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10" r:id="rId3"/>
    <p:sldId id="320" r:id="rId4"/>
    <p:sldId id="321" r:id="rId5"/>
    <p:sldId id="322" r:id="rId6"/>
    <p:sldId id="324" r:id="rId7"/>
    <p:sldId id="323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630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6/11/2020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6/11/2020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Negotiation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  <a:p>
            <a:r>
              <a:rPr lang="en-US" dirty="0"/>
              <a:t>Salary Research on LinkedIn</a:t>
            </a:r>
          </a:p>
          <a:p>
            <a:r>
              <a:rPr lang="en-US" dirty="0"/>
              <a:t>Types of Negotiators</a:t>
            </a:r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</a:t>
            </a:r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0D05FD-E3BC-44C0-937F-246C62F6CD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09" y="1855839"/>
            <a:ext cx="2160693" cy="3352800"/>
          </a:xfr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26CE3716-0D62-48C1-B834-409828A68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2" y="1872945"/>
            <a:ext cx="2312709" cy="3352800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CF77C81A-F45D-4DAB-96C4-3E80289D2E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53" y="1855839"/>
            <a:ext cx="2101439" cy="3352800"/>
          </a:xfrm>
          <a:prstGeom prst="rect">
            <a:avLst/>
          </a:prstGeom>
        </p:spPr>
      </p:pic>
      <p:pic>
        <p:nvPicPr>
          <p:cNvPr id="23" name="Picture 22" descr="A picture containing truck, food, yellow, stop&#10;&#10;Description automatically generated">
            <a:extLst>
              <a:ext uri="{FF2B5EF4-FFF2-40B4-BE49-F238E27FC236}">
                <a16:creationId xmlns:a16="http://schemas.microsoft.com/office/drawing/2014/main" id="{B2F79302-9FF4-49A0-9234-74482C3ED8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55" y="1855839"/>
            <a:ext cx="2229096" cy="3352800"/>
          </a:xfrm>
          <a:prstGeom prst="rect">
            <a:avLst/>
          </a:prstGeom>
        </p:spPr>
      </p:pic>
      <p:pic>
        <p:nvPicPr>
          <p:cNvPr id="25" name="Picture 24" descr="A picture containing food&#10;&#10;Description automatically generated">
            <a:extLst>
              <a:ext uri="{FF2B5EF4-FFF2-40B4-BE49-F238E27FC236}">
                <a16:creationId xmlns:a16="http://schemas.microsoft.com/office/drawing/2014/main" id="{DF8B4A64-D41D-4042-9832-A6BDD5F06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08" y="1855839"/>
            <a:ext cx="25256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Negotiate?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salary</a:t>
            </a:r>
          </a:p>
          <a:p>
            <a:r>
              <a:rPr lang="en-US" dirty="0"/>
              <a:t>Benefits</a:t>
            </a:r>
          </a:p>
          <a:p>
            <a:r>
              <a:rPr lang="en-US" dirty="0"/>
              <a:t>Options or RSU</a:t>
            </a:r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836B1CD-97FA-4AD8-A4F0-38475523C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2057400"/>
            <a:ext cx="4410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Negotiators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Analyst</a:t>
            </a:r>
          </a:p>
          <a:p>
            <a:r>
              <a:rPr lang="en-US" dirty="0"/>
              <a:t>Accommodator</a:t>
            </a:r>
          </a:p>
          <a:p>
            <a:r>
              <a:rPr lang="en-US" dirty="0"/>
              <a:t>Assertive</a:t>
            </a:r>
          </a:p>
        </p:txBody>
      </p:sp>
    </p:spTree>
    <p:extLst>
      <p:ext uri="{BB962C8B-B14F-4D97-AF65-F5344CB8AC3E}">
        <p14:creationId xmlns:p14="http://schemas.microsoft.com/office/powerpoint/2010/main" val="146702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Power of Words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you given up on filling this position?</a:t>
            </a:r>
          </a:p>
          <a:p>
            <a:r>
              <a:rPr lang="en-US" dirty="0"/>
              <a:t>That’s right</a:t>
            </a:r>
          </a:p>
          <a:p>
            <a:r>
              <a:rPr lang="en-US" dirty="0"/>
              <a:t>“No” without saying No</a:t>
            </a:r>
          </a:p>
        </p:txBody>
      </p:sp>
    </p:spTree>
    <p:extLst>
      <p:ext uri="{BB962C8B-B14F-4D97-AF65-F5344CB8AC3E}">
        <p14:creationId xmlns:p14="http://schemas.microsoft.com/office/powerpoint/2010/main" val="39813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  <a:p>
            <a:r>
              <a:rPr lang="en-US" dirty="0"/>
              <a:t>Salary Research on LinkedIn</a:t>
            </a:r>
          </a:p>
          <a:p>
            <a:r>
              <a:rPr lang="en-US" dirty="0"/>
              <a:t>Types of Negotiators</a:t>
            </a:r>
          </a:p>
        </p:txBody>
      </p:sp>
    </p:spTree>
    <p:extLst>
      <p:ext uri="{BB962C8B-B14F-4D97-AF65-F5344CB8AC3E}">
        <p14:creationId xmlns:p14="http://schemas.microsoft.com/office/powerpoint/2010/main" val="25218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{18CB9891-E967-4924-B10B-76177F7D9537}tf02895261</Template>
  <TotalTime>91</TotalTime>
  <Words>58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Corbel</vt:lpstr>
      <vt:lpstr>Digital Blue Tunnel 16x9</vt:lpstr>
      <vt:lpstr>Negotiation</vt:lpstr>
      <vt:lpstr>Objective</vt:lpstr>
      <vt:lpstr>Recommended Books</vt:lpstr>
      <vt:lpstr>Why Negotiate?</vt:lpstr>
      <vt:lpstr>Types of Negotiators</vt:lpstr>
      <vt:lpstr>Use the Power of Words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Kenneth Underhill</dc:creator>
  <cp:lastModifiedBy>Kenneth Underhill</cp:lastModifiedBy>
  <cp:revision>8</cp:revision>
  <dcterms:created xsi:type="dcterms:W3CDTF">2020-06-06T03:37:59Z</dcterms:created>
  <dcterms:modified xsi:type="dcterms:W3CDTF">2020-06-12T03:22:43Z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