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ortada" id="{D09BB9E9-05C3-48BC-9647-7ACFE1060A5A}">
          <p14:sldIdLst>
            <p14:sldId id="256"/>
          </p14:sldIdLst>
        </p14:section>
        <p14:section name="Básicos" id="{227C6EE6-8D8C-457C-91CC-AD920390B712}">
          <p14:sldIdLst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Animaciones" id="{C40538CF-78BB-416E-A773-1436850A15CA}">
          <p14:sldIdLst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472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1D631-C132-49C1-9002-3E9C7147E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50CEF6-443B-47CB-84FD-5A72EBD04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DEBBB4-4B35-43B6-B745-46A13B743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5B02C0-961F-4032-AB2C-CD709BD7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7321F2-6F68-488D-A14F-CEE2D4512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326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C947A-97D8-4F15-A93F-CA61FD7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4674E7-F2D5-4F64-9408-F69BF3AF2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0CF94E-A61A-47F3-8580-3792C22DE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7F06CE-033A-4F3A-9B3D-82BAE53CA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8C2A18-29C4-49D2-83BD-66694F92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48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5C85FF-94C8-4C8D-98CD-B5DBCBA1B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151C47-8EB3-416D-B001-7950A2864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3A9459-842C-4006-B25E-D5930A838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CC6CC1-67CF-42E8-BA95-3B93EE9B6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EB4DE7-7602-4337-9BC0-EB2BACD6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80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D912F-DC7F-43FD-AE8B-A35BB428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A53111-CC81-4099-B9FF-08AB5A3B5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DB72E3-EAC0-4D7E-BA6E-6E9187666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29C73D-E8BE-4DFA-BFDA-7183CA5C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E0C8AC-56D1-4260-AAE7-2A16D4F2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68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94441-396F-4E3D-9502-BEC8CEB0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85A41B-AD6D-4ED6-BF86-53101FC97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1301AE-59D4-49A5-8ADF-EAF6756ED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9533A3-F806-4874-B419-A7D35463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5242F0-3E92-41DF-A62D-446DA97A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875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E93D8-394E-4D91-873B-7B4FCDA9F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FDA7E5-87CA-472D-A949-FB6F7E28B8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2565F7-54EA-4D59-80B6-791D90AC0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2609FD-A150-47E4-A680-E37CDFEC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C4E184-9508-4BB2-9911-AC2FDB5F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563687-9924-48C4-9D83-325A8E67A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55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879E6-0793-4A96-918C-5BAF46496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8A998A-6EB8-4BB3-97CF-C9B6D302B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DAFEF1-B0E8-450D-BD61-7892CB240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0B0F97-22E5-4DDA-84FE-04010B064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019F34-96C1-4E42-A958-71CF67326E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0D74C2-B9BF-4F39-86B3-16E1A4AD8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EB9C033-4AC8-4F22-B2D1-00828C11B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7A41290-2048-48E5-8D5B-691FC535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24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E5FFE-E1B5-4401-BAC6-AEBE2B05A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DD84931-091D-414B-8381-C7AE80C4E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850638-29BC-4845-BBD7-D9446757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C9E419-F014-4C7B-99DB-331DD12C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06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BCBEFB5-A205-4CC9-B36F-99FBA73C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89F84E-E648-4DAE-87E4-08BE7EE47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3A8661-A230-4699-A887-AF761CF3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4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CB3BF-1F28-46CC-A1E8-5B47332F4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3C9DCF-7C36-4103-A5EB-4BE3803ED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0E223A-7FB2-4C5F-9A48-0518FD041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027ABD-6B57-4D70-A9A1-8BF763782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79B660-496A-4AC8-85D7-12B53A4CF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708944-2DBE-4B32-93DB-09CAB2179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77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66BD3-1AE8-4DAB-83EA-7369F627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F48BFC-D205-4106-8A3F-FE76E5EFF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9B9678-01BF-4225-92E0-6C0BE6FDB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1A8156-686D-4AAC-8832-04F284131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332E30-4926-42ED-9C87-1F3AFDED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0E6FF5-0A90-4109-97FE-B07CA62C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189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67F899-9382-435E-A7DC-5000B28A6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06EE8F-6841-46E6-B16B-133043DFC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7D8647-8584-4E37-99DE-3ADD5816D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7AD22-C454-48BF-964E-EC44535D8CDE}" type="datetimeFigureOut">
              <a:rPr lang="es-ES" smtClean="0"/>
              <a:t>12/10/2020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3A04E8-4C15-4A2A-BB29-51601BB93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E8DBA6-409E-4288-9E70-1D086C99F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24223-2C36-4312-BFF2-19ABF83EAF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1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47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5F5BBD9-40C8-4734-9A93-5D22E38F1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194" y="0"/>
            <a:ext cx="813215" cy="81321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C0A40439-5B3F-4DB4-ADC2-AD9FC92630A9}"/>
              </a:ext>
            </a:extLst>
          </p:cNvPr>
          <p:cNvSpPr txBox="1"/>
          <p:nvPr/>
        </p:nvSpPr>
        <p:spPr>
          <a:xfrm>
            <a:off x="2107738" y="2650161"/>
            <a:ext cx="83722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err="1">
                <a:solidFill>
                  <a:schemeClr val="bg1"/>
                </a:solidFill>
                <a:latin typeface="Raleway" panose="020B0503030101060003" pitchFamily="34" charset="0"/>
              </a:rPr>
              <a:t>Principios</a:t>
            </a:r>
            <a:endParaRPr lang="es-ES" sz="9600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0CB475-5852-4464-B253-B06518B47482}"/>
              </a:ext>
            </a:extLst>
          </p:cNvPr>
          <p:cNvSpPr txBox="1"/>
          <p:nvPr/>
        </p:nvSpPr>
        <p:spPr>
          <a:xfrm>
            <a:off x="2107737" y="2116570"/>
            <a:ext cx="8372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Raleway" panose="020B0503030101060003" pitchFamily="34" charset="0"/>
              </a:rPr>
              <a:t>Power Point</a:t>
            </a:r>
            <a:endParaRPr lang="es-ES" sz="4000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AA2F9EC-CE80-4A56-8530-0E07BE190DD8}"/>
              </a:ext>
            </a:extLst>
          </p:cNvPr>
          <p:cNvSpPr txBox="1"/>
          <p:nvPr/>
        </p:nvSpPr>
        <p:spPr>
          <a:xfrm>
            <a:off x="2107738" y="3706637"/>
            <a:ext cx="83722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latin typeface="Raleway" panose="020B0503030101060003" pitchFamily="34" charset="0"/>
              </a:rPr>
              <a:t>BÁSICOS</a:t>
            </a:r>
            <a:endParaRPr lang="es-ES" sz="9600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72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ANIMACIONES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5D0A0E43-313D-43A9-982C-2416B29DB471}"/>
              </a:ext>
            </a:extLst>
          </p:cNvPr>
          <p:cNvGrpSpPr/>
          <p:nvPr/>
        </p:nvGrpSpPr>
        <p:grpSpPr>
          <a:xfrm>
            <a:off x="73229" y="749242"/>
            <a:ext cx="2703906" cy="409780"/>
            <a:chOff x="92279" y="234892"/>
            <a:chExt cx="2703906" cy="409780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75702E6F-6347-4D92-9412-453C2A3D1B56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TRANSICIONES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EE2983F9-6EA7-423D-B2B7-FEB9C841BBD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6568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7322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ANIMACIONES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5D0A0E43-313D-43A9-982C-2416B29DB471}"/>
              </a:ext>
            </a:extLst>
          </p:cNvPr>
          <p:cNvGrpSpPr/>
          <p:nvPr/>
        </p:nvGrpSpPr>
        <p:grpSpPr>
          <a:xfrm>
            <a:off x="73229" y="749242"/>
            <a:ext cx="2703906" cy="409780"/>
            <a:chOff x="92279" y="234892"/>
            <a:chExt cx="2703906" cy="409780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75702E6F-6347-4D92-9412-453C2A3D1B56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TRANSICIONES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EE2983F9-6EA7-423D-B2B7-FEB9C841BBD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4E0C611-E781-437D-A7AE-78352B287749}"/>
              </a:ext>
            </a:extLst>
          </p:cNvPr>
          <p:cNvGrpSpPr/>
          <p:nvPr/>
        </p:nvGrpSpPr>
        <p:grpSpPr>
          <a:xfrm>
            <a:off x="73229" y="128264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9E59109A-E001-48A0-BED1-EA844B1D9ED4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TIPOS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E043899B-7CA5-4B8A-922D-FB4868FA32D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5338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ANIMACIONES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5D0A0E43-313D-43A9-982C-2416B29DB471}"/>
              </a:ext>
            </a:extLst>
          </p:cNvPr>
          <p:cNvGrpSpPr/>
          <p:nvPr/>
        </p:nvGrpSpPr>
        <p:grpSpPr>
          <a:xfrm>
            <a:off x="73229" y="749242"/>
            <a:ext cx="2703906" cy="409780"/>
            <a:chOff x="92279" y="234892"/>
            <a:chExt cx="2703906" cy="409780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75702E6F-6347-4D92-9412-453C2A3D1B56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TRANSICIONES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EE2983F9-6EA7-423D-B2B7-FEB9C841BBD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4E0C611-E781-437D-A7AE-78352B287749}"/>
              </a:ext>
            </a:extLst>
          </p:cNvPr>
          <p:cNvGrpSpPr/>
          <p:nvPr/>
        </p:nvGrpSpPr>
        <p:grpSpPr>
          <a:xfrm>
            <a:off x="92279" y="128264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9E59109A-E001-48A0-BED1-EA844B1D9ED4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TIPOS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E043899B-7CA5-4B8A-922D-FB4868FA32D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1F43B0C-9887-48AD-8963-57F20CB75D9D}"/>
              </a:ext>
            </a:extLst>
          </p:cNvPr>
          <p:cNvGrpSpPr/>
          <p:nvPr/>
        </p:nvGrpSpPr>
        <p:grpSpPr>
          <a:xfrm>
            <a:off x="73229" y="2027280"/>
            <a:ext cx="2703906" cy="717556"/>
            <a:chOff x="92279" y="234892"/>
            <a:chExt cx="2703906" cy="717556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00256AE6-B98D-46FF-AC3E-A21A1D43F69A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CONTROLES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B89E918-C5A7-4924-9371-D1F606A992D3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4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3786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143602" y="29204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ANIMACIONES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5D0A0E43-313D-43A9-982C-2416B29DB471}"/>
              </a:ext>
            </a:extLst>
          </p:cNvPr>
          <p:cNvGrpSpPr/>
          <p:nvPr/>
        </p:nvGrpSpPr>
        <p:grpSpPr>
          <a:xfrm>
            <a:off x="143602" y="806392"/>
            <a:ext cx="2703906" cy="409780"/>
            <a:chOff x="92279" y="234892"/>
            <a:chExt cx="2703906" cy="409780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75702E6F-6347-4D92-9412-453C2A3D1B56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TRANSICIONES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EE2983F9-6EA7-423D-B2B7-FEB9C841BBD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4E0C611-E781-437D-A7AE-78352B287749}"/>
              </a:ext>
            </a:extLst>
          </p:cNvPr>
          <p:cNvGrpSpPr/>
          <p:nvPr/>
        </p:nvGrpSpPr>
        <p:grpSpPr>
          <a:xfrm>
            <a:off x="143602" y="133979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9E59109A-E001-48A0-BED1-EA844B1D9ED4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TIPOS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E043899B-7CA5-4B8A-922D-FB4868FA32D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1F43B0C-9887-48AD-8963-57F20CB75D9D}"/>
              </a:ext>
            </a:extLst>
          </p:cNvPr>
          <p:cNvGrpSpPr/>
          <p:nvPr/>
        </p:nvGrpSpPr>
        <p:grpSpPr>
          <a:xfrm>
            <a:off x="143602" y="2084430"/>
            <a:ext cx="2703906" cy="717556"/>
            <a:chOff x="92279" y="234892"/>
            <a:chExt cx="2703906" cy="717556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00256AE6-B98D-46FF-AC3E-A21A1D43F69A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CONTROLES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B89E918-C5A7-4924-9371-D1F606A992D3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4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BE4F67D3-877D-44D8-BDD9-7B7C2BB5D186}"/>
              </a:ext>
            </a:extLst>
          </p:cNvPr>
          <p:cNvGrpSpPr/>
          <p:nvPr/>
        </p:nvGrpSpPr>
        <p:grpSpPr>
          <a:xfrm>
            <a:off x="143602" y="2917847"/>
            <a:ext cx="2703906" cy="717556"/>
            <a:chOff x="92279" y="234892"/>
            <a:chExt cx="2703906" cy="717556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3DD71CFC-0C81-4D2F-87E1-84D73CA3029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TIEMPOS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67EC6E07-36D8-4B7F-9860-5FEB658AA8A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5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050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143602" y="3872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ANIMACIONES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5D0A0E43-313D-43A9-982C-2416B29DB471}"/>
              </a:ext>
            </a:extLst>
          </p:cNvPr>
          <p:cNvGrpSpPr/>
          <p:nvPr/>
        </p:nvGrpSpPr>
        <p:grpSpPr>
          <a:xfrm>
            <a:off x="143602" y="901642"/>
            <a:ext cx="2703906" cy="409780"/>
            <a:chOff x="92279" y="234892"/>
            <a:chExt cx="2703906" cy="409780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75702E6F-6347-4D92-9412-453C2A3D1B56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TRANSICIONES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EE2983F9-6EA7-423D-B2B7-FEB9C841BBD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4E0C611-E781-437D-A7AE-78352B287749}"/>
              </a:ext>
            </a:extLst>
          </p:cNvPr>
          <p:cNvGrpSpPr/>
          <p:nvPr/>
        </p:nvGrpSpPr>
        <p:grpSpPr>
          <a:xfrm>
            <a:off x="143602" y="143504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9E59109A-E001-48A0-BED1-EA844B1D9ED4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TIPOS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E043899B-7CA5-4B8A-922D-FB4868FA32D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1F43B0C-9887-48AD-8963-57F20CB75D9D}"/>
              </a:ext>
            </a:extLst>
          </p:cNvPr>
          <p:cNvGrpSpPr/>
          <p:nvPr/>
        </p:nvGrpSpPr>
        <p:grpSpPr>
          <a:xfrm>
            <a:off x="143602" y="2179680"/>
            <a:ext cx="2703906" cy="717556"/>
            <a:chOff x="92279" y="234892"/>
            <a:chExt cx="2703906" cy="717556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00256AE6-B98D-46FF-AC3E-A21A1D43F69A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CONTROLES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B89E918-C5A7-4924-9371-D1F606A992D3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4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BE4F67D3-877D-44D8-BDD9-7B7C2BB5D186}"/>
              </a:ext>
            </a:extLst>
          </p:cNvPr>
          <p:cNvGrpSpPr/>
          <p:nvPr/>
        </p:nvGrpSpPr>
        <p:grpSpPr>
          <a:xfrm>
            <a:off x="143602" y="3013097"/>
            <a:ext cx="2703906" cy="717556"/>
            <a:chOff x="92279" y="234892"/>
            <a:chExt cx="2703906" cy="717556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3DD71CFC-0C81-4D2F-87E1-84D73CA3029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TIEMPOS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67EC6E07-36D8-4B7F-9860-5FEB658AA8A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5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B0A1DAFB-1B03-4067-80EB-DD660E42FB41}"/>
              </a:ext>
            </a:extLst>
          </p:cNvPr>
          <p:cNvGrpSpPr/>
          <p:nvPr/>
        </p:nvGrpSpPr>
        <p:grpSpPr>
          <a:xfrm>
            <a:off x="143602" y="3810993"/>
            <a:ext cx="2703906" cy="717556"/>
            <a:chOff x="92279" y="234892"/>
            <a:chExt cx="2703906" cy="717556"/>
          </a:xfrm>
        </p:grpSpPr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A0D979A3-B0B6-42E6-BD7A-614C7BF36177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ANIMACIONES COMPLEJAS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63720846-9EFA-42D0-9958-57D91D5A468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6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9627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143602" y="3110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ANIMACIONES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5D0A0E43-313D-43A9-982C-2416B29DB471}"/>
              </a:ext>
            </a:extLst>
          </p:cNvPr>
          <p:cNvGrpSpPr/>
          <p:nvPr/>
        </p:nvGrpSpPr>
        <p:grpSpPr>
          <a:xfrm>
            <a:off x="143602" y="825442"/>
            <a:ext cx="2703906" cy="409780"/>
            <a:chOff x="92279" y="234892"/>
            <a:chExt cx="2703906" cy="409780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75702E6F-6347-4D92-9412-453C2A3D1B56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TRANSICIONES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EE2983F9-6EA7-423D-B2B7-FEB9C841BBD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4E0C611-E781-437D-A7AE-78352B287749}"/>
              </a:ext>
            </a:extLst>
          </p:cNvPr>
          <p:cNvGrpSpPr/>
          <p:nvPr/>
        </p:nvGrpSpPr>
        <p:grpSpPr>
          <a:xfrm>
            <a:off x="143602" y="135884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9E59109A-E001-48A0-BED1-EA844B1D9ED4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TIPOS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E043899B-7CA5-4B8A-922D-FB4868FA32D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1F43B0C-9887-48AD-8963-57F20CB75D9D}"/>
              </a:ext>
            </a:extLst>
          </p:cNvPr>
          <p:cNvGrpSpPr/>
          <p:nvPr/>
        </p:nvGrpSpPr>
        <p:grpSpPr>
          <a:xfrm>
            <a:off x="143602" y="2103480"/>
            <a:ext cx="2703906" cy="717556"/>
            <a:chOff x="92279" y="234892"/>
            <a:chExt cx="2703906" cy="717556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00256AE6-B98D-46FF-AC3E-A21A1D43F69A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CONTROLES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B89E918-C5A7-4924-9371-D1F606A992D3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4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BE4F67D3-877D-44D8-BDD9-7B7C2BB5D186}"/>
              </a:ext>
            </a:extLst>
          </p:cNvPr>
          <p:cNvGrpSpPr/>
          <p:nvPr/>
        </p:nvGrpSpPr>
        <p:grpSpPr>
          <a:xfrm>
            <a:off x="143602" y="2936897"/>
            <a:ext cx="2703906" cy="717556"/>
            <a:chOff x="92279" y="234892"/>
            <a:chExt cx="2703906" cy="717556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3DD71CFC-0C81-4D2F-87E1-84D73CA3029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TIEMPOS DE ANIMACIÓN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67EC6E07-36D8-4B7F-9860-5FEB658AA8A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5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B0A1DAFB-1B03-4067-80EB-DD660E42FB41}"/>
              </a:ext>
            </a:extLst>
          </p:cNvPr>
          <p:cNvGrpSpPr/>
          <p:nvPr/>
        </p:nvGrpSpPr>
        <p:grpSpPr>
          <a:xfrm>
            <a:off x="143602" y="3734793"/>
            <a:ext cx="2703906" cy="717556"/>
            <a:chOff x="92279" y="234892"/>
            <a:chExt cx="2703906" cy="717556"/>
          </a:xfrm>
        </p:grpSpPr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A0D979A3-B0B6-42E6-BD7A-614C7BF36177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ANIMACIONES COMPLEJAS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63720846-9EFA-42D0-9958-57D91D5A468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5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B003F191-0014-48F5-AE37-16CE33F3EAF1}"/>
              </a:ext>
            </a:extLst>
          </p:cNvPr>
          <p:cNvGrpSpPr/>
          <p:nvPr/>
        </p:nvGrpSpPr>
        <p:grpSpPr>
          <a:xfrm>
            <a:off x="143602" y="4518840"/>
            <a:ext cx="2703906" cy="1025333"/>
            <a:chOff x="92279" y="234892"/>
            <a:chExt cx="2703906" cy="1025333"/>
          </a:xfrm>
        </p:grpSpPr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5F703013-5303-41B6-BC0C-B9579DE8EE42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TEMAS COMPLEJOS DE ANIMACION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628173CE-0E21-4C30-853C-E1092F67395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5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724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Agency FB" panose="020B0503020202020204" pitchFamily="34" charset="0"/>
                </a:rPr>
                <a:t>INTERFAZ</a:t>
              </a:r>
              <a:endParaRPr lang="es-ES" sz="2000" dirty="0">
                <a:solidFill>
                  <a:schemeClr val="bg1"/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22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INTERFAZ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A71F8F7E-1A8A-4752-89BB-85FB84868F14}"/>
              </a:ext>
            </a:extLst>
          </p:cNvPr>
          <p:cNvGrpSpPr/>
          <p:nvPr/>
        </p:nvGrpSpPr>
        <p:grpSpPr>
          <a:xfrm>
            <a:off x="73229" y="806392"/>
            <a:ext cx="2703906" cy="717556"/>
            <a:chOff x="92279" y="234892"/>
            <a:chExt cx="2703906" cy="717556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83CF502-8BF8-49E0-B9CC-41ED1E00B3E3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DIAPOSITIVA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1A67B6CC-7EC7-4FDF-8F22-398502682096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794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INTERFAZ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A71F8F7E-1A8A-4752-89BB-85FB84868F14}"/>
              </a:ext>
            </a:extLst>
          </p:cNvPr>
          <p:cNvGrpSpPr/>
          <p:nvPr/>
        </p:nvGrpSpPr>
        <p:grpSpPr>
          <a:xfrm>
            <a:off x="73229" y="806392"/>
            <a:ext cx="2703906" cy="717556"/>
            <a:chOff x="92279" y="234892"/>
            <a:chExt cx="2703906" cy="717556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83CF502-8BF8-49E0-B9CC-41ED1E00B3E3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DIAPOSITIVA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1A67B6CC-7EC7-4FDF-8F22-398502682096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754CB712-A492-4806-AC23-18EF927EC53A}"/>
              </a:ext>
            </a:extLst>
          </p:cNvPr>
          <p:cNvGrpSpPr/>
          <p:nvPr/>
        </p:nvGrpSpPr>
        <p:grpSpPr>
          <a:xfrm>
            <a:off x="81244" y="153029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0AD0B515-88AB-4395-AD56-9B725C6A8BC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FIGURAS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FCC1A4EB-B07F-4CAD-9085-12322CCEAEF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439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INTERFAZ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A71F8F7E-1A8A-4752-89BB-85FB84868F14}"/>
              </a:ext>
            </a:extLst>
          </p:cNvPr>
          <p:cNvGrpSpPr/>
          <p:nvPr/>
        </p:nvGrpSpPr>
        <p:grpSpPr>
          <a:xfrm>
            <a:off x="73229" y="806392"/>
            <a:ext cx="2703906" cy="717556"/>
            <a:chOff x="92279" y="234892"/>
            <a:chExt cx="2703906" cy="717556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83CF502-8BF8-49E0-B9CC-41ED1E00B3E3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DIAPOSITIVA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1A67B6CC-7EC7-4FDF-8F22-398502682096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754CB712-A492-4806-AC23-18EF927EC53A}"/>
              </a:ext>
            </a:extLst>
          </p:cNvPr>
          <p:cNvGrpSpPr/>
          <p:nvPr/>
        </p:nvGrpSpPr>
        <p:grpSpPr>
          <a:xfrm>
            <a:off x="81244" y="153029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0AD0B515-88AB-4395-AD56-9B725C6A8BC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FIGURAS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FCC1A4EB-B07F-4CAD-9085-12322CCEAEF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7FF3499C-E164-4690-82B1-D8F4C5EE61C7}"/>
              </a:ext>
            </a:extLst>
          </p:cNvPr>
          <p:cNvGrpSpPr/>
          <p:nvPr/>
        </p:nvGrpSpPr>
        <p:grpSpPr>
          <a:xfrm>
            <a:off x="73229" y="2327596"/>
            <a:ext cx="2703906" cy="1025333"/>
            <a:chOff x="92279" y="234892"/>
            <a:chExt cx="2703906" cy="1025333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47D787F6-CBCE-4A77-A0FF-5AFC585EC09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CUADROS DE TEXTO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E96391E-85F6-4B46-9402-F456E78E9079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4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4791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INTERFAZ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A71F8F7E-1A8A-4752-89BB-85FB84868F14}"/>
              </a:ext>
            </a:extLst>
          </p:cNvPr>
          <p:cNvGrpSpPr/>
          <p:nvPr/>
        </p:nvGrpSpPr>
        <p:grpSpPr>
          <a:xfrm>
            <a:off x="73229" y="806392"/>
            <a:ext cx="2703906" cy="717556"/>
            <a:chOff x="92279" y="234892"/>
            <a:chExt cx="2703906" cy="717556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83CF502-8BF8-49E0-B9CC-41ED1E00B3E3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DIAPOSITIVA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1A67B6CC-7EC7-4FDF-8F22-398502682096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754CB712-A492-4806-AC23-18EF927EC53A}"/>
              </a:ext>
            </a:extLst>
          </p:cNvPr>
          <p:cNvGrpSpPr/>
          <p:nvPr/>
        </p:nvGrpSpPr>
        <p:grpSpPr>
          <a:xfrm>
            <a:off x="81244" y="153029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0AD0B515-88AB-4395-AD56-9B725C6A8BC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FIGURAS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FCC1A4EB-B07F-4CAD-9085-12322CCEAEF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7FF3499C-E164-4690-82B1-D8F4C5EE61C7}"/>
              </a:ext>
            </a:extLst>
          </p:cNvPr>
          <p:cNvGrpSpPr/>
          <p:nvPr/>
        </p:nvGrpSpPr>
        <p:grpSpPr>
          <a:xfrm>
            <a:off x="73229" y="2327596"/>
            <a:ext cx="2703906" cy="1025333"/>
            <a:chOff x="92279" y="234892"/>
            <a:chExt cx="2703906" cy="1025333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47D787F6-CBCE-4A77-A0FF-5AFC585EC09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CUADROS DE TEXTO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E96391E-85F6-4B46-9402-F456E78E9079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4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40EF7C7-5C40-4661-8736-9A3D79BC151D}"/>
              </a:ext>
            </a:extLst>
          </p:cNvPr>
          <p:cNvGrpSpPr/>
          <p:nvPr/>
        </p:nvGrpSpPr>
        <p:grpSpPr>
          <a:xfrm>
            <a:off x="73229" y="3362599"/>
            <a:ext cx="2703906" cy="717556"/>
            <a:chOff x="92279" y="234892"/>
            <a:chExt cx="2703906" cy="717556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A223EC0B-6D85-4D6D-8D1A-84CEFE9C7B91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TEXTO VS FORMA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A3158E8C-A6EE-4193-9BBD-1B1E130581EE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5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1787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INTERFAZ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A71F8F7E-1A8A-4752-89BB-85FB84868F14}"/>
              </a:ext>
            </a:extLst>
          </p:cNvPr>
          <p:cNvGrpSpPr/>
          <p:nvPr/>
        </p:nvGrpSpPr>
        <p:grpSpPr>
          <a:xfrm>
            <a:off x="73229" y="806392"/>
            <a:ext cx="2703906" cy="717556"/>
            <a:chOff x="92279" y="234892"/>
            <a:chExt cx="2703906" cy="717556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83CF502-8BF8-49E0-B9CC-41ED1E00B3E3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DIAPOSITIVA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1A67B6CC-7EC7-4FDF-8F22-398502682096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754CB712-A492-4806-AC23-18EF927EC53A}"/>
              </a:ext>
            </a:extLst>
          </p:cNvPr>
          <p:cNvGrpSpPr/>
          <p:nvPr/>
        </p:nvGrpSpPr>
        <p:grpSpPr>
          <a:xfrm>
            <a:off x="81244" y="153029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0AD0B515-88AB-4395-AD56-9B725C6A8BC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FIGURAS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FCC1A4EB-B07F-4CAD-9085-12322CCEAEF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7FF3499C-E164-4690-82B1-D8F4C5EE61C7}"/>
              </a:ext>
            </a:extLst>
          </p:cNvPr>
          <p:cNvGrpSpPr/>
          <p:nvPr/>
        </p:nvGrpSpPr>
        <p:grpSpPr>
          <a:xfrm>
            <a:off x="73229" y="2327596"/>
            <a:ext cx="2703906" cy="1025333"/>
            <a:chOff x="92279" y="234892"/>
            <a:chExt cx="2703906" cy="1025333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47D787F6-CBCE-4A77-A0FF-5AFC585EC09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CUADROS DE TEXTO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E96391E-85F6-4B46-9402-F456E78E9079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4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40EF7C7-5C40-4661-8736-9A3D79BC151D}"/>
              </a:ext>
            </a:extLst>
          </p:cNvPr>
          <p:cNvGrpSpPr/>
          <p:nvPr/>
        </p:nvGrpSpPr>
        <p:grpSpPr>
          <a:xfrm>
            <a:off x="73229" y="3362599"/>
            <a:ext cx="2703906" cy="717556"/>
            <a:chOff x="92279" y="234892"/>
            <a:chExt cx="2703906" cy="717556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A223EC0B-6D85-4D6D-8D1A-84CEFE9C7B91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TEXTO VS FORMA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A3158E8C-A6EE-4193-9BBD-1B1E130581EE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5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E99ED676-F6DD-4BB9-88B8-0294354B76B5}"/>
              </a:ext>
            </a:extLst>
          </p:cNvPr>
          <p:cNvGrpSpPr/>
          <p:nvPr/>
        </p:nvGrpSpPr>
        <p:grpSpPr>
          <a:xfrm>
            <a:off x="73229" y="4121463"/>
            <a:ext cx="2703906" cy="717556"/>
            <a:chOff x="92279" y="234892"/>
            <a:chExt cx="2703906" cy="717556"/>
          </a:xfrm>
        </p:grpSpPr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6E6BD4F9-E939-483A-A69F-397927E0BC91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INSERTAR IMAGEN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7E809762-E12A-4541-97D7-16F1B8C0FCE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6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070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INTERFAZ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A71F8F7E-1A8A-4752-89BB-85FB84868F14}"/>
              </a:ext>
            </a:extLst>
          </p:cNvPr>
          <p:cNvGrpSpPr/>
          <p:nvPr/>
        </p:nvGrpSpPr>
        <p:grpSpPr>
          <a:xfrm>
            <a:off x="73229" y="806392"/>
            <a:ext cx="2703906" cy="717556"/>
            <a:chOff x="92279" y="234892"/>
            <a:chExt cx="2703906" cy="717556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83CF502-8BF8-49E0-B9CC-41ED1E00B3E3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DIAPOSITIVA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1A67B6CC-7EC7-4FDF-8F22-398502682096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2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754CB712-A492-4806-AC23-18EF927EC53A}"/>
              </a:ext>
            </a:extLst>
          </p:cNvPr>
          <p:cNvGrpSpPr/>
          <p:nvPr/>
        </p:nvGrpSpPr>
        <p:grpSpPr>
          <a:xfrm>
            <a:off x="81244" y="1530292"/>
            <a:ext cx="2703906" cy="717556"/>
            <a:chOff x="92279" y="234892"/>
            <a:chExt cx="2703906" cy="71755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0AD0B515-88AB-4395-AD56-9B725C6A8BC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FIGURAS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FCC1A4EB-B07F-4CAD-9085-12322CCEAEFC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3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7FF3499C-E164-4690-82B1-D8F4C5EE61C7}"/>
              </a:ext>
            </a:extLst>
          </p:cNvPr>
          <p:cNvGrpSpPr/>
          <p:nvPr/>
        </p:nvGrpSpPr>
        <p:grpSpPr>
          <a:xfrm>
            <a:off x="73229" y="2327596"/>
            <a:ext cx="2703906" cy="1025333"/>
            <a:chOff x="92279" y="234892"/>
            <a:chExt cx="2703906" cy="1025333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47D787F6-CBCE-4A77-A0FF-5AFC585EC090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AGREGAR CUADROS DE TEXTO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E96391E-85F6-4B46-9402-F456E78E9079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4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40EF7C7-5C40-4661-8736-9A3D79BC151D}"/>
              </a:ext>
            </a:extLst>
          </p:cNvPr>
          <p:cNvGrpSpPr/>
          <p:nvPr/>
        </p:nvGrpSpPr>
        <p:grpSpPr>
          <a:xfrm>
            <a:off x="73229" y="3362599"/>
            <a:ext cx="2703906" cy="717556"/>
            <a:chOff x="92279" y="234892"/>
            <a:chExt cx="2703906" cy="717556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A223EC0B-6D85-4D6D-8D1A-84CEFE9C7B91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TEXTO VS FORMA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A3158E8C-A6EE-4193-9BBD-1B1E130581EE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5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E99ED676-F6DD-4BB9-88B8-0294354B76B5}"/>
              </a:ext>
            </a:extLst>
          </p:cNvPr>
          <p:cNvGrpSpPr/>
          <p:nvPr/>
        </p:nvGrpSpPr>
        <p:grpSpPr>
          <a:xfrm>
            <a:off x="73229" y="4121463"/>
            <a:ext cx="2703906" cy="717556"/>
            <a:chOff x="92279" y="234892"/>
            <a:chExt cx="2703906" cy="717556"/>
          </a:xfrm>
        </p:grpSpPr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6E6BD4F9-E939-483A-A69F-397927E0BC91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INSERTAR IMAGEN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7E809762-E12A-4541-97D7-16F1B8C0FCE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6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4E06E712-A5B0-4E47-BF0A-D7542DCA5E10}"/>
              </a:ext>
            </a:extLst>
          </p:cNvPr>
          <p:cNvGrpSpPr/>
          <p:nvPr/>
        </p:nvGrpSpPr>
        <p:grpSpPr>
          <a:xfrm>
            <a:off x="73229" y="4959260"/>
            <a:ext cx="2703906" cy="717556"/>
            <a:chOff x="92279" y="234892"/>
            <a:chExt cx="2703906" cy="717556"/>
          </a:xfrm>
        </p:grpSpPr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5D22F989-4966-465F-84DF-428C8A2A22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GUARDAR Y TERMINAR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F751D6F0-D0D0-46C5-8CC4-82FE6277E550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7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333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A9FEA576-1FFA-4430-864C-5AD14339B0E4}"/>
              </a:ext>
            </a:extLst>
          </p:cNvPr>
          <p:cNvSpPr/>
          <p:nvPr/>
        </p:nvSpPr>
        <p:spPr>
          <a:xfrm rot="5400000">
            <a:off x="-1254968" y="1254967"/>
            <a:ext cx="6858000" cy="4348066"/>
          </a:xfrm>
          <a:prstGeom prst="flowChartManualInpu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2DA2DA-1E7C-4F0A-BAEB-760D207F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" y="6007463"/>
            <a:ext cx="813215" cy="81321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7530BC7-AC0C-4A33-8F0E-868AAC98DB9D}"/>
              </a:ext>
            </a:extLst>
          </p:cNvPr>
          <p:cNvGrpSpPr/>
          <p:nvPr/>
        </p:nvGrpSpPr>
        <p:grpSpPr>
          <a:xfrm>
            <a:off x="92279" y="234892"/>
            <a:ext cx="2703906" cy="409780"/>
            <a:chOff x="92279" y="234892"/>
            <a:chExt cx="2703906" cy="40978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E6AB308-CEE5-4B0E-B959-5509D13CC55D}"/>
                </a:ext>
              </a:extLst>
            </p:cNvPr>
            <p:cNvSpPr txBox="1"/>
            <p:nvPr/>
          </p:nvSpPr>
          <p:spPr>
            <a:xfrm>
              <a:off x="166471" y="244562"/>
              <a:ext cx="2629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Raleway" panose="020B0503030101060003" pitchFamily="34" charset="0"/>
                </a:rPr>
                <a:t>ANIMACIONES</a:t>
              </a:r>
              <a:endParaRPr lang="es-ES" sz="2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538C412-691A-4B5B-A01C-4727BF6D7BE7}"/>
                </a:ext>
              </a:extLst>
            </p:cNvPr>
            <p:cNvSpPr/>
            <p:nvPr/>
          </p:nvSpPr>
          <p:spPr>
            <a:xfrm>
              <a:off x="92279" y="234892"/>
              <a:ext cx="400110" cy="4001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rgbClr val="B7472A"/>
                  </a:solidFill>
                  <a:latin typeface="Raleway ExtraBold"/>
                </a:rPr>
                <a:t>1</a:t>
              </a:r>
              <a:endParaRPr lang="es-ES" sz="2400" dirty="0">
                <a:solidFill>
                  <a:srgbClr val="B7472A"/>
                </a:solidFill>
                <a:latin typeface="Raleway Extra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0336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178</Words>
  <Application>Microsoft Office PowerPoint</Application>
  <PresentationFormat>Panorámica</PresentationFormat>
  <Paragraphs>115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Agency FB</vt:lpstr>
      <vt:lpstr>Arial</vt:lpstr>
      <vt:lpstr>Calibri</vt:lpstr>
      <vt:lpstr>Calibri Light</vt:lpstr>
      <vt:lpstr>Raleway</vt:lpstr>
      <vt:lpstr>Raleway ExtraBold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 Contreras Gonzalez</dc:creator>
  <cp:lastModifiedBy>Dan Contreras Gonzalez</cp:lastModifiedBy>
  <cp:revision>2</cp:revision>
  <dcterms:created xsi:type="dcterms:W3CDTF">2020-10-12T19:45:52Z</dcterms:created>
  <dcterms:modified xsi:type="dcterms:W3CDTF">2020-10-12T20:46:08Z</dcterms:modified>
</cp:coreProperties>
</file>