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1" r:id="rId4"/>
    <p:sldId id="262" r:id="rId5"/>
    <p:sldId id="271" r:id="rId6"/>
    <p:sldId id="263" r:id="rId7"/>
    <p:sldId id="266" r:id="rId8"/>
    <p:sldId id="268" r:id="rId9"/>
    <p:sldId id="267" r:id="rId10"/>
    <p:sldId id="269" r:id="rId11"/>
    <p:sldId id="257" r:id="rId12"/>
    <p:sldId id="264" r:id="rId13"/>
    <p:sldId id="258" r:id="rId14"/>
    <p:sldId id="259" r:id="rId15"/>
    <p:sldId id="26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1"/>
    <p:restoredTop sz="94746"/>
  </p:normalViewPr>
  <p:slideViewPr>
    <p:cSldViewPr snapToGrid="0" snapToObjects="1">
      <p:cViewPr varScale="1">
        <p:scale>
          <a:sx n="98" d="100"/>
          <a:sy n="98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D295-3EF3-D246-8691-133C1AB50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7080-9C4E-2E4C-B6CC-5180D71C4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D77A7-9D8C-B24E-9345-54C13657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47806-C53F-CD44-BAB4-E8034501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9C6C-0E32-7744-A590-CE70C314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B52A-B644-AE4A-9C79-0ACD24D5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F065D-6856-6945-9B1F-9A505313D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C223-FAAC-6046-BF62-12220D6B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FE74-F5B8-6842-B4DE-36741EDC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5AEE5-514B-3E4C-A222-600723AA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AE696-6A7E-F341-B029-BFB4CF9F1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0F65C-1A05-A14A-9380-3E0814D56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583CE-5B9B-804E-8B68-28737315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C2F-9BBC-9B47-85AD-908D2CFC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6A7B-5A92-3E41-8AEA-DF56432D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3437-75F9-104F-9909-0B6636E1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71D4-3C41-BA44-8C1B-8E7D029DD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7000-C77E-4943-B9F1-73EEB5BC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1141D-4FF4-4B49-B4E0-BE378B59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CAB2-2674-3545-9E5C-49952B53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3F24-B63F-B64F-A292-6FD09753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6AAE3-DDF8-324A-9252-14CF8576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32FDA-F027-3A4E-A658-F852A867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ABA96-0EAE-0F40-B4AC-BB72325F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94EB-FD47-EE47-AD8A-6468C65F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953A-C335-2447-8CBA-6815CFD6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3CF2-2552-7846-B417-E38808CA4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5C569-AFD5-6942-8AF8-3E1E90F42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25CCE-B80F-1C4F-8B14-89B27BDC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9CD70-074B-A148-8FCE-6B557C0F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ACB6A-C58E-864E-99F7-D2EE7F46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4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1201-944C-6144-AB95-E20BB512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61E53-C83E-294B-AD40-EEC3BE093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1E60F-DA60-244D-B45F-8C9BD1695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5EC39-1D1D-5141-BDC8-CE2C25EB2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0654E-61EF-EC44-AE1B-05D09960B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47BFE-76CC-374B-9F35-C9F73799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04436-92D2-6C46-93BE-E9BDDA5C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32376-2022-8D4B-ABE3-B2F78A63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A223-B973-F149-957D-F577D08A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FFE7F-9D35-8B46-B0C2-1C45B17D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42823-66FD-CC4A-899D-E6EA9E43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207AA-22F0-3C40-9843-3E267BBA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0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14A3F-792C-F440-83E4-AA09EA8E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8035F-7D3D-2142-9416-A793806F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EF2A2-7211-B343-BAC7-1B208332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FCA9-5B8A-424A-B9F1-D62EB6DD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2EF5-4A80-584B-8FA3-6B77CBB4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6F0BE-1796-CE49-A561-A530353BE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4E313-0E1E-8047-85F8-8C679CF3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DC675-CC09-3B42-A58C-499E02C9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49EC-119F-1F49-AA4D-DCBF7A47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462FE0-F8FC-B841-BC47-EBDB506280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267" y="443654"/>
            <a:ext cx="4944533" cy="7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1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55D9-642B-3743-BCA6-086DBD7F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77D33-54B4-7442-AC1E-B3C1D7F7F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C5926-3790-824A-BCB2-907BA482F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0391-B633-7848-8435-E59402A9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2F818-AB34-B544-ADF8-6A7028E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F7A26-B7A3-9D4D-9AB6-4295354B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4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7987B-CE56-384D-B680-1EC4AF64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A5914-C4D9-5E49-B302-629F37BC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D4FA-0054-564C-B45C-3604E7B07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D6E50-CF2E-8A4A-AB7D-492724213D52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CD967-1F65-7345-A3B8-50C51C37E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E9DDC-4E4F-6947-872B-1C492FA88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FB01-B98C-304B-B8A7-7D0464A2D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4E0EB-93E9-0A4E-B94A-EA86ACF8F843}"/>
              </a:ext>
            </a:extLst>
          </p:cNvPr>
          <p:cNvSpPr txBox="1"/>
          <p:nvPr userDrawn="1"/>
        </p:nvSpPr>
        <p:spPr>
          <a:xfrm>
            <a:off x="381000" y="6184520"/>
            <a:ext cx="259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Presented by: </a:t>
            </a:r>
            <a:r>
              <a:rPr lang="en-US" sz="12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sweedacademy.com</a:t>
            </a:r>
            <a:endParaRPr lang="en-US" sz="1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4017E-F45D-ED44-8E46-F04568EAD5D6}"/>
              </a:ext>
            </a:extLst>
          </p:cNvPr>
          <p:cNvSpPr txBox="1"/>
          <p:nvPr userDrawn="1"/>
        </p:nvSpPr>
        <p:spPr>
          <a:xfrm>
            <a:off x="9083491" y="6176963"/>
            <a:ext cx="169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Participating Member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270CA-5432-834C-8A6D-A9BA69EA6E36}"/>
              </a:ext>
            </a:extLst>
          </p:cNvPr>
          <p:cNvSpPr txBox="1"/>
          <p:nvPr userDrawn="1"/>
        </p:nvSpPr>
        <p:spPr>
          <a:xfrm rot="5400000">
            <a:off x="11242920" y="1242155"/>
            <a:ext cx="1121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TwoThousand</a:t>
            </a:r>
            <a:endParaRPr lang="en-US" sz="1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ACD5BD-3DA9-734B-AAC7-B4774C15AA5E}"/>
              </a:ext>
            </a:extLst>
          </p:cNvPr>
          <p:cNvSpPr txBox="1"/>
          <p:nvPr userDrawn="1"/>
        </p:nvSpPr>
        <p:spPr>
          <a:xfrm rot="5400000">
            <a:off x="11623119" y="3301936"/>
            <a:ext cx="361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08499-A272-E442-A37C-687CEDB203C0}"/>
              </a:ext>
            </a:extLst>
          </p:cNvPr>
          <p:cNvSpPr txBox="1"/>
          <p:nvPr userDrawn="1"/>
        </p:nvSpPr>
        <p:spPr>
          <a:xfrm rot="5400000">
            <a:off x="11055917" y="5136822"/>
            <a:ext cx="149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#</a:t>
            </a:r>
            <a:r>
              <a:rPr lang="en-US" sz="12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LearningTogether</a:t>
            </a:r>
            <a:endParaRPr lang="en-US" sz="12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782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A865CA-DA72-BA4A-B533-0FD43894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E8CBD2-9ED5-7547-B810-7DAB62562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21C4AE-50A1-C645-9159-30967A62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AD6A0-ADDB-5C44-B2AF-D432B57AAE18}"/>
              </a:ext>
            </a:extLst>
          </p:cNvPr>
          <p:cNvSpPr txBox="1"/>
          <p:nvPr/>
        </p:nvSpPr>
        <p:spPr>
          <a:xfrm>
            <a:off x="5147733" y="575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79156-49C8-2A4C-93E3-1D22ED6F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practice one</a:t>
            </a:r>
          </a:p>
        </p:txBody>
      </p:sp>
    </p:spTree>
    <p:extLst>
      <p:ext uri="{BB962C8B-B14F-4D97-AF65-F5344CB8AC3E}">
        <p14:creationId xmlns:p14="http://schemas.microsoft.com/office/powerpoint/2010/main" val="303767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shoppers.jpg">
            <a:extLst>
              <a:ext uri="{FF2B5EF4-FFF2-40B4-BE49-F238E27FC236}">
                <a16:creationId xmlns:a16="http://schemas.microsoft.com/office/drawing/2014/main" id="{637A6BBF-1708-1A46-8F0F-25D69BC65C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031" y="2002"/>
            <a:ext cx="10309141" cy="68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C7EF2-D051-FF4F-8E65-55FE9EFD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37904" cy="68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waitrss.jpg">
            <a:extLst>
              <a:ext uri="{FF2B5EF4-FFF2-40B4-BE49-F238E27FC236}">
                <a16:creationId xmlns:a16="http://schemas.microsoft.com/office/drawing/2014/main" id="{25916BA5-8FD4-1643-BCBC-A9696162B6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648" y="0"/>
            <a:ext cx="10315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619E2E-5CC7-8B48-845D-962CCEB8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48" y="3048"/>
            <a:ext cx="6854952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DB1A76-37C1-694B-902C-32F4302A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B90A4-5CE7-2A4C-87DB-4A349439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68" y="21336"/>
            <a:ext cx="6836664" cy="68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5617-CD9B-AA43-9F3C-9975B4B6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Pronunciation Test</a:t>
            </a:r>
          </a:p>
        </p:txBody>
      </p:sp>
    </p:spTree>
    <p:extLst>
      <p:ext uri="{BB962C8B-B14F-4D97-AF65-F5344CB8AC3E}">
        <p14:creationId xmlns:p14="http://schemas.microsoft.com/office/powerpoint/2010/main" val="55471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79DBD-9BE7-CF46-90A0-165637FB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26"/>
            <a:ext cx="10515600" cy="78622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Pronunciation Practice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5960FA-9621-E84C-893F-B9CB7EEFF388}"/>
              </a:ext>
            </a:extLst>
          </p:cNvPr>
          <p:cNvCxnSpPr>
            <a:cxnSpLocks/>
          </p:cNvCxnSpPr>
          <p:nvPr/>
        </p:nvCxnSpPr>
        <p:spPr>
          <a:xfrm>
            <a:off x="4519750" y="1097276"/>
            <a:ext cx="0" cy="4336869"/>
          </a:xfrm>
          <a:prstGeom prst="line">
            <a:avLst/>
          </a:prstGeom>
          <a:ln w="57150">
            <a:solidFill>
              <a:srgbClr val="05D7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B2C8E3-B6E8-684A-8BE4-F4BD57796938}"/>
              </a:ext>
            </a:extLst>
          </p:cNvPr>
          <p:cNvCxnSpPr>
            <a:cxnSpLocks/>
          </p:cNvCxnSpPr>
          <p:nvPr/>
        </p:nvCxnSpPr>
        <p:spPr>
          <a:xfrm>
            <a:off x="7180218" y="1097276"/>
            <a:ext cx="0" cy="4336869"/>
          </a:xfrm>
          <a:prstGeom prst="line">
            <a:avLst/>
          </a:prstGeom>
          <a:ln w="57150">
            <a:solidFill>
              <a:srgbClr val="05D7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78CCB9-283B-044D-A614-750A3C97242F}"/>
              </a:ext>
            </a:extLst>
          </p:cNvPr>
          <p:cNvCxnSpPr>
            <a:cxnSpLocks/>
          </p:cNvCxnSpPr>
          <p:nvPr/>
        </p:nvCxnSpPr>
        <p:spPr>
          <a:xfrm flipH="1">
            <a:off x="2717075" y="2168430"/>
            <a:ext cx="6400801" cy="0"/>
          </a:xfrm>
          <a:prstGeom prst="line">
            <a:avLst/>
          </a:prstGeom>
          <a:ln w="57150">
            <a:solidFill>
              <a:srgbClr val="05D7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360A5-F2A9-D844-BAFC-28447C0B7F5D}"/>
              </a:ext>
            </a:extLst>
          </p:cNvPr>
          <p:cNvCxnSpPr>
            <a:cxnSpLocks/>
          </p:cNvCxnSpPr>
          <p:nvPr/>
        </p:nvCxnSpPr>
        <p:spPr>
          <a:xfrm flipH="1">
            <a:off x="2717075" y="3888373"/>
            <a:ext cx="6400801" cy="0"/>
          </a:xfrm>
          <a:prstGeom prst="line">
            <a:avLst/>
          </a:prstGeom>
          <a:ln w="57150">
            <a:solidFill>
              <a:srgbClr val="05D7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0F4B65-BE72-304F-9862-AD5300C264D7}"/>
              </a:ext>
            </a:extLst>
          </p:cNvPr>
          <p:cNvSpPr txBox="1"/>
          <p:nvPr/>
        </p:nvSpPr>
        <p:spPr>
          <a:xfrm>
            <a:off x="3425961" y="10972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932C7-8432-3F4A-A4E1-FFDE91A75C66}"/>
              </a:ext>
            </a:extLst>
          </p:cNvPr>
          <p:cNvSpPr txBox="1"/>
          <p:nvPr/>
        </p:nvSpPr>
        <p:spPr>
          <a:xfrm>
            <a:off x="7798096" y="245832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EE80D-D48F-E949-BF60-66F8E77459BA}"/>
              </a:ext>
            </a:extLst>
          </p:cNvPr>
          <p:cNvSpPr txBox="1"/>
          <p:nvPr/>
        </p:nvSpPr>
        <p:spPr>
          <a:xfrm>
            <a:off x="5668849" y="255854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F320B-B485-C944-BE4F-9391BE186E60}"/>
              </a:ext>
            </a:extLst>
          </p:cNvPr>
          <p:cNvSpPr txBox="1"/>
          <p:nvPr/>
        </p:nvSpPr>
        <p:spPr>
          <a:xfrm>
            <a:off x="3425961" y="260854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8BF5F4-272A-9F44-83B0-23D35CC01EAC}"/>
              </a:ext>
            </a:extLst>
          </p:cNvPr>
          <p:cNvSpPr txBox="1"/>
          <p:nvPr/>
        </p:nvSpPr>
        <p:spPr>
          <a:xfrm>
            <a:off x="5601358" y="10899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4033E2-DE89-1740-A340-BA1DB55A97C0}"/>
              </a:ext>
            </a:extLst>
          </p:cNvPr>
          <p:cNvSpPr txBox="1"/>
          <p:nvPr/>
        </p:nvSpPr>
        <p:spPr>
          <a:xfrm>
            <a:off x="7764575" y="10972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2E931-C04E-694A-BB21-72AD2F88D7DC}"/>
              </a:ext>
            </a:extLst>
          </p:cNvPr>
          <p:cNvSpPr txBox="1"/>
          <p:nvPr/>
        </p:nvSpPr>
        <p:spPr>
          <a:xfrm>
            <a:off x="7798096" y="420696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AA458E-B697-AE4B-8351-5FA6EE97A1BA}"/>
              </a:ext>
            </a:extLst>
          </p:cNvPr>
          <p:cNvSpPr txBox="1"/>
          <p:nvPr/>
        </p:nvSpPr>
        <p:spPr>
          <a:xfrm>
            <a:off x="5672989" y="539618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72D3ED-448D-364E-A6A6-9431F2E32939}"/>
              </a:ext>
            </a:extLst>
          </p:cNvPr>
          <p:cNvSpPr txBox="1"/>
          <p:nvPr/>
        </p:nvSpPr>
        <p:spPr>
          <a:xfrm>
            <a:off x="3425961" y="422331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B3C88A-EF6D-AB46-88E7-040791D73BF6}"/>
              </a:ext>
            </a:extLst>
          </p:cNvPr>
          <p:cNvSpPr txBox="1"/>
          <p:nvPr/>
        </p:nvSpPr>
        <p:spPr>
          <a:xfrm>
            <a:off x="5669282" y="422616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026A03-2E07-7542-98A2-8C5F1CA589FB}"/>
              </a:ext>
            </a:extLst>
          </p:cNvPr>
          <p:cNvSpPr txBox="1"/>
          <p:nvPr/>
        </p:nvSpPr>
        <p:spPr>
          <a:xfrm>
            <a:off x="3375145" y="175030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6AE0BA-B546-E047-BA16-666FE7A47264}"/>
              </a:ext>
            </a:extLst>
          </p:cNvPr>
          <p:cNvSpPr txBox="1"/>
          <p:nvPr/>
        </p:nvSpPr>
        <p:spPr>
          <a:xfrm>
            <a:off x="7657833" y="339607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SHEEP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D364C2-8000-2A47-A83B-46B381FAB9B7}"/>
              </a:ext>
            </a:extLst>
          </p:cNvPr>
          <p:cNvSpPr txBox="1"/>
          <p:nvPr/>
        </p:nvSpPr>
        <p:spPr>
          <a:xfrm>
            <a:off x="5672692" y="172259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08561-2C18-B640-8387-19DB80E7B37C}"/>
              </a:ext>
            </a:extLst>
          </p:cNvPr>
          <p:cNvSpPr txBox="1"/>
          <p:nvPr/>
        </p:nvSpPr>
        <p:spPr>
          <a:xfrm>
            <a:off x="5656666" y="4949593"/>
            <a:ext cx="52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35ECF9-9B2C-1C4B-9F92-E860C9D45579}"/>
              </a:ext>
            </a:extLst>
          </p:cNvPr>
          <p:cNvSpPr txBox="1"/>
          <p:nvPr/>
        </p:nvSpPr>
        <p:spPr>
          <a:xfrm>
            <a:off x="7704430" y="1722593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8E99B-BBD0-0C40-A40D-A6E91BFDA14E}"/>
              </a:ext>
            </a:extLst>
          </p:cNvPr>
          <p:cNvSpPr txBox="1"/>
          <p:nvPr/>
        </p:nvSpPr>
        <p:spPr>
          <a:xfrm>
            <a:off x="5365717" y="337234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4EA67E-E7D8-844E-ACA7-D1A16424C197}"/>
              </a:ext>
            </a:extLst>
          </p:cNvPr>
          <p:cNvSpPr txBox="1"/>
          <p:nvPr/>
        </p:nvSpPr>
        <p:spPr>
          <a:xfrm>
            <a:off x="3239417" y="342235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75D698-109E-974B-BC4E-7AD267DEF6CF}"/>
              </a:ext>
            </a:extLst>
          </p:cNvPr>
          <p:cNvSpPr txBox="1"/>
          <p:nvPr/>
        </p:nvSpPr>
        <p:spPr>
          <a:xfrm>
            <a:off x="5506749" y="619547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DBC30E-DE88-BD40-8DD8-DAFA99BDFA29}"/>
              </a:ext>
            </a:extLst>
          </p:cNvPr>
          <p:cNvSpPr txBox="1"/>
          <p:nvPr/>
        </p:nvSpPr>
        <p:spPr>
          <a:xfrm>
            <a:off x="3354023" y="51342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A10EEE-8786-9449-A389-862CE5C88EA5}"/>
              </a:ext>
            </a:extLst>
          </p:cNvPr>
          <p:cNvSpPr txBox="1"/>
          <p:nvPr/>
        </p:nvSpPr>
        <p:spPr>
          <a:xfrm>
            <a:off x="7707974" y="5029753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BEAR</a:t>
            </a:r>
          </a:p>
        </p:txBody>
      </p:sp>
    </p:spTree>
    <p:extLst>
      <p:ext uri="{BB962C8B-B14F-4D97-AF65-F5344CB8AC3E}">
        <p14:creationId xmlns:p14="http://schemas.microsoft.com/office/powerpoint/2010/main" val="78251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4B1E7E-5C09-6646-90DA-63052574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90C42-6383-8F48-B080-971867433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Write down your phone number.</a:t>
            </a:r>
          </a:p>
          <a:p>
            <a:r>
              <a:rPr lang="en-US" dirty="0">
                <a:solidFill>
                  <a:schemeClr val="bg1"/>
                </a:solidFill>
              </a:rPr>
              <a:t>Find a partner</a:t>
            </a:r>
          </a:p>
          <a:p>
            <a:r>
              <a:rPr lang="en-US" dirty="0">
                <a:solidFill>
                  <a:schemeClr val="bg1"/>
                </a:solidFill>
              </a:rPr>
              <a:t>Tell them your phone number with the given words</a:t>
            </a:r>
          </a:p>
          <a:p>
            <a:r>
              <a:rPr lang="en-US" dirty="0">
                <a:solidFill>
                  <a:schemeClr val="bg1"/>
                </a:solidFill>
              </a:rPr>
              <a:t>Don’t look at what your partner writes.</a:t>
            </a:r>
          </a:p>
        </p:txBody>
      </p:sp>
    </p:spTree>
    <p:extLst>
      <p:ext uri="{BB962C8B-B14F-4D97-AF65-F5344CB8AC3E}">
        <p14:creationId xmlns:p14="http://schemas.microsoft.com/office/powerpoint/2010/main" val="17099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5617-CD9B-AA43-9F3C-9975B4B6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Describe and Draw</a:t>
            </a:r>
          </a:p>
        </p:txBody>
      </p:sp>
    </p:spTree>
    <p:extLst>
      <p:ext uri="{BB962C8B-B14F-4D97-AF65-F5344CB8AC3E}">
        <p14:creationId xmlns:p14="http://schemas.microsoft.com/office/powerpoint/2010/main" val="77476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49D2-1C1E-E048-A1BF-7BF7A09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Speaking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A8D21-576B-C145-8822-875E2E54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Partner 1 should look at the photo</a:t>
            </a:r>
          </a:p>
          <a:p>
            <a:r>
              <a:rPr lang="en-US" dirty="0">
                <a:solidFill>
                  <a:schemeClr val="bg1"/>
                </a:solidFill>
              </a:rPr>
              <a:t>Partner 2 has his/her BACK to the photo</a:t>
            </a:r>
          </a:p>
          <a:p>
            <a:r>
              <a:rPr lang="en-US" dirty="0">
                <a:solidFill>
                  <a:schemeClr val="bg1"/>
                </a:solidFill>
              </a:rPr>
              <a:t>Partner 1 describes the photo</a:t>
            </a:r>
          </a:p>
          <a:p>
            <a:r>
              <a:rPr lang="en-US" dirty="0">
                <a:solidFill>
                  <a:schemeClr val="bg1"/>
                </a:solidFill>
              </a:rPr>
              <a:t>Partner 2 draws what the person describes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Practice one with me</a:t>
            </a:r>
          </a:p>
        </p:txBody>
      </p:sp>
    </p:spTree>
    <p:extLst>
      <p:ext uri="{BB962C8B-B14F-4D97-AF65-F5344CB8AC3E}">
        <p14:creationId xmlns:p14="http://schemas.microsoft.com/office/powerpoint/2010/main" val="32958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097A-F2D5-1C41-B529-C1B2795E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you don’t know a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4FE7-0EC8-7A41-816B-E83F96FB6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Try to describe it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“The thing you use to + verb…”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“Something you + verb…”</a:t>
            </a:r>
          </a:p>
        </p:txBody>
      </p:sp>
    </p:spTree>
    <p:extLst>
      <p:ext uri="{BB962C8B-B14F-4D97-AF65-F5344CB8AC3E}">
        <p14:creationId xmlns:p14="http://schemas.microsoft.com/office/powerpoint/2010/main" val="42558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7888-EE19-E24F-8B7D-A54BFE70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Expressions of Position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6468AD-02CE-964B-A490-00133629E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 the top</a:t>
            </a:r>
          </a:p>
          <a:p>
            <a:r>
              <a:rPr lang="en-US" dirty="0">
                <a:solidFill>
                  <a:schemeClr val="bg1"/>
                </a:solidFill>
              </a:rPr>
              <a:t>At the bottom</a:t>
            </a:r>
          </a:p>
          <a:p>
            <a:r>
              <a:rPr lang="en-US" dirty="0">
                <a:solidFill>
                  <a:schemeClr val="bg1"/>
                </a:solidFill>
              </a:rPr>
              <a:t>On the left</a:t>
            </a:r>
          </a:p>
          <a:p>
            <a:r>
              <a:rPr lang="en-US" dirty="0">
                <a:solidFill>
                  <a:schemeClr val="bg1"/>
                </a:solidFill>
              </a:rPr>
              <a:t>On the right</a:t>
            </a:r>
          </a:p>
          <a:p>
            <a:r>
              <a:rPr lang="en-US" dirty="0">
                <a:solidFill>
                  <a:schemeClr val="bg1"/>
                </a:solidFill>
              </a:rPr>
              <a:t>Next to</a:t>
            </a:r>
          </a:p>
          <a:p>
            <a:r>
              <a:rPr lang="en-US" dirty="0">
                <a:solidFill>
                  <a:schemeClr val="bg1"/>
                </a:solidFill>
              </a:rPr>
              <a:t>Side by side</a:t>
            </a:r>
          </a:p>
          <a:p>
            <a:r>
              <a:rPr lang="en-US" dirty="0">
                <a:solidFill>
                  <a:schemeClr val="bg1"/>
                </a:solidFill>
              </a:rPr>
              <a:t>Under</a:t>
            </a:r>
          </a:p>
          <a:p>
            <a:r>
              <a:rPr lang="en-US" dirty="0">
                <a:solidFill>
                  <a:schemeClr val="bg1"/>
                </a:solidFill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10931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7888-EE19-E24F-8B7D-A54BFE70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Expressions of Speculation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40E08-D848-9B44-A7A3-7F72EF537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There is/ There are…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It looks like… (she’s happy, a quiet place, they’re shopping, etc.)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I think…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9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168</Words>
  <Application>Microsoft Macintosh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Futura Medium</vt:lpstr>
      <vt:lpstr>Office Theme</vt:lpstr>
      <vt:lpstr>PowerPoint Presentation</vt:lpstr>
      <vt:lpstr>Pronunciation Test</vt:lpstr>
      <vt:lpstr>Pronunciation Practice</vt:lpstr>
      <vt:lpstr>Task</vt:lpstr>
      <vt:lpstr>Describe and Draw</vt:lpstr>
      <vt:lpstr>Speaking Practice</vt:lpstr>
      <vt:lpstr>If you don’t know a word</vt:lpstr>
      <vt:lpstr>Expressions of Position</vt:lpstr>
      <vt:lpstr>Expressions of Speculation</vt:lpstr>
      <vt:lpstr>Let’s practice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Sweed</dc:creator>
  <cp:lastModifiedBy>Jesse Sweed</cp:lastModifiedBy>
  <cp:revision>4</cp:revision>
  <dcterms:created xsi:type="dcterms:W3CDTF">2019-03-02T00:22:55Z</dcterms:created>
  <dcterms:modified xsi:type="dcterms:W3CDTF">2019-03-10T07:33:55Z</dcterms:modified>
</cp:coreProperties>
</file>