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4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7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332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0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9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68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28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5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8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4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3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4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1EBFED-F291-4942-A329-3AF67C5EF9C0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2354B24-FE0F-46C1-B1BB-D132516C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2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Introduction to Section</a:t>
            </a:r>
          </a:p>
        </p:txBody>
      </p:sp>
    </p:spTree>
    <p:extLst>
      <p:ext uri="{BB962C8B-B14F-4D97-AF65-F5344CB8AC3E}">
        <p14:creationId xmlns:p14="http://schemas.microsoft.com/office/powerpoint/2010/main" val="54319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38943"/>
          </a:xfrm>
        </p:spPr>
        <p:txBody>
          <a:bodyPr>
            <a:normAutofit/>
          </a:bodyPr>
          <a:lstStyle/>
          <a:p>
            <a:r>
              <a:rPr lang="en-US" sz="4000" dirty="0"/>
              <a:t>Topics covered in the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152" y="1678936"/>
            <a:ext cx="10363826" cy="2856119"/>
          </a:xfrm>
        </p:spPr>
        <p:txBody>
          <a:bodyPr>
            <a:noAutofit/>
          </a:bodyPr>
          <a:lstStyle/>
          <a:p>
            <a:r>
              <a:rPr lang="en-US" sz="2800" dirty="0"/>
              <a:t>Frame forwarding</a:t>
            </a:r>
          </a:p>
          <a:p>
            <a:r>
              <a:rPr lang="en-US" sz="2800" dirty="0"/>
              <a:t>Troubleshooting Trunks</a:t>
            </a:r>
          </a:p>
          <a:p>
            <a:r>
              <a:rPr lang="en-US" sz="2800" dirty="0"/>
              <a:t>Troubleshooting VTP</a:t>
            </a:r>
          </a:p>
          <a:p>
            <a:r>
              <a:rPr lang="en-US" sz="2800" dirty="0"/>
              <a:t>Troubleshooting VLANs</a:t>
            </a:r>
          </a:p>
        </p:txBody>
      </p:sp>
    </p:spTree>
    <p:extLst>
      <p:ext uri="{BB962C8B-B14F-4D97-AF65-F5344CB8AC3E}">
        <p14:creationId xmlns:p14="http://schemas.microsoft.com/office/powerpoint/2010/main" val="162291351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100</TotalTime>
  <Words>16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Tw Cen MT</vt:lpstr>
      <vt:lpstr>Droplet</vt:lpstr>
      <vt:lpstr>Introduction to Section</vt:lpstr>
      <vt:lpstr>Topics covered in the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Section</dc:title>
  <dc:creator>Jarhead</dc:creator>
  <cp:lastModifiedBy>Jarhead</cp:lastModifiedBy>
  <cp:revision>3</cp:revision>
  <dcterms:created xsi:type="dcterms:W3CDTF">2017-04-15T16:04:56Z</dcterms:created>
  <dcterms:modified xsi:type="dcterms:W3CDTF">2017-04-17T19:25:40Z</dcterms:modified>
</cp:coreProperties>
</file>