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9" r:id="rId4"/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1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2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15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234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80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407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6932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43154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826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619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275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47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590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712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777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364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6881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880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810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61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6750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05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56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2113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3711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022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9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4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3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2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507F-98A7-4D2A-9EA6-8EE8F691C5D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B1DB6-38A0-4EA2-96E8-EF2F4E56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6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3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D522A-F884-4D38-88F7-7D7CE26D3A9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30-Nov-18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3DB579-C20E-467A-9F9A-A5D476AA898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43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mtClean="0"/>
              <a:t>Virtual LANs (VLANS)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04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LANs VLANs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Segment physical switches into two or more virtual switches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VLANs can span multiple switches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Sometimes vendor-specific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Need some form of routing to tie VLANs together for </a:t>
            </a:r>
            <a:r>
              <a:rPr lang="en-US" sz="2400" dirty="0" smtClean="0"/>
              <a:t>connectivity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Router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Layer 3 Switch</a:t>
            </a:r>
            <a:endParaRPr lang="en-US" sz="20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57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VLANS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1680" y="1691640"/>
            <a:ext cx="8153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29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04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1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Tw Cen MT</vt:lpstr>
      <vt:lpstr>Tw Cen MT Condensed</vt:lpstr>
      <vt:lpstr>Wingdings</vt:lpstr>
      <vt:lpstr>Wingdings 3</vt:lpstr>
      <vt:lpstr>Office Theme</vt:lpstr>
      <vt:lpstr>Integral</vt:lpstr>
      <vt:lpstr>1_Integral</vt:lpstr>
      <vt:lpstr>Virtual LANs (VLANS)</vt:lpstr>
      <vt:lpstr>Virtual LANs VLANs</vt:lpstr>
      <vt:lpstr>VLANS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VLANs</dc:title>
  <dc:creator>iti</dc:creator>
  <cp:lastModifiedBy>iti</cp:lastModifiedBy>
  <cp:revision>2</cp:revision>
  <dcterms:created xsi:type="dcterms:W3CDTF">2018-11-30T14:31:04Z</dcterms:created>
  <dcterms:modified xsi:type="dcterms:W3CDTF">2018-11-30T18:29:45Z</dcterms:modified>
</cp:coreProperties>
</file>