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9" r:id="rId4"/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8507F-98A7-4D2A-9EA6-8EE8F691C5D4}" type="datetimeFigureOut">
              <a:rPr lang="en-US" smtClean="0"/>
              <a:t>30-Nov-18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B1DB6-38A0-4EA2-96E8-EF2F4E56C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118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8507F-98A7-4D2A-9EA6-8EE8F691C5D4}" type="datetimeFigureOut">
              <a:rPr lang="en-US" smtClean="0"/>
              <a:t>30-Nov-18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B1DB6-38A0-4EA2-96E8-EF2F4E56C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527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8507F-98A7-4D2A-9EA6-8EE8F691C5D4}" type="datetimeFigureOut">
              <a:rPr lang="en-US" smtClean="0"/>
              <a:t>30-Nov-18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B1DB6-38A0-4EA2-96E8-EF2F4E56C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615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D522A-F884-4D38-88F7-7D7CE26D3A93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30-Nov-18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all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3DB579-C20E-467A-9F9A-A5D476AA898A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72345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D522A-F884-4D38-88F7-7D7CE26D3A93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30-Nov-18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all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3DB579-C20E-467A-9F9A-A5D476AA898A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28055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D522A-F884-4D38-88F7-7D7CE26D3A93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30-Nov-18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all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3DB579-C20E-467A-9F9A-A5D476AA898A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64070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D522A-F884-4D38-88F7-7D7CE26D3A93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30-Nov-18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all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3DB579-C20E-467A-9F9A-A5D476AA898A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16932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D522A-F884-4D38-88F7-7D7CE26D3A93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30-Nov-18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all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3DB579-C20E-467A-9F9A-A5D476AA898A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43154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D522A-F884-4D38-88F7-7D7CE26D3A93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30-Nov-18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all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3DB579-C20E-467A-9F9A-A5D476AA898A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28266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D522A-F884-4D38-88F7-7D7CE26D3A93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30-Nov-18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all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3DB579-C20E-467A-9F9A-A5D476AA898A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56190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D522A-F884-4D38-88F7-7D7CE26D3A93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30-Nov-18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all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3DB579-C20E-467A-9F9A-A5D476AA898A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22752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8507F-98A7-4D2A-9EA6-8EE8F691C5D4}" type="datetimeFigureOut">
              <a:rPr lang="en-US" smtClean="0"/>
              <a:t>30-Nov-18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B1DB6-38A0-4EA2-96E8-EF2F4E56C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3471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D522A-F884-4D38-88F7-7D7CE26D3A93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30-Nov-18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all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3DB579-C20E-467A-9F9A-A5D476AA898A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55901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D522A-F884-4D38-88F7-7D7CE26D3A93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30-Nov-18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all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3DB579-C20E-467A-9F9A-A5D476AA898A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27126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D522A-F884-4D38-88F7-7D7CE26D3A93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30-Nov-18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all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3DB579-C20E-467A-9F9A-A5D476AA898A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97779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D522A-F884-4D38-88F7-7D7CE26D3A93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30-Nov-18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all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3DB579-C20E-467A-9F9A-A5D476AA898A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73642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D522A-F884-4D38-88F7-7D7CE26D3A93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30-Nov-18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all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3DB579-C20E-467A-9F9A-A5D476AA898A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16881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D522A-F884-4D38-88F7-7D7CE26D3A93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30-Nov-18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all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3DB579-C20E-467A-9F9A-A5D476AA898A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68805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D522A-F884-4D38-88F7-7D7CE26D3A93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30-Nov-18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all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3DB579-C20E-467A-9F9A-A5D476AA898A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58101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D522A-F884-4D38-88F7-7D7CE26D3A93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30-Nov-18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all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3DB579-C20E-467A-9F9A-A5D476AA898A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6619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D522A-F884-4D38-88F7-7D7CE26D3A93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30-Nov-18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all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3DB579-C20E-467A-9F9A-A5D476AA898A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26750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D522A-F884-4D38-88F7-7D7CE26D3A93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30-Nov-18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all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3DB579-C20E-467A-9F9A-A5D476AA898A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2058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8507F-98A7-4D2A-9EA6-8EE8F691C5D4}" type="datetimeFigureOut">
              <a:rPr lang="en-US" smtClean="0"/>
              <a:t>30-Nov-18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B1DB6-38A0-4EA2-96E8-EF2F4E56C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5628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D522A-F884-4D38-88F7-7D7CE26D3A93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30-Nov-18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all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3DB579-C20E-467A-9F9A-A5D476AA898A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32113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D522A-F884-4D38-88F7-7D7CE26D3A93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30-Nov-18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all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3DB579-C20E-467A-9F9A-A5D476AA898A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83711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D522A-F884-4D38-88F7-7D7CE26D3A93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30-Nov-18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all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3DB579-C20E-467A-9F9A-A5D476AA898A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102283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D522A-F884-4D38-88F7-7D7CE26D3A93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30-Nov-18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all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3DB579-C20E-467A-9F9A-A5D476AA898A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993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8507F-98A7-4D2A-9EA6-8EE8F691C5D4}" type="datetimeFigureOut">
              <a:rPr lang="en-US" smtClean="0"/>
              <a:t>30-Nov-18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B1DB6-38A0-4EA2-96E8-EF2F4E56C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35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8507F-98A7-4D2A-9EA6-8EE8F691C5D4}" type="datetimeFigureOut">
              <a:rPr lang="en-US" smtClean="0"/>
              <a:t>30-Nov-18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B1DB6-38A0-4EA2-96E8-EF2F4E56C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542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8507F-98A7-4D2A-9EA6-8EE8F691C5D4}" type="datetimeFigureOut">
              <a:rPr lang="en-US" smtClean="0"/>
              <a:t>30-Nov-18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B1DB6-38A0-4EA2-96E8-EF2F4E56C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162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8507F-98A7-4D2A-9EA6-8EE8F691C5D4}" type="datetimeFigureOut">
              <a:rPr lang="en-US" smtClean="0"/>
              <a:t>30-Nov-18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B1DB6-38A0-4EA2-96E8-EF2F4E56C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736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8507F-98A7-4D2A-9EA6-8EE8F691C5D4}" type="datetimeFigureOut">
              <a:rPr lang="en-US" smtClean="0"/>
              <a:t>30-Nov-18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B1DB6-38A0-4EA2-96E8-EF2F4E56C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220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8507F-98A7-4D2A-9EA6-8EE8F691C5D4}" type="datetimeFigureOut">
              <a:rPr lang="en-US" smtClean="0"/>
              <a:t>30-Nov-18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B1DB6-38A0-4EA2-96E8-EF2F4E56C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77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8507F-98A7-4D2A-9EA6-8EE8F691C5D4}" type="datetimeFigureOut">
              <a:rPr lang="en-US" smtClean="0"/>
              <a:t>30-Nov-18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B1DB6-38A0-4EA2-96E8-EF2F4E56C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965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D522A-F884-4D38-88F7-7D7CE26D3A93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30-Nov-18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all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3DB579-C20E-467A-9F9A-A5D476AA898A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6362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D522A-F884-4D38-88F7-7D7CE26D3A93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30-Nov-18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all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3DB579-C20E-467A-9F9A-A5D476AA898A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8435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smtClean="0"/>
              <a:t>Virtual LANs (VLANS)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Dr. Mohammad Adly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3043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LANs VLANs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8184" y="2084831"/>
            <a:ext cx="10614879" cy="4250655"/>
          </a:xfrm>
        </p:spPr>
        <p:txBody>
          <a:bodyPr>
            <a:normAutofit/>
          </a:bodyPr>
          <a:lstStyle/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400" dirty="0"/>
              <a:t>Segment physical switches into two or more virtual switches</a:t>
            </a:r>
          </a:p>
          <a:p>
            <a:pPr lvl="1" algn="justLow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400" dirty="0"/>
              <a:t>VLANs can span multiple switches</a:t>
            </a:r>
          </a:p>
          <a:p>
            <a:pPr lvl="2" algn="justLow">
              <a:buFont typeface="Wingdings" panose="05000000000000000000" pitchFamily="2" charset="2"/>
              <a:buChar char="§"/>
            </a:pPr>
            <a:r>
              <a:rPr lang="en-US" sz="2000" dirty="0"/>
              <a:t>Sometimes vendor-specific</a:t>
            </a:r>
          </a:p>
          <a:p>
            <a:pPr lvl="1" algn="justLow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400" dirty="0"/>
              <a:t>Need some form of routing to tie VLANs together for </a:t>
            </a:r>
            <a:r>
              <a:rPr lang="en-US" sz="2400" dirty="0" smtClean="0"/>
              <a:t>connectivity</a:t>
            </a:r>
          </a:p>
          <a:p>
            <a:pPr lvl="2" algn="justLow">
              <a:buFont typeface="Wingdings" panose="05000000000000000000" pitchFamily="2" charset="2"/>
              <a:buChar char="§"/>
            </a:pPr>
            <a:r>
              <a:rPr lang="en-US" sz="2000" dirty="0" smtClean="0"/>
              <a:t>Router</a:t>
            </a:r>
          </a:p>
          <a:p>
            <a:pPr lvl="2" algn="justLow">
              <a:buFont typeface="Wingdings" panose="05000000000000000000" pitchFamily="2" charset="2"/>
              <a:buChar char="§"/>
            </a:pPr>
            <a:r>
              <a:rPr lang="en-US" sz="2000" dirty="0" smtClean="0"/>
              <a:t>Layer 3 Switch</a:t>
            </a:r>
            <a:endParaRPr lang="en-US" sz="2000" dirty="0"/>
          </a:p>
          <a:p>
            <a:pPr lvl="1" algn="justLow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 algn="justLow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 algn="justLow">
              <a:buFont typeface="Wingdings" panose="05000000000000000000" pitchFamily="2" charset="2"/>
              <a:buChar char="§"/>
            </a:pPr>
            <a:endParaRPr lang="en-US" sz="2400" dirty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lvl="1" algn="justLow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marL="0" indent="0" algn="justLow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0577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VLANS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1680" y="1691640"/>
            <a:ext cx="8153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8295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Thank you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3047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3.xml><?xml version="1.0" encoding="utf-8"?>
<a:theme xmlns:a="http://schemas.openxmlformats.org/drawingml/2006/main" name="1_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Arial</vt:lpstr>
      <vt:lpstr>Calibri</vt:lpstr>
      <vt:lpstr>Calibri Light</vt:lpstr>
      <vt:lpstr>Tw Cen MT</vt:lpstr>
      <vt:lpstr>Tw Cen MT Condensed</vt:lpstr>
      <vt:lpstr>Wingdings</vt:lpstr>
      <vt:lpstr>Wingdings 3</vt:lpstr>
      <vt:lpstr>Office Theme</vt:lpstr>
      <vt:lpstr>Integral</vt:lpstr>
      <vt:lpstr>1_Integral</vt:lpstr>
      <vt:lpstr>Virtual LANs (VLANS)</vt:lpstr>
      <vt:lpstr>Virtual LANs VLANs</vt:lpstr>
      <vt:lpstr>VLANS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VLANs</dc:title>
  <dc:creator>iti</dc:creator>
  <cp:lastModifiedBy>iti</cp:lastModifiedBy>
  <cp:revision>2</cp:revision>
  <dcterms:created xsi:type="dcterms:W3CDTF">2018-11-30T14:31:04Z</dcterms:created>
  <dcterms:modified xsi:type="dcterms:W3CDTF">2018-11-30T18:29:45Z</dcterms:modified>
</cp:coreProperties>
</file>