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73" r:id="rId4"/>
  </p:sldMasterIdLst>
  <p:sldIdLst>
    <p:sldId id="257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36792A-4C12-407A-9897-6F3B75DF45A5}" v="2" dt="2020-08-02T13:35:33.7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19" autoAdjust="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10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A66772-F185-4D58-B8BB-E9370D7A7A2B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40FC4FFE-8987-4A26-B7F4-8A516F18ADAE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Lorem ipsum dolor sit amet, consectetuer adipiscing elit. </a:t>
          </a:r>
        </a:p>
      </dgm:t>
    </dgm:pt>
    <dgm:pt modelId="{CAD7EF86-FB23-41F6-BF42-040B36DEFDB1}" type="parTrans" cxnId="{C7AD8469-3C68-4AF9-AB82-79B0043AA120}">
      <dgm:prSet/>
      <dgm:spPr/>
      <dgm:t>
        <a:bodyPr/>
        <a:lstStyle/>
        <a:p>
          <a:endParaRPr lang="en-US"/>
        </a:p>
      </dgm:t>
    </dgm:pt>
    <dgm:pt modelId="{5B62599A-5C9B-48E7-896E-EA782AC60C8B}" type="sibTrans" cxnId="{C7AD8469-3C68-4AF9-AB82-79B0043AA120}">
      <dgm:prSet/>
      <dgm:spPr/>
      <dgm:t>
        <a:bodyPr/>
        <a:lstStyle/>
        <a:p>
          <a:endParaRPr lang="en-US"/>
        </a:p>
      </dgm:t>
    </dgm:pt>
    <dgm:pt modelId="{49225C73-1633-42F1-AB3B-7CB183E5F8B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Nunc viverra imperdiet enim. Fusce est. Vivamus a tellus.</a:t>
          </a:r>
        </a:p>
      </dgm:t>
    </dgm:pt>
    <dgm:pt modelId="{1A0E2090-1D4F-438A-8766-B6030CE01ADD}" type="parTrans" cxnId="{A9154303-8225-4248-91DC-1B0156A35F07}">
      <dgm:prSet/>
      <dgm:spPr/>
      <dgm:t>
        <a:bodyPr/>
        <a:lstStyle/>
        <a:p>
          <a:endParaRPr lang="en-US"/>
        </a:p>
      </dgm:t>
    </dgm:pt>
    <dgm:pt modelId="{9646853A-8964-4519-A5B1-0B7D18B2983D}" type="sibTrans" cxnId="{A9154303-8225-4248-91DC-1B0156A35F07}">
      <dgm:prSet/>
      <dgm:spPr/>
      <dgm:t>
        <a:bodyPr/>
        <a:lstStyle/>
        <a:p>
          <a:endParaRPr lang="en-US"/>
        </a:p>
      </dgm:t>
    </dgm:pt>
    <dgm:pt modelId="{1C383F32-22E8-4F62-A3E0-BDC3D5F4899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Pellentesque habitant morbi tristique senectus et netus.</a:t>
          </a:r>
        </a:p>
      </dgm:t>
    </dgm:pt>
    <dgm:pt modelId="{A7920A2F-3244-4159-AF04-6A1D38B7B317}" type="parTrans" cxnId="{C4CCE57E-E871-46D6-BAD5-880252C95D22}">
      <dgm:prSet/>
      <dgm:spPr/>
      <dgm:t>
        <a:bodyPr/>
        <a:lstStyle/>
        <a:p>
          <a:endParaRPr lang="en-US"/>
        </a:p>
      </dgm:t>
    </dgm:pt>
    <dgm:pt modelId="{8500F72A-2C6D-4FDF-9C1D-CA691380EB0B}" type="sibTrans" cxnId="{C4CCE57E-E871-46D6-BAD5-880252C95D22}">
      <dgm:prSet/>
      <dgm:spPr/>
      <dgm:t>
        <a:bodyPr/>
        <a:lstStyle/>
        <a:p>
          <a:endParaRPr lang="en-US"/>
        </a:p>
      </dgm:t>
    </dgm:pt>
    <dgm:pt modelId="{50B3CE7C-E10B-4E23-BD93-03664997C932}" type="pres">
      <dgm:prSet presAssocID="{01A66772-F185-4D58-B8BB-E9370D7A7A2B}" presName="root" presStyleCnt="0">
        <dgm:presLayoutVars>
          <dgm:dir/>
          <dgm:resizeHandles val="exact"/>
        </dgm:presLayoutVars>
      </dgm:prSet>
      <dgm:spPr/>
    </dgm:pt>
    <dgm:pt modelId="{DE9CE479-E4AE-4283-AEF1-10C1535B4324}" type="pres">
      <dgm:prSet presAssocID="{40FC4FFE-8987-4A26-B7F4-8A516F18ADAE}" presName="compNode" presStyleCnt="0"/>
      <dgm:spPr/>
    </dgm:pt>
    <dgm:pt modelId="{B59FCF02-CAD2-4D6F-9542-AD86711168CA}" type="pres">
      <dgm:prSet presAssocID="{40FC4FFE-8987-4A26-B7F4-8A516F18ADAE}" presName="iconBgRect" presStyleLbl="bgShp" presStyleIdx="0" presStyleCnt="3"/>
      <dgm:spPr/>
    </dgm:pt>
    <dgm:pt modelId="{7C175B98-93F4-4D7C-BB95-1514AB879CD5}" type="pres">
      <dgm:prSet presAssocID="{40FC4FFE-8987-4A26-B7F4-8A516F18ADA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graph with downward trend"/>
        </a:ext>
      </dgm:extLst>
    </dgm:pt>
    <dgm:pt modelId="{677A3090-5F01-43FD-9FA6-C0420AD80FD6}" type="pres">
      <dgm:prSet presAssocID="{40FC4FFE-8987-4A26-B7F4-8A516F18ADAE}" presName="spaceRect" presStyleCnt="0"/>
      <dgm:spPr/>
    </dgm:pt>
    <dgm:pt modelId="{127117FB-F8A7-4A20-A8A7-EC686DDC76D0}" type="pres">
      <dgm:prSet presAssocID="{40FC4FFE-8987-4A26-B7F4-8A516F18ADAE}" presName="textRect" presStyleLbl="revTx" presStyleIdx="0" presStyleCnt="3">
        <dgm:presLayoutVars>
          <dgm:chMax val="1"/>
          <dgm:chPref val="1"/>
        </dgm:presLayoutVars>
      </dgm:prSet>
      <dgm:spPr/>
    </dgm:pt>
    <dgm:pt modelId="{FD1EED9C-83D3-41AD-A09B-D3B36354168F}" type="pres">
      <dgm:prSet presAssocID="{5B62599A-5C9B-48E7-896E-EA782AC60C8B}" presName="sibTrans" presStyleCnt="0"/>
      <dgm:spPr/>
    </dgm:pt>
    <dgm:pt modelId="{C998AB0A-577D-44AA-A068-F634DDE7BD47}" type="pres">
      <dgm:prSet presAssocID="{49225C73-1633-42F1-AB3B-7CB183E5F8B8}" presName="compNode" presStyleCnt="0"/>
      <dgm:spPr/>
    </dgm:pt>
    <dgm:pt modelId="{BCD8CDD9-0C56-4401-ADB1-8B48DAB2C96F}" type="pres">
      <dgm:prSet presAssocID="{49225C73-1633-42F1-AB3B-7CB183E5F8B8}" presName="iconBgRect" presStyleLbl="bgShp" presStyleIdx="1" presStyleCnt="3"/>
      <dgm:spPr/>
    </dgm:pt>
    <dgm:pt modelId="{DB4CA7C4-FCA1-4127-B20A-2A5C031A3CF4}" type="pres">
      <dgm:prSet presAssocID="{49225C73-1633-42F1-AB3B-7CB183E5F8B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bar chart"/>
        </a:ext>
      </dgm:extLst>
    </dgm:pt>
    <dgm:pt modelId="{9B0C8FBF-0BDD-48A5-967E-F3FE71659F6A}" type="pres">
      <dgm:prSet presAssocID="{49225C73-1633-42F1-AB3B-7CB183E5F8B8}" presName="spaceRect" presStyleCnt="0"/>
      <dgm:spPr/>
    </dgm:pt>
    <dgm:pt modelId="{7E6FE37A-5DB0-4899-9FCB-0CE39BC185F8}" type="pres">
      <dgm:prSet presAssocID="{49225C73-1633-42F1-AB3B-7CB183E5F8B8}" presName="textRect" presStyleLbl="revTx" presStyleIdx="1" presStyleCnt="3">
        <dgm:presLayoutVars>
          <dgm:chMax val="1"/>
          <dgm:chPref val="1"/>
        </dgm:presLayoutVars>
      </dgm:prSet>
      <dgm:spPr/>
    </dgm:pt>
    <dgm:pt modelId="{5A266296-0042-402F-92EF-D59AB148E92E}" type="pres">
      <dgm:prSet presAssocID="{9646853A-8964-4519-A5B1-0B7D18B2983D}" presName="sibTrans" presStyleCnt="0"/>
      <dgm:spPr/>
    </dgm:pt>
    <dgm:pt modelId="{ECFA770B-DE2C-4683-A038-58D0FE44BC27}" type="pres">
      <dgm:prSet presAssocID="{1C383F32-22E8-4F62-A3E0-BDC3D5F48992}" presName="compNode" presStyleCnt="0"/>
      <dgm:spPr/>
    </dgm:pt>
    <dgm:pt modelId="{FF93E135-77D6-48A0-8871-9BC93D705D06}" type="pres">
      <dgm:prSet presAssocID="{1C383F32-22E8-4F62-A3E0-BDC3D5F48992}" presName="iconBgRect" presStyleLbl="bgShp" presStyleIdx="2" presStyleCnt="3"/>
      <dgm:spPr/>
    </dgm:pt>
    <dgm:pt modelId="{39509775-983E-4110-B989-EE2CD6514BE0}" type="pres">
      <dgm:prSet presAssocID="{1C383F32-22E8-4F62-A3E0-BDC3D5F4899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493B43B2-705C-4AE5-8A77-D8DEEDA1B5CF}" type="pres">
      <dgm:prSet presAssocID="{1C383F32-22E8-4F62-A3E0-BDC3D5F48992}" presName="spaceRect" presStyleCnt="0"/>
      <dgm:spPr/>
    </dgm:pt>
    <dgm:pt modelId="{1AEDC777-00B3-41D7-9AE1-23D741E941C3}" type="pres">
      <dgm:prSet presAssocID="{1C383F32-22E8-4F62-A3E0-BDC3D5F48992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A9154303-8225-4248-91DC-1B0156A35F07}" srcId="{01A66772-F185-4D58-B8BB-E9370D7A7A2B}" destId="{49225C73-1633-42F1-AB3B-7CB183E5F8B8}" srcOrd="1" destOrd="0" parTransId="{1A0E2090-1D4F-438A-8766-B6030CE01ADD}" sibTransId="{9646853A-8964-4519-A5B1-0B7D18B2983D}"/>
    <dgm:cxn modelId="{7A710F69-5154-4855-ACF5-BC7C1BF85A80}" type="presOf" srcId="{49225C73-1633-42F1-AB3B-7CB183E5F8B8}" destId="{7E6FE37A-5DB0-4899-9FCB-0CE39BC185F8}" srcOrd="0" destOrd="0" presId="urn:microsoft.com/office/officeart/2018/5/layout/IconCircleLabelList"/>
    <dgm:cxn modelId="{C7AD8469-3C68-4AF9-AB82-79B0043AA120}" srcId="{01A66772-F185-4D58-B8BB-E9370D7A7A2B}" destId="{40FC4FFE-8987-4A26-B7F4-8A516F18ADAE}" srcOrd="0" destOrd="0" parTransId="{CAD7EF86-FB23-41F6-BF42-040B36DEFDB1}" sibTransId="{5B62599A-5C9B-48E7-896E-EA782AC60C8B}"/>
    <dgm:cxn modelId="{676D3A6A-6EA7-4483-BB12-0BD4A7D7AF9D}" type="presOf" srcId="{01A66772-F185-4D58-B8BB-E9370D7A7A2B}" destId="{50B3CE7C-E10B-4E23-BD93-03664997C932}" srcOrd="0" destOrd="0" presId="urn:microsoft.com/office/officeart/2018/5/layout/IconCircleLabelList"/>
    <dgm:cxn modelId="{1496FC70-DB8B-48D4-98DE-DD2856E389EE}" type="presOf" srcId="{1C383F32-22E8-4F62-A3E0-BDC3D5F48992}" destId="{1AEDC777-00B3-41D7-9AE1-23D741E941C3}" srcOrd="0" destOrd="0" presId="urn:microsoft.com/office/officeart/2018/5/layout/IconCircleLabelList"/>
    <dgm:cxn modelId="{C4CCE57E-E871-46D6-BAD5-880252C95D22}" srcId="{01A66772-F185-4D58-B8BB-E9370D7A7A2B}" destId="{1C383F32-22E8-4F62-A3E0-BDC3D5F48992}" srcOrd="2" destOrd="0" parTransId="{A7920A2F-3244-4159-AF04-6A1D38B7B317}" sibTransId="{8500F72A-2C6D-4FDF-9C1D-CA691380EB0B}"/>
    <dgm:cxn modelId="{355227E3-55E0-4343-BC8D-FC0EB1694F48}" type="presOf" srcId="{40FC4FFE-8987-4A26-B7F4-8A516F18ADAE}" destId="{127117FB-F8A7-4A20-A8A7-EC686DDC76D0}" srcOrd="0" destOrd="0" presId="urn:microsoft.com/office/officeart/2018/5/layout/IconCircleLabelList"/>
    <dgm:cxn modelId="{555498CB-3ED1-404E-A25F-EB243EFC5FB1}" type="presParOf" srcId="{50B3CE7C-E10B-4E23-BD93-03664997C932}" destId="{DE9CE479-E4AE-4283-AEF1-10C1535B4324}" srcOrd="0" destOrd="0" presId="urn:microsoft.com/office/officeart/2018/5/layout/IconCircleLabelList"/>
    <dgm:cxn modelId="{11F12D49-CD08-4D50-BD13-3ECBC3A476A4}" type="presParOf" srcId="{DE9CE479-E4AE-4283-AEF1-10C1535B4324}" destId="{B59FCF02-CAD2-4D6F-9542-AD86711168CA}" srcOrd="0" destOrd="0" presId="urn:microsoft.com/office/officeart/2018/5/layout/IconCircleLabelList"/>
    <dgm:cxn modelId="{F443A659-540B-487B-97F9-49219CF60D6B}" type="presParOf" srcId="{DE9CE479-E4AE-4283-AEF1-10C1535B4324}" destId="{7C175B98-93F4-4D7C-BB95-1514AB879CD5}" srcOrd="1" destOrd="0" presId="urn:microsoft.com/office/officeart/2018/5/layout/IconCircleLabelList"/>
    <dgm:cxn modelId="{A503D7AB-7D64-4163-93B5-1CEEDAE81823}" type="presParOf" srcId="{DE9CE479-E4AE-4283-AEF1-10C1535B4324}" destId="{677A3090-5F01-43FD-9FA6-C0420AD80FD6}" srcOrd="2" destOrd="0" presId="urn:microsoft.com/office/officeart/2018/5/layout/IconCircleLabelList"/>
    <dgm:cxn modelId="{780188ED-7DCE-45BB-B6AF-91BE48969612}" type="presParOf" srcId="{DE9CE479-E4AE-4283-AEF1-10C1535B4324}" destId="{127117FB-F8A7-4A20-A8A7-EC686DDC76D0}" srcOrd="3" destOrd="0" presId="urn:microsoft.com/office/officeart/2018/5/layout/IconCircleLabelList"/>
    <dgm:cxn modelId="{155719F8-A89B-4E96-BC49-C48BC717F480}" type="presParOf" srcId="{50B3CE7C-E10B-4E23-BD93-03664997C932}" destId="{FD1EED9C-83D3-41AD-A09B-D3B36354168F}" srcOrd="1" destOrd="0" presId="urn:microsoft.com/office/officeart/2018/5/layout/IconCircleLabelList"/>
    <dgm:cxn modelId="{2772E199-56B0-4310-A55E-67D00CA3E59E}" type="presParOf" srcId="{50B3CE7C-E10B-4E23-BD93-03664997C932}" destId="{C998AB0A-577D-44AA-A068-F634DDE7BD47}" srcOrd="2" destOrd="0" presId="urn:microsoft.com/office/officeart/2018/5/layout/IconCircleLabelList"/>
    <dgm:cxn modelId="{4E351D18-D97F-4B92-A608-2E9600B91C28}" type="presParOf" srcId="{C998AB0A-577D-44AA-A068-F634DDE7BD47}" destId="{BCD8CDD9-0C56-4401-ADB1-8B48DAB2C96F}" srcOrd="0" destOrd="0" presId="urn:microsoft.com/office/officeart/2018/5/layout/IconCircleLabelList"/>
    <dgm:cxn modelId="{B3DC724C-4569-4E9D-BD5A-49E4CD991FD0}" type="presParOf" srcId="{C998AB0A-577D-44AA-A068-F634DDE7BD47}" destId="{DB4CA7C4-FCA1-4127-B20A-2A5C031A3CF4}" srcOrd="1" destOrd="0" presId="urn:microsoft.com/office/officeart/2018/5/layout/IconCircleLabelList"/>
    <dgm:cxn modelId="{AD1AB552-CCE0-4911-BB9E-5D4A60B21F4F}" type="presParOf" srcId="{C998AB0A-577D-44AA-A068-F634DDE7BD47}" destId="{9B0C8FBF-0BDD-48A5-967E-F3FE71659F6A}" srcOrd="2" destOrd="0" presId="urn:microsoft.com/office/officeart/2018/5/layout/IconCircleLabelList"/>
    <dgm:cxn modelId="{8558F796-2D01-40FE-A21A-7530EEBC3BC3}" type="presParOf" srcId="{C998AB0A-577D-44AA-A068-F634DDE7BD47}" destId="{7E6FE37A-5DB0-4899-9FCB-0CE39BC185F8}" srcOrd="3" destOrd="0" presId="urn:microsoft.com/office/officeart/2018/5/layout/IconCircleLabelList"/>
    <dgm:cxn modelId="{1532E2BE-82E9-40A4-A6F7-40B60FC879AE}" type="presParOf" srcId="{50B3CE7C-E10B-4E23-BD93-03664997C932}" destId="{5A266296-0042-402F-92EF-D59AB148E92E}" srcOrd="3" destOrd="0" presId="urn:microsoft.com/office/officeart/2018/5/layout/IconCircleLabelList"/>
    <dgm:cxn modelId="{3A7F4DB9-1469-4F58-B633-24B7EEE084D1}" type="presParOf" srcId="{50B3CE7C-E10B-4E23-BD93-03664997C932}" destId="{ECFA770B-DE2C-4683-A038-58D0FE44BC27}" srcOrd="4" destOrd="0" presId="urn:microsoft.com/office/officeart/2018/5/layout/IconCircleLabelList"/>
    <dgm:cxn modelId="{91311827-CDAC-4BA8-B4A3-117AFD1CEE2D}" type="presParOf" srcId="{ECFA770B-DE2C-4683-A038-58D0FE44BC27}" destId="{FF93E135-77D6-48A0-8871-9BC93D705D06}" srcOrd="0" destOrd="0" presId="urn:microsoft.com/office/officeart/2018/5/layout/IconCircleLabelList"/>
    <dgm:cxn modelId="{83B7CA40-11B7-4507-8422-A40F02D469B2}" type="presParOf" srcId="{ECFA770B-DE2C-4683-A038-58D0FE44BC27}" destId="{39509775-983E-4110-B989-EE2CD6514BE0}" srcOrd="1" destOrd="0" presId="urn:microsoft.com/office/officeart/2018/5/layout/IconCircleLabelList"/>
    <dgm:cxn modelId="{A44BB251-01EB-4DEF-A28C-6D495183E4DC}" type="presParOf" srcId="{ECFA770B-DE2C-4683-A038-58D0FE44BC27}" destId="{493B43B2-705C-4AE5-8A77-D8DEEDA1B5CF}" srcOrd="2" destOrd="0" presId="urn:microsoft.com/office/officeart/2018/5/layout/IconCircleLabelList"/>
    <dgm:cxn modelId="{1EFA52DF-3C80-4DAA-BED6-AFE2F81796B2}" type="presParOf" srcId="{ECFA770B-DE2C-4683-A038-58D0FE44BC27}" destId="{1AEDC777-00B3-41D7-9AE1-23D741E941C3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9FCF02-CAD2-4D6F-9542-AD86711168CA}">
      <dsp:nvSpPr>
        <dsp:cNvPr id="0" name=""/>
        <dsp:cNvSpPr/>
      </dsp:nvSpPr>
      <dsp:spPr>
        <a:xfrm>
          <a:off x="616949" y="310305"/>
          <a:ext cx="1818562" cy="181856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175B98-93F4-4D7C-BB95-1514AB879CD5}">
      <dsp:nvSpPr>
        <dsp:cNvPr id="0" name=""/>
        <dsp:cNvSpPr/>
      </dsp:nvSpPr>
      <dsp:spPr>
        <a:xfrm>
          <a:off x="1004512" y="697868"/>
          <a:ext cx="1043437" cy="104343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7117FB-F8A7-4A20-A8A7-EC686DDC76D0}">
      <dsp:nvSpPr>
        <dsp:cNvPr id="0" name=""/>
        <dsp:cNvSpPr/>
      </dsp:nvSpPr>
      <dsp:spPr>
        <a:xfrm>
          <a:off x="35606" y="2695306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 dirty="0"/>
            <a:t>Lorem ipsum dolor sit amet, consectetuer adipiscing elit. </a:t>
          </a:r>
        </a:p>
      </dsp:txBody>
      <dsp:txXfrm>
        <a:off x="35606" y="2695306"/>
        <a:ext cx="2981250" cy="720000"/>
      </dsp:txXfrm>
    </dsp:sp>
    <dsp:sp modelId="{BCD8CDD9-0C56-4401-ADB1-8B48DAB2C96F}">
      <dsp:nvSpPr>
        <dsp:cNvPr id="0" name=""/>
        <dsp:cNvSpPr/>
      </dsp:nvSpPr>
      <dsp:spPr>
        <a:xfrm>
          <a:off x="4119918" y="310305"/>
          <a:ext cx="1818562" cy="181856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4CA7C4-FCA1-4127-B20A-2A5C031A3CF4}">
      <dsp:nvSpPr>
        <dsp:cNvPr id="0" name=""/>
        <dsp:cNvSpPr/>
      </dsp:nvSpPr>
      <dsp:spPr>
        <a:xfrm>
          <a:off x="4507481" y="697868"/>
          <a:ext cx="1043437" cy="10434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6FE37A-5DB0-4899-9FCB-0CE39BC185F8}">
      <dsp:nvSpPr>
        <dsp:cNvPr id="0" name=""/>
        <dsp:cNvSpPr/>
      </dsp:nvSpPr>
      <dsp:spPr>
        <a:xfrm>
          <a:off x="3538574" y="2695306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 dirty="0"/>
            <a:t>Nunc viverra imperdiet enim. Fusce est. Vivamus a tellus.</a:t>
          </a:r>
        </a:p>
      </dsp:txBody>
      <dsp:txXfrm>
        <a:off x="3538574" y="2695306"/>
        <a:ext cx="2981250" cy="720000"/>
      </dsp:txXfrm>
    </dsp:sp>
    <dsp:sp modelId="{FF93E135-77D6-48A0-8871-9BC93D705D06}">
      <dsp:nvSpPr>
        <dsp:cNvPr id="0" name=""/>
        <dsp:cNvSpPr/>
      </dsp:nvSpPr>
      <dsp:spPr>
        <a:xfrm>
          <a:off x="7622887" y="310305"/>
          <a:ext cx="1818562" cy="181856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509775-983E-4110-B989-EE2CD6514BE0}">
      <dsp:nvSpPr>
        <dsp:cNvPr id="0" name=""/>
        <dsp:cNvSpPr/>
      </dsp:nvSpPr>
      <dsp:spPr>
        <a:xfrm>
          <a:off x="8010450" y="697868"/>
          <a:ext cx="1043437" cy="104343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EDC777-00B3-41D7-9AE1-23D741E941C3}">
      <dsp:nvSpPr>
        <dsp:cNvPr id="0" name=""/>
        <dsp:cNvSpPr/>
      </dsp:nvSpPr>
      <dsp:spPr>
        <a:xfrm>
          <a:off x="7041543" y="2695306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 dirty="0"/>
            <a:t>Pellentesque habitant morbi tristique senectus et netus.</a:t>
          </a:r>
        </a:p>
      </dsp:txBody>
      <dsp:txXfrm>
        <a:off x="7041543" y="2695306"/>
        <a:ext cx="29812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8/2/2020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8/2/2020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8/2/2020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8/2/2020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8/2/2020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8/2/2020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8/2/2020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8/2/2020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8/2/2020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8/2/2020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82" name="Rectangle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Title Lorem Ipsum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Sit Dolor Amet</a:t>
            </a: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Title Lorem Ipsum </a:t>
            </a:r>
          </a:p>
        </p:txBody>
      </p:sp>
      <p:graphicFrame>
        <p:nvGraphicFramePr>
          <p:cNvPr id="5" name="Content Placeholder 2" descr="SmartArt graphic">
            <a:extLst>
              <a:ext uri="{FF2B5EF4-FFF2-40B4-BE49-F238E27FC236}">
                <a16:creationId xmlns:a16="http://schemas.microsoft.com/office/drawing/2014/main" id="{91DB1382-7276-49FA-9632-38D558F457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7019551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2431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7228C0C-F774-4270-99CB-314B07EBFBE7}">
  <ds:schemaRefs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71af3243-3dd4-4a8d-8c0d-dd76da1f02a5"/>
    <ds:schemaRef ds:uri="16c05727-aa75-4e4a-9b5f-8a80a1165891"/>
    <ds:schemaRef ds:uri="http://purl.org/dc/dcmitype/"/>
    <ds:schemaRef ds:uri="http://schemas.microsoft.com/office/2006/documentManagement/types"/>
    <ds:schemaRef ds:uri="http://purl.org/dc/elements/1.1/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7745B92C-4D89-4324-B52D-E1F5F627B7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487CEA-7875-4327-875F-CA3B32E800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{0D00F005-0106-4FD7-86EC-7F49AE6838F2}tf78438558_wac</Template>
  <TotalTime>0</TotalTime>
  <Words>39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Century Gothic</vt:lpstr>
      <vt:lpstr>Garamond</vt:lpstr>
      <vt:lpstr>SavonVTI</vt:lpstr>
      <vt:lpstr>Title Lorem Ipsum</vt:lpstr>
      <vt:lpstr>Title Lorem Ipsum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2020-08-02T13:28:13Z</dcterms:created>
  <dcterms:modified xsi:type="dcterms:W3CDTF">2020-08-02T13:35:33Z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