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6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28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68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9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23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4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3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0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CE2A1D-8E4B-4048-B504-5111C3815D2C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76C6316-0AC6-422E-97A4-6ECF03B1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7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Routing in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Routing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9870" y="875535"/>
            <a:ext cx="9613361" cy="486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779" y="266271"/>
            <a:ext cx="10515600" cy="1325563"/>
          </a:xfrm>
        </p:spPr>
        <p:txBody>
          <a:bodyPr/>
          <a:lstStyle/>
          <a:p>
            <a:r>
              <a:rPr lang="en-US" dirty="0" smtClean="0"/>
              <a:t>Basic Routing 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2172" y="1161988"/>
            <a:ext cx="9564811" cy="447499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398472" y="3008853"/>
            <a:ext cx="1681218" cy="5969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ARP Request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2484437" y="4130980"/>
            <a:ext cx="1681218" cy="59698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73828" y="4244806"/>
            <a:ext cx="112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ARP Reply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24086" y="2730434"/>
            <a:ext cx="33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192.168.1.254:</a:t>
            </a:r>
            <a:r>
              <a:rPr lang="en-US" dirty="0" smtClean="0">
                <a:solidFill>
                  <a:srgbClr val="7030A0"/>
                </a:solidFill>
              </a:rPr>
              <a:t>AAAA.AAAA.AAAA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9240" y="2487551"/>
            <a:ext cx="172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PC1’s ARP Cache</a:t>
            </a:r>
          </a:p>
        </p:txBody>
      </p:sp>
    </p:spTree>
    <p:extLst>
      <p:ext uri="{BB962C8B-B14F-4D97-AF65-F5344CB8AC3E}">
        <p14:creationId xmlns:p14="http://schemas.microsoft.com/office/powerpoint/2010/main" val="21665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9838"/>
            <a:ext cx="10515600" cy="756087"/>
          </a:xfrm>
        </p:spPr>
        <p:txBody>
          <a:bodyPr/>
          <a:lstStyle/>
          <a:p>
            <a:r>
              <a:rPr lang="en-US" dirty="0"/>
              <a:t>Basic Routing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3214" y="1069018"/>
            <a:ext cx="10518624" cy="500860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932353" y="5776943"/>
            <a:ext cx="2825578" cy="601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Frame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11689" y="2482336"/>
            <a:ext cx="27174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IP:192.168.1.1</a:t>
            </a:r>
          </a:p>
          <a:p>
            <a:r>
              <a:rPr lang="en-US" dirty="0" smtClean="0"/>
              <a:t>Source MAC: N/A</a:t>
            </a:r>
          </a:p>
          <a:p>
            <a:r>
              <a:rPr lang="en-US" dirty="0" smtClean="0"/>
              <a:t>Destination IP: 192.168.3.1</a:t>
            </a:r>
          </a:p>
          <a:p>
            <a:r>
              <a:rPr lang="en-US" dirty="0" smtClean="0"/>
              <a:t>Destination </a:t>
            </a:r>
            <a:r>
              <a:rPr lang="en-US" dirty="0" smtClean="0"/>
              <a:t>MAC: </a:t>
            </a:r>
            <a:r>
              <a:rPr lang="en-US" dirty="0" smtClean="0"/>
              <a:t>N/A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168</TotalTime>
  <Words>33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Routing in Review</vt:lpstr>
      <vt:lpstr>Basic Routing </vt:lpstr>
      <vt:lpstr>Basic Routing </vt:lpstr>
      <vt:lpstr>Basic Routing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in Review</dc:title>
  <dc:creator>lazaro diaz</dc:creator>
  <cp:lastModifiedBy>lazaro diaz</cp:lastModifiedBy>
  <cp:revision>7</cp:revision>
  <dcterms:created xsi:type="dcterms:W3CDTF">2015-11-28T20:53:23Z</dcterms:created>
  <dcterms:modified xsi:type="dcterms:W3CDTF">2016-04-20T19:02:24Z</dcterms:modified>
</cp:coreProperties>
</file>