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5"/>
  </p:notesMasterIdLst>
  <p:sldIdLst>
    <p:sldId id="256" r:id="rId2"/>
    <p:sldId id="257" r:id="rId3"/>
    <p:sldId id="258" r:id="rId4"/>
  </p:sldIdLst>
  <p:sldSz cx="21240750" cy="15119350"/>
  <p:notesSz cx="6858000" cy="9144000"/>
  <p:embeddedFontLst>
    <p:embeddedFont>
      <p:font typeface="Raleway" panose="020B060402020202020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46">
          <p15:clr>
            <a:srgbClr val="9AA0A6"/>
          </p15:clr>
        </p15:guide>
        <p15:guide id="2" orient="horz" pos="6806">
          <p15:clr>
            <a:srgbClr val="9AA0A6"/>
          </p15:clr>
        </p15:guide>
        <p15:guide id="3" pos="396">
          <p15:clr>
            <a:srgbClr val="9AA0A6"/>
          </p15:clr>
        </p15:guide>
        <p15:guide id="4" pos="12987">
          <p15:clr>
            <a:srgbClr val="9AA0A6"/>
          </p15:clr>
        </p15:guide>
        <p15:guide id="5" orient="horz" pos="1657">
          <p15:clr>
            <a:srgbClr val="9AA0A6"/>
          </p15:clr>
        </p15:guide>
        <p15:guide id="6" pos="6746">
          <p15:clr>
            <a:srgbClr val="9AA0A6"/>
          </p15:clr>
        </p15:guide>
        <p15:guide id="7" orient="horz" pos="86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205" y="38"/>
      </p:cViewPr>
      <p:guideLst>
        <p:guide orient="horz" pos="4246"/>
        <p:guide orient="horz" pos="6806"/>
        <p:guide pos="396"/>
        <p:guide pos="12987"/>
        <p:guide orient="horz" pos="1657"/>
        <p:guide pos="6746"/>
        <p:guide orient="horz" pos="86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ableStyles" Target="tableStyle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20901" y="685800"/>
            <a:ext cx="4817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6335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85800"/>
            <a:ext cx="4816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73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5a9fdf97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85800"/>
            <a:ext cx="4816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5a9fdf977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4786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7d1c80689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20763" y="685800"/>
            <a:ext cx="48164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57d1c80689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548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55094" y="2474395"/>
            <a:ext cx="15930563" cy="5263774"/>
          </a:xfrm>
        </p:spPr>
        <p:txBody>
          <a:bodyPr anchor="b"/>
          <a:lstStyle>
            <a:lvl1pPr algn="ctr">
              <a:defRPr sz="10453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5094" y="7941160"/>
            <a:ext cx="15930563" cy="3650342"/>
          </a:xfrm>
        </p:spPr>
        <p:txBody>
          <a:bodyPr/>
          <a:lstStyle>
            <a:lvl1pPr marL="0" indent="0" algn="ctr">
              <a:buNone/>
              <a:defRPr sz="4181"/>
            </a:lvl1pPr>
            <a:lvl2pPr marL="796534" indent="0" algn="ctr">
              <a:buNone/>
              <a:defRPr sz="3484"/>
            </a:lvl2pPr>
            <a:lvl3pPr marL="1593068" indent="0" algn="ctr">
              <a:buNone/>
              <a:defRPr sz="3136"/>
            </a:lvl3pPr>
            <a:lvl4pPr marL="2389602" indent="0" algn="ctr">
              <a:buNone/>
              <a:defRPr sz="2788"/>
            </a:lvl4pPr>
            <a:lvl5pPr marL="3186135" indent="0" algn="ctr">
              <a:buNone/>
              <a:defRPr sz="2788"/>
            </a:lvl5pPr>
            <a:lvl6pPr marL="3982669" indent="0" algn="ctr">
              <a:buNone/>
              <a:defRPr sz="2788"/>
            </a:lvl6pPr>
            <a:lvl7pPr marL="4779203" indent="0" algn="ctr">
              <a:buNone/>
              <a:defRPr sz="2788"/>
            </a:lvl7pPr>
            <a:lvl8pPr marL="5575737" indent="0" algn="ctr">
              <a:buNone/>
              <a:defRPr sz="2788"/>
            </a:lvl8pPr>
            <a:lvl9pPr marL="6372271" indent="0" algn="ctr">
              <a:buNone/>
              <a:defRPr sz="2788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6734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103854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00412" y="804966"/>
            <a:ext cx="4580037" cy="1281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301" y="804966"/>
            <a:ext cx="13474601" cy="1281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03897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24002" y="1308266"/>
            <a:ext cx="19791300" cy="16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724002" y="3387999"/>
            <a:ext cx="19791300" cy="10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19679424" y="13708733"/>
            <a:ext cx="1274400" cy="11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0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5678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39" y="3769340"/>
            <a:ext cx="18320147" cy="6289229"/>
          </a:xfrm>
        </p:spPr>
        <p:txBody>
          <a:bodyPr anchor="b"/>
          <a:lstStyle>
            <a:lvl1pPr>
              <a:defRPr sz="10453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9239" y="10118067"/>
            <a:ext cx="18320147" cy="3307357"/>
          </a:xfrm>
        </p:spPr>
        <p:txBody>
          <a:bodyPr/>
          <a:lstStyle>
            <a:lvl1pPr marL="0" indent="0">
              <a:buNone/>
              <a:defRPr sz="4181">
                <a:solidFill>
                  <a:schemeClr val="tx1">
                    <a:tint val="75000"/>
                  </a:schemeClr>
                </a:solidFill>
              </a:defRPr>
            </a:lvl1pPr>
            <a:lvl2pPr marL="796534" indent="0">
              <a:buNone/>
              <a:defRPr sz="3484">
                <a:solidFill>
                  <a:schemeClr val="tx1">
                    <a:tint val="75000"/>
                  </a:schemeClr>
                </a:solidFill>
              </a:defRPr>
            </a:lvl2pPr>
            <a:lvl3pPr marL="1593068" indent="0">
              <a:buNone/>
              <a:defRPr sz="3136">
                <a:solidFill>
                  <a:schemeClr val="tx1">
                    <a:tint val="75000"/>
                  </a:schemeClr>
                </a:solidFill>
              </a:defRPr>
            </a:lvl3pPr>
            <a:lvl4pPr marL="2389602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4pPr>
            <a:lvl5pPr marL="3186135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5pPr>
            <a:lvl6pPr marL="3982669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6pPr>
            <a:lvl7pPr marL="4779203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7pPr>
            <a:lvl8pPr marL="5575737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8pPr>
            <a:lvl9pPr marL="6372271" indent="0">
              <a:buNone/>
              <a:defRPr sz="2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54058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60301" y="4024827"/>
            <a:ext cx="9027319" cy="95930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53130" y="4024827"/>
            <a:ext cx="9027319" cy="95930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27922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8" y="804967"/>
            <a:ext cx="18320147" cy="2922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69" y="3706342"/>
            <a:ext cx="8985832" cy="1816421"/>
          </a:xfrm>
        </p:spPr>
        <p:txBody>
          <a:bodyPr anchor="b"/>
          <a:lstStyle>
            <a:lvl1pPr marL="0" indent="0">
              <a:buNone/>
              <a:defRPr sz="4181" b="1"/>
            </a:lvl1pPr>
            <a:lvl2pPr marL="796534" indent="0">
              <a:buNone/>
              <a:defRPr sz="3484" b="1"/>
            </a:lvl2pPr>
            <a:lvl3pPr marL="1593068" indent="0">
              <a:buNone/>
              <a:defRPr sz="3136" b="1"/>
            </a:lvl3pPr>
            <a:lvl4pPr marL="2389602" indent="0">
              <a:buNone/>
              <a:defRPr sz="2788" b="1"/>
            </a:lvl4pPr>
            <a:lvl5pPr marL="3186135" indent="0">
              <a:buNone/>
              <a:defRPr sz="2788" b="1"/>
            </a:lvl5pPr>
            <a:lvl6pPr marL="3982669" indent="0">
              <a:buNone/>
              <a:defRPr sz="2788" b="1"/>
            </a:lvl6pPr>
            <a:lvl7pPr marL="4779203" indent="0">
              <a:buNone/>
              <a:defRPr sz="2788" b="1"/>
            </a:lvl7pPr>
            <a:lvl8pPr marL="5575737" indent="0">
              <a:buNone/>
              <a:defRPr sz="2788" b="1"/>
            </a:lvl8pPr>
            <a:lvl9pPr marL="6372271" indent="0">
              <a:buNone/>
              <a:defRPr sz="27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069" y="5522763"/>
            <a:ext cx="8985832" cy="81231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753130" y="3706342"/>
            <a:ext cx="9030085" cy="1816421"/>
          </a:xfrm>
        </p:spPr>
        <p:txBody>
          <a:bodyPr anchor="b"/>
          <a:lstStyle>
            <a:lvl1pPr marL="0" indent="0">
              <a:buNone/>
              <a:defRPr sz="4181" b="1"/>
            </a:lvl1pPr>
            <a:lvl2pPr marL="796534" indent="0">
              <a:buNone/>
              <a:defRPr sz="3484" b="1"/>
            </a:lvl2pPr>
            <a:lvl3pPr marL="1593068" indent="0">
              <a:buNone/>
              <a:defRPr sz="3136" b="1"/>
            </a:lvl3pPr>
            <a:lvl4pPr marL="2389602" indent="0">
              <a:buNone/>
              <a:defRPr sz="2788" b="1"/>
            </a:lvl4pPr>
            <a:lvl5pPr marL="3186135" indent="0">
              <a:buNone/>
              <a:defRPr sz="2788" b="1"/>
            </a:lvl5pPr>
            <a:lvl6pPr marL="3982669" indent="0">
              <a:buNone/>
              <a:defRPr sz="2788" b="1"/>
            </a:lvl6pPr>
            <a:lvl7pPr marL="4779203" indent="0">
              <a:buNone/>
              <a:defRPr sz="2788" b="1"/>
            </a:lvl7pPr>
            <a:lvl8pPr marL="5575737" indent="0">
              <a:buNone/>
              <a:defRPr sz="2788" b="1"/>
            </a:lvl8pPr>
            <a:lvl9pPr marL="6372271" indent="0">
              <a:buNone/>
              <a:defRPr sz="27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753130" y="5522763"/>
            <a:ext cx="9030085" cy="81231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682845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03674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95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9" y="1007957"/>
            <a:ext cx="6850694" cy="3527848"/>
          </a:xfrm>
        </p:spPr>
        <p:txBody>
          <a:bodyPr anchor="b"/>
          <a:lstStyle>
            <a:lvl1pPr>
              <a:defRPr sz="5575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0085" y="2176908"/>
            <a:ext cx="10753130" cy="10744538"/>
          </a:xfrm>
        </p:spPr>
        <p:txBody>
          <a:bodyPr/>
          <a:lstStyle>
            <a:lvl1pPr>
              <a:defRPr sz="5575"/>
            </a:lvl1pPr>
            <a:lvl2pPr>
              <a:defRPr sz="4878"/>
            </a:lvl2pPr>
            <a:lvl3pPr>
              <a:defRPr sz="4181"/>
            </a:lvl3pPr>
            <a:lvl4pPr>
              <a:defRPr sz="3484"/>
            </a:lvl4pPr>
            <a:lvl5pPr>
              <a:defRPr sz="3484"/>
            </a:lvl5pPr>
            <a:lvl6pPr>
              <a:defRPr sz="3484"/>
            </a:lvl6pPr>
            <a:lvl7pPr>
              <a:defRPr sz="3484"/>
            </a:lvl7pPr>
            <a:lvl8pPr>
              <a:defRPr sz="3484"/>
            </a:lvl8pPr>
            <a:lvl9pPr>
              <a:defRPr sz="348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9" y="4535805"/>
            <a:ext cx="6850694" cy="8403140"/>
          </a:xfrm>
        </p:spPr>
        <p:txBody>
          <a:bodyPr/>
          <a:lstStyle>
            <a:lvl1pPr marL="0" indent="0">
              <a:buNone/>
              <a:defRPr sz="2788"/>
            </a:lvl1pPr>
            <a:lvl2pPr marL="796534" indent="0">
              <a:buNone/>
              <a:defRPr sz="2439"/>
            </a:lvl2pPr>
            <a:lvl3pPr marL="1593068" indent="0">
              <a:buNone/>
              <a:defRPr sz="2091"/>
            </a:lvl3pPr>
            <a:lvl4pPr marL="2389602" indent="0">
              <a:buNone/>
              <a:defRPr sz="1742"/>
            </a:lvl4pPr>
            <a:lvl5pPr marL="3186135" indent="0">
              <a:buNone/>
              <a:defRPr sz="1742"/>
            </a:lvl5pPr>
            <a:lvl6pPr marL="3982669" indent="0">
              <a:buNone/>
              <a:defRPr sz="1742"/>
            </a:lvl6pPr>
            <a:lvl7pPr marL="4779203" indent="0">
              <a:buNone/>
              <a:defRPr sz="1742"/>
            </a:lvl7pPr>
            <a:lvl8pPr marL="5575737" indent="0">
              <a:buNone/>
              <a:defRPr sz="1742"/>
            </a:lvl8pPr>
            <a:lvl9pPr marL="6372271" indent="0">
              <a:buNone/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12104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69" y="1007957"/>
            <a:ext cx="6850694" cy="3527848"/>
          </a:xfrm>
        </p:spPr>
        <p:txBody>
          <a:bodyPr anchor="b"/>
          <a:lstStyle>
            <a:lvl1pPr>
              <a:defRPr sz="5575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30085" y="2176908"/>
            <a:ext cx="10753130" cy="10744538"/>
          </a:xfrm>
        </p:spPr>
        <p:txBody>
          <a:bodyPr/>
          <a:lstStyle>
            <a:lvl1pPr marL="0" indent="0">
              <a:buNone/>
              <a:defRPr sz="5575"/>
            </a:lvl1pPr>
            <a:lvl2pPr marL="796534" indent="0">
              <a:buNone/>
              <a:defRPr sz="4878"/>
            </a:lvl2pPr>
            <a:lvl3pPr marL="1593068" indent="0">
              <a:buNone/>
              <a:defRPr sz="4181"/>
            </a:lvl3pPr>
            <a:lvl4pPr marL="2389602" indent="0">
              <a:buNone/>
              <a:defRPr sz="3484"/>
            </a:lvl4pPr>
            <a:lvl5pPr marL="3186135" indent="0">
              <a:buNone/>
              <a:defRPr sz="3484"/>
            </a:lvl5pPr>
            <a:lvl6pPr marL="3982669" indent="0">
              <a:buNone/>
              <a:defRPr sz="3484"/>
            </a:lvl6pPr>
            <a:lvl7pPr marL="4779203" indent="0">
              <a:buNone/>
              <a:defRPr sz="3484"/>
            </a:lvl7pPr>
            <a:lvl8pPr marL="5575737" indent="0">
              <a:buNone/>
              <a:defRPr sz="3484"/>
            </a:lvl8pPr>
            <a:lvl9pPr marL="6372271" indent="0">
              <a:buNone/>
              <a:defRPr sz="3484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69" y="4535805"/>
            <a:ext cx="6850694" cy="8403140"/>
          </a:xfrm>
        </p:spPr>
        <p:txBody>
          <a:bodyPr/>
          <a:lstStyle>
            <a:lvl1pPr marL="0" indent="0">
              <a:buNone/>
              <a:defRPr sz="2788"/>
            </a:lvl1pPr>
            <a:lvl2pPr marL="796534" indent="0">
              <a:buNone/>
              <a:defRPr sz="2439"/>
            </a:lvl2pPr>
            <a:lvl3pPr marL="1593068" indent="0">
              <a:buNone/>
              <a:defRPr sz="2091"/>
            </a:lvl3pPr>
            <a:lvl4pPr marL="2389602" indent="0">
              <a:buNone/>
              <a:defRPr sz="1742"/>
            </a:lvl4pPr>
            <a:lvl5pPr marL="3186135" indent="0">
              <a:buNone/>
              <a:defRPr sz="1742"/>
            </a:lvl5pPr>
            <a:lvl6pPr marL="3982669" indent="0">
              <a:buNone/>
              <a:defRPr sz="1742"/>
            </a:lvl6pPr>
            <a:lvl7pPr marL="4779203" indent="0">
              <a:buNone/>
              <a:defRPr sz="1742"/>
            </a:lvl7pPr>
            <a:lvl8pPr marL="5575737" indent="0">
              <a:buNone/>
              <a:defRPr sz="1742"/>
            </a:lvl8pPr>
            <a:lvl9pPr marL="6372271" indent="0">
              <a:buNone/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82364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302" y="804967"/>
            <a:ext cx="18320147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302" y="4024827"/>
            <a:ext cx="18320147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60301" y="14013399"/>
            <a:ext cx="4779169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60CA4-1E49-42F7-9FE9-C2F8A4E9CF5D}" type="datetimeFigureOut">
              <a:rPr lang="en-IN" smtClean="0"/>
              <a:t>03-07-2022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35999" y="14013399"/>
            <a:ext cx="7168753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001280" y="14013399"/>
            <a:ext cx="4779169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44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lvl1pPr algn="l" defTabSz="1593068" rtl="0" eaLnBrk="1" latinLnBrk="0" hangingPunct="1">
        <a:lnSpc>
          <a:spcPct val="90000"/>
        </a:lnSpc>
        <a:spcBef>
          <a:spcPct val="0"/>
        </a:spcBef>
        <a:buNone/>
        <a:defRPr sz="76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8267" indent="-398267" algn="l" defTabSz="1593068" rtl="0" eaLnBrk="1" latinLnBrk="0" hangingPunct="1">
        <a:lnSpc>
          <a:spcPct val="90000"/>
        </a:lnSpc>
        <a:spcBef>
          <a:spcPts val="1742"/>
        </a:spcBef>
        <a:buFont typeface="Arial" panose="020B0604020202020204" pitchFamily="34" charset="0"/>
        <a:buChar char="•"/>
        <a:defRPr sz="4878" kern="1200">
          <a:solidFill>
            <a:schemeClr val="tx1"/>
          </a:solidFill>
          <a:latin typeface="+mn-lt"/>
          <a:ea typeface="+mn-ea"/>
          <a:cs typeface="+mn-cs"/>
        </a:defRPr>
      </a:lvl1pPr>
      <a:lvl2pPr marL="1194801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4181" kern="1200">
          <a:solidFill>
            <a:schemeClr val="tx1"/>
          </a:solidFill>
          <a:latin typeface="+mn-lt"/>
          <a:ea typeface="+mn-ea"/>
          <a:cs typeface="+mn-cs"/>
        </a:defRPr>
      </a:lvl2pPr>
      <a:lvl3pPr marL="1991335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484" kern="1200">
          <a:solidFill>
            <a:schemeClr val="tx1"/>
          </a:solidFill>
          <a:latin typeface="+mn-lt"/>
          <a:ea typeface="+mn-ea"/>
          <a:cs typeface="+mn-cs"/>
        </a:defRPr>
      </a:lvl3pPr>
      <a:lvl4pPr marL="2787868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4pPr>
      <a:lvl5pPr marL="3584402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5pPr>
      <a:lvl6pPr marL="4380936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6pPr>
      <a:lvl7pPr marL="5177470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7pPr>
      <a:lvl8pPr marL="5974004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8pPr>
      <a:lvl9pPr marL="6770538" indent="-398267" algn="l" defTabSz="1593068" rtl="0" eaLnBrk="1" latinLnBrk="0" hangingPunct="1">
        <a:lnSpc>
          <a:spcPct val="90000"/>
        </a:lnSpc>
        <a:spcBef>
          <a:spcPts val="871"/>
        </a:spcBef>
        <a:buFont typeface="Arial" panose="020B0604020202020204" pitchFamily="34" charset="0"/>
        <a:buChar char="•"/>
        <a:defRPr sz="3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1pPr>
      <a:lvl2pPr marL="796534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2pPr>
      <a:lvl3pPr marL="1593068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3pPr>
      <a:lvl4pPr marL="2389602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4pPr>
      <a:lvl5pPr marL="3186135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5pPr>
      <a:lvl6pPr marL="3982669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6pPr>
      <a:lvl7pPr marL="4779203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7pPr>
      <a:lvl8pPr marL="5575737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8pPr>
      <a:lvl9pPr marL="6372271" algn="l" defTabSz="1593068" rtl="0" eaLnBrk="1" latinLnBrk="0" hangingPunct="1">
        <a:defRPr sz="3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istamodelosdenegocios.com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0" y="12387350"/>
            <a:ext cx="21240000" cy="27858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businessmodelanalyst</a:t>
            </a:r>
            <a:r>
              <a:rPr lang="pt-BR" sz="2000">
                <a:solidFill>
                  <a:srgbClr val="FFFFFF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.com.br</a:t>
            </a:r>
            <a:endParaRPr sz="2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4128600" y="5351638"/>
            <a:ext cx="12982800" cy="3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9600" b="1" dirty="0" smtClean="0">
                <a:solidFill>
                  <a:srgbClr val="31A7DF"/>
                </a:solidFill>
                <a:latin typeface="Raleway"/>
                <a:ea typeface="Raleway"/>
                <a:cs typeface="Raleway"/>
                <a:sym typeface="Raleway"/>
              </a:rPr>
              <a:t>ICICI Bank </a:t>
            </a:r>
            <a:endParaRPr sz="9600" b="1" dirty="0">
              <a:solidFill>
                <a:srgbClr val="31A7D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4128599" y="8999174"/>
            <a:ext cx="13167179" cy="1059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Khayal Aapka.....Hum Hai Na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 smtClean="0">
                <a:solidFill>
                  <a:schemeClr val="accent5">
                    <a:lumMod val="75000"/>
                  </a:schemeClr>
                </a:solidFill>
                <a:latin typeface="Raleway"/>
                <a:ea typeface="Raleway"/>
                <a:cs typeface="Raleway"/>
                <a:sym typeface="Raleway"/>
              </a:rPr>
              <a:t>Customer First, Humility, Passion, Integrity and Boundrylessness</a:t>
            </a:r>
            <a:endParaRPr sz="4000" b="1" dirty="0">
              <a:solidFill>
                <a:schemeClr val="accent5">
                  <a:lumMod val="75000"/>
                </a:schemeClr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3" name="Google Shape;10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4850" y="2257725"/>
            <a:ext cx="6210299" cy="1364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248" y="5351638"/>
            <a:ext cx="13030310" cy="2616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/>
          <p:nvPr/>
        </p:nvSpPr>
        <p:spPr>
          <a:xfrm>
            <a:off x="4604125" y="6740025"/>
            <a:ext cx="3975900" cy="4110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6"/>
          <p:cNvSpPr/>
          <p:nvPr/>
        </p:nvSpPr>
        <p:spPr>
          <a:xfrm>
            <a:off x="628225" y="10850325"/>
            <a:ext cx="10081800" cy="2880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6"/>
          <p:cNvSpPr/>
          <p:nvPr/>
        </p:nvSpPr>
        <p:spPr>
          <a:xfrm>
            <a:off x="10710025" y="10850325"/>
            <a:ext cx="9906900" cy="2880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6"/>
          <p:cNvSpPr/>
          <p:nvPr/>
        </p:nvSpPr>
        <p:spPr>
          <a:xfrm>
            <a:off x="12660000" y="6740025"/>
            <a:ext cx="3975900" cy="4110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6"/>
          <p:cNvSpPr/>
          <p:nvPr/>
        </p:nvSpPr>
        <p:spPr>
          <a:xfrm>
            <a:off x="16635875" y="2630025"/>
            <a:ext cx="3975900" cy="8220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6"/>
          <p:cNvSpPr/>
          <p:nvPr/>
        </p:nvSpPr>
        <p:spPr>
          <a:xfrm>
            <a:off x="12660000" y="2630025"/>
            <a:ext cx="3975900" cy="4110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"/>
          <p:cNvSpPr/>
          <p:nvPr/>
        </p:nvSpPr>
        <p:spPr>
          <a:xfrm>
            <a:off x="8580025" y="2630025"/>
            <a:ext cx="4080000" cy="8220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6"/>
          <p:cNvSpPr/>
          <p:nvPr/>
        </p:nvSpPr>
        <p:spPr>
          <a:xfrm>
            <a:off x="4604125" y="2630025"/>
            <a:ext cx="3975900" cy="4110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6"/>
          <p:cNvSpPr/>
          <p:nvPr/>
        </p:nvSpPr>
        <p:spPr>
          <a:xfrm>
            <a:off x="628225" y="2630025"/>
            <a:ext cx="3975900" cy="8220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6"/>
          <p:cNvSpPr txBox="1"/>
          <p:nvPr/>
        </p:nvSpPr>
        <p:spPr>
          <a:xfrm>
            <a:off x="10620000" y="14177500"/>
            <a:ext cx="100818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31A7DF"/>
                </a:solidFill>
                <a:latin typeface="Raleway"/>
                <a:ea typeface="Raleway"/>
                <a:cs typeface="Raleway"/>
                <a:sym typeface="Raleway"/>
              </a:rPr>
              <a:t>businessmodelanalyst.com</a:t>
            </a:r>
            <a:endParaRPr sz="1800" b="1">
              <a:solidFill>
                <a:srgbClr val="31A7D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26"/>
          <p:cNvSpPr/>
          <p:nvPr/>
        </p:nvSpPr>
        <p:spPr>
          <a:xfrm>
            <a:off x="603925" y="1408100"/>
            <a:ext cx="6912900" cy="996900"/>
          </a:xfrm>
          <a:prstGeom prst="rect">
            <a:avLst/>
          </a:prstGeom>
          <a:solidFill>
            <a:srgbClr val="D9D9D9">
              <a:alpha val="709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 dirty="0">
                <a:latin typeface="Raleway"/>
                <a:ea typeface="Raleway"/>
                <a:cs typeface="Raleway"/>
                <a:sym typeface="Raleway"/>
              </a:rPr>
              <a:t>Designed for:</a:t>
            </a:r>
            <a:endParaRPr i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" name="Google Shape;121;p26"/>
          <p:cNvSpPr/>
          <p:nvPr/>
        </p:nvSpPr>
        <p:spPr>
          <a:xfrm>
            <a:off x="7769673" y="1408100"/>
            <a:ext cx="6912900" cy="9969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 dirty="0">
                <a:latin typeface="Raleway"/>
                <a:ea typeface="Raleway"/>
                <a:cs typeface="Raleway"/>
                <a:sym typeface="Raleway"/>
              </a:rPr>
              <a:t>Designed </a:t>
            </a:r>
            <a:r>
              <a:rPr lang="pt-BR" i="1" dirty="0" smtClean="0">
                <a:latin typeface="Raleway"/>
                <a:ea typeface="Raleway"/>
                <a:cs typeface="Raleway"/>
                <a:sym typeface="Raleway"/>
              </a:rPr>
              <a:t>by: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Raleway"/>
                <a:ea typeface="Raleway"/>
                <a:cs typeface="Raleway"/>
                <a:sym typeface="Raleway"/>
              </a:rPr>
              <a:t>Sachin Yeolekar</a:t>
            </a:r>
            <a:endParaRPr sz="3600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26"/>
          <p:cNvSpPr/>
          <p:nvPr/>
        </p:nvSpPr>
        <p:spPr>
          <a:xfrm>
            <a:off x="14935417" y="1408100"/>
            <a:ext cx="2714400" cy="9969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 dirty="0" smtClean="0">
                <a:latin typeface="Raleway"/>
                <a:ea typeface="Raleway"/>
                <a:cs typeface="Raleway"/>
                <a:sym typeface="Raleway"/>
              </a:rPr>
              <a:t>Date: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i="1" dirty="0" smtClean="0">
                <a:latin typeface="Raleway"/>
                <a:ea typeface="Raleway"/>
                <a:cs typeface="Raleway"/>
                <a:sym typeface="Raleway"/>
              </a:rPr>
              <a:t>01 July 2022</a:t>
            </a:r>
            <a:endParaRPr sz="3200" i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3" name="Google Shape;123;p26"/>
          <p:cNvSpPr/>
          <p:nvPr/>
        </p:nvSpPr>
        <p:spPr>
          <a:xfrm>
            <a:off x="17902659" y="1408100"/>
            <a:ext cx="2714400" cy="996900"/>
          </a:xfrm>
          <a:prstGeom prst="rect">
            <a:avLst/>
          </a:prstGeom>
          <a:solidFill>
            <a:srgbClr val="D9D9D9">
              <a:alpha val="7093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i="1">
                <a:latin typeface="Raleway"/>
                <a:ea typeface="Raleway"/>
                <a:cs typeface="Raleway"/>
                <a:sym typeface="Raleway"/>
              </a:rPr>
              <a:t>Version:</a:t>
            </a:r>
            <a:endParaRPr i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26"/>
          <p:cNvSpPr/>
          <p:nvPr/>
        </p:nvSpPr>
        <p:spPr>
          <a:xfrm>
            <a:off x="998238" y="3568300"/>
            <a:ext cx="3341863" cy="683575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latin typeface="Raleway"/>
                <a:ea typeface="Raleway"/>
                <a:cs typeface="Raleway"/>
                <a:sym typeface="Raleway"/>
              </a:rPr>
              <a:t>1. Investnment partners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Share Holders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Debenture Holders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MF Agencies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latin typeface="Raleway"/>
                <a:ea typeface="Raleway"/>
                <a:cs typeface="Raleway"/>
                <a:sym typeface="Raleway"/>
              </a:rPr>
              <a:t>2. Technology Vendors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MARG for Banking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ZOHO for vendor payments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Paybooks and Greytip for Salary payments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 smtClean="0">
                <a:latin typeface="Raleway"/>
                <a:ea typeface="Raleway"/>
                <a:cs typeface="Raleway"/>
                <a:sym typeface="Raleway"/>
              </a:rPr>
              <a:t>3. Regulatory Agencies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Reserve Bank of India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Security Exchange board of India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 smtClean="0">
                <a:latin typeface="Raleway"/>
                <a:ea typeface="Raleway"/>
                <a:cs typeface="Raleway"/>
                <a:sym typeface="Raleway"/>
              </a:rPr>
              <a:t>Insurance Regulatory Development Authority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000" dirty="0" smtClean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5" name="Google Shape;125;p26"/>
          <p:cNvSpPr/>
          <p:nvPr/>
        </p:nvSpPr>
        <p:spPr>
          <a:xfrm>
            <a:off x="4741788" y="3354994"/>
            <a:ext cx="2466900" cy="165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800" b="1" dirty="0" smtClean="0">
                <a:latin typeface="Raleway"/>
                <a:ea typeface="Raleway"/>
                <a:cs typeface="Raleway"/>
                <a:sym typeface="Raleway"/>
              </a:rPr>
              <a:t>Liabilities</a:t>
            </a:r>
            <a:r>
              <a:rPr lang="pt-BR" sz="2800" dirty="0" smtClean="0">
                <a:latin typeface="Raleway"/>
                <a:ea typeface="Raleway"/>
                <a:cs typeface="Raleway"/>
                <a:sym typeface="Raleway"/>
              </a:rPr>
              <a:t> </a:t>
            </a:r>
            <a:endParaRPr lang="pt-BR" sz="2800" dirty="0">
              <a:latin typeface="Raleway"/>
              <a:ea typeface="Raleway"/>
              <a:cs typeface="Raleway"/>
              <a:sym typeface="Raleway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Raleway"/>
                <a:ea typeface="Raleway"/>
                <a:cs typeface="Raleway"/>
                <a:sym typeface="Raleway"/>
              </a:rPr>
              <a:t>Deposits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latin typeface="Raleway"/>
                <a:ea typeface="Raleway"/>
                <a:cs typeface="Raleway"/>
                <a:sym typeface="Raleway"/>
              </a:rPr>
              <a:t>Services</a:t>
            </a:r>
            <a:endParaRPr lang="pt-BR" sz="2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26"/>
          <p:cNvSpPr/>
          <p:nvPr/>
        </p:nvSpPr>
        <p:spPr>
          <a:xfrm>
            <a:off x="6058549" y="5093344"/>
            <a:ext cx="2466900" cy="165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 smtClean="0">
                <a:latin typeface="Raleway"/>
                <a:ea typeface="Raleway"/>
                <a:cs typeface="Raleway"/>
                <a:sym typeface="Raleway"/>
              </a:rPr>
              <a:t>2. Assets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Raleway"/>
                <a:ea typeface="Raleway"/>
                <a:cs typeface="Raleway"/>
                <a:sym typeface="Raleway"/>
              </a:rPr>
              <a:t>Advances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Raleway"/>
                <a:ea typeface="Raleway"/>
                <a:cs typeface="Raleway"/>
                <a:sym typeface="Raleway"/>
              </a:rPr>
              <a:t>Collections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000" dirty="0" smtClean="0">
                <a:latin typeface="Raleway"/>
                <a:ea typeface="Raleway"/>
                <a:cs typeface="Raleway"/>
                <a:sym typeface="Raleway"/>
              </a:rPr>
              <a:t>Operations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26"/>
          <p:cNvSpPr/>
          <p:nvPr/>
        </p:nvSpPr>
        <p:spPr>
          <a:xfrm>
            <a:off x="9386538" y="3631250"/>
            <a:ext cx="2466900" cy="642715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800" dirty="0" smtClean="0">
                <a:latin typeface="Raleway"/>
                <a:ea typeface="Raleway"/>
                <a:cs typeface="Raleway"/>
                <a:sym typeface="Raleway"/>
              </a:rPr>
              <a:t>Growth and Learning opportunities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800" dirty="0" smtClean="0">
                <a:latin typeface="Raleway"/>
                <a:ea typeface="Raleway"/>
                <a:cs typeface="Raleway"/>
                <a:sym typeface="Raleway"/>
              </a:rPr>
              <a:t>Enabling work culture that facilitates achivement of goals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800" dirty="0" smtClean="0">
                <a:latin typeface="Raleway"/>
                <a:ea typeface="Raleway"/>
                <a:cs typeface="Raleway"/>
                <a:sym typeface="Raleway"/>
              </a:rPr>
              <a:t>Setting High Performance standards.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800" dirty="0" smtClean="0">
                <a:latin typeface="Raleway"/>
                <a:ea typeface="Raleway"/>
                <a:cs typeface="Raleway"/>
                <a:sym typeface="Raleway"/>
              </a:rPr>
              <a:t>Care for employees and standing for them in their needs.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1800" dirty="0" smtClean="0">
                <a:latin typeface="Raleway"/>
                <a:ea typeface="Raleway"/>
                <a:cs typeface="Raleway"/>
                <a:sym typeface="Raleway"/>
              </a:rPr>
              <a:t>Creating a winning organisation that is conscious of its larger role in the society and nation building. 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" name="Google Shape;128;p26"/>
          <p:cNvSpPr/>
          <p:nvPr/>
        </p:nvSpPr>
        <p:spPr>
          <a:xfrm>
            <a:off x="13271313" y="4042025"/>
            <a:ext cx="2466900" cy="165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pt-BR" sz="2000" b="1" dirty="0" smtClean="0">
              <a:latin typeface="Raleway"/>
              <a:ea typeface="Raleway"/>
              <a:cs typeface="Raleway"/>
              <a:sym typeface="Raleway"/>
            </a:endParaRP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000" b="1" dirty="0" smtClean="0">
                <a:latin typeface="Raleway"/>
                <a:ea typeface="Raleway"/>
                <a:cs typeface="Raleway"/>
                <a:sym typeface="Raleway"/>
              </a:rPr>
              <a:t>Digital Platform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000" b="1" dirty="0" smtClean="0">
                <a:latin typeface="Raleway"/>
                <a:ea typeface="Raleway"/>
                <a:cs typeface="Raleway"/>
                <a:sym typeface="Raleway"/>
              </a:rPr>
              <a:t>Face to face service</a:t>
            </a:r>
            <a:endParaRPr sz="20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" name="Google Shape;129;p26"/>
          <p:cNvSpPr/>
          <p:nvPr/>
        </p:nvSpPr>
        <p:spPr>
          <a:xfrm>
            <a:off x="17317663" y="4124675"/>
            <a:ext cx="2466900" cy="406601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dirty="0" smtClean="0">
                <a:latin typeface="Raleway"/>
                <a:ea typeface="Raleway"/>
                <a:cs typeface="Raleway"/>
                <a:sym typeface="Raleway"/>
              </a:rPr>
              <a:t>Bank uses demographic and psychographic segmentation strategies to cater the changing need of the market. Income, Age, Social Class, Occupation are some of the segment variables of ICICI Bank. </a:t>
            </a:r>
            <a:endParaRPr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26"/>
          <p:cNvSpPr/>
          <p:nvPr/>
        </p:nvSpPr>
        <p:spPr>
          <a:xfrm>
            <a:off x="12915413" y="7559999"/>
            <a:ext cx="3086450" cy="2614237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b="1" dirty="0" smtClean="0">
                <a:latin typeface="Raleway"/>
                <a:ea typeface="Raleway"/>
                <a:cs typeface="Raleway"/>
                <a:sym typeface="Raleway"/>
              </a:rPr>
              <a:t>Branches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b="1" dirty="0" smtClean="0">
                <a:latin typeface="Raleway"/>
                <a:ea typeface="Raleway"/>
                <a:cs typeface="Raleway"/>
                <a:sym typeface="Raleway"/>
              </a:rPr>
              <a:t>Direct Sales Team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b="1" dirty="0" smtClean="0">
                <a:latin typeface="Raleway"/>
                <a:ea typeface="Raleway"/>
                <a:cs typeface="Raleway"/>
                <a:sym typeface="Raleway"/>
              </a:rPr>
              <a:t>.Direct Sales Agencies.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b="1" dirty="0" smtClean="0">
                <a:latin typeface="Raleway"/>
                <a:ea typeface="Raleway"/>
                <a:cs typeface="Raleway"/>
                <a:sym typeface="Raleway"/>
              </a:rPr>
              <a:t>Digital Platform</a:t>
            </a:r>
            <a:endParaRPr sz="24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3" name="Google Shape;133;p26"/>
          <p:cNvSpPr/>
          <p:nvPr/>
        </p:nvSpPr>
        <p:spPr>
          <a:xfrm>
            <a:off x="11281319" y="11595975"/>
            <a:ext cx="8232309" cy="165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800" dirty="0" smtClean="0">
                <a:latin typeface="Raleway"/>
                <a:ea typeface="Raleway"/>
                <a:cs typeface="Raleway"/>
                <a:sym typeface="Raleway"/>
              </a:rPr>
              <a:t>Interest Earned Rs. 747.98 Billion 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800" dirty="0" smtClean="0">
                <a:latin typeface="Raleway"/>
                <a:ea typeface="Raleway"/>
                <a:cs typeface="Raleway"/>
                <a:sym typeface="Raleway"/>
              </a:rPr>
              <a:t>.Income from Investment Rs.151.11 Billion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</a:pPr>
            <a:endParaRPr sz="2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26"/>
          <p:cNvSpPr/>
          <p:nvPr/>
        </p:nvSpPr>
        <p:spPr>
          <a:xfrm>
            <a:off x="1242413" y="11506725"/>
            <a:ext cx="8672853" cy="165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 smtClean="0">
                <a:latin typeface="Raleway"/>
                <a:ea typeface="Raleway"/>
                <a:cs typeface="Raleway"/>
                <a:sym typeface="Raleway"/>
              </a:rPr>
              <a:t>Interest Expended 415.31 Billion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 smtClean="0">
                <a:latin typeface="Raleway"/>
                <a:ea typeface="Raleway"/>
                <a:cs typeface="Raleway"/>
                <a:sym typeface="Raleway"/>
              </a:rPr>
              <a:t>Payment to and provisions for Employees Rs.82.71 billion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pt-BR" sz="2400" dirty="0" smtClean="0">
                <a:latin typeface="Raleway"/>
                <a:ea typeface="Raleway"/>
                <a:cs typeface="Raleway"/>
                <a:sym typeface="Raleway"/>
              </a:rPr>
              <a:t>Operation Expenses 123.97 Billion 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26"/>
          <p:cNvSpPr/>
          <p:nvPr/>
        </p:nvSpPr>
        <p:spPr>
          <a:xfrm>
            <a:off x="4671964" y="7361339"/>
            <a:ext cx="2466900" cy="165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latin typeface="Raleway"/>
                <a:ea typeface="Raleway"/>
                <a:cs typeface="Raleway"/>
                <a:sym typeface="Raleway"/>
              </a:rPr>
              <a:t>5275 Branches and 15589 ATM in India </a:t>
            </a:r>
            <a:endParaRPr sz="24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26"/>
          <p:cNvSpPr/>
          <p:nvPr/>
        </p:nvSpPr>
        <p:spPr>
          <a:xfrm>
            <a:off x="6058549" y="9082700"/>
            <a:ext cx="2466900" cy="16587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 smtClean="0">
                <a:latin typeface="Raleway"/>
                <a:ea typeface="Raleway"/>
                <a:cs typeface="Raleway"/>
                <a:sym typeface="Raleway"/>
              </a:rPr>
              <a:t>Staff of over 97000 employees in India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776200" y="2810775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Partners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4752025" y="2810775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Activities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8832025" y="2810775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Value Propositions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12807900" y="2810775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Relationships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16769450" y="2810775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Customer Segments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4752025" y="6883913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Key Resources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12807900" y="6883913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Channels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776200" y="10974225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Cost Structure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10898725" y="10974225"/>
            <a:ext cx="3828000" cy="5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9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Revenue Streams</a:t>
            </a:r>
            <a:endParaRPr sz="19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47" name="Google Shape;147;p26"/>
          <p:cNvGrpSpPr/>
          <p:nvPr/>
        </p:nvGrpSpPr>
        <p:grpSpPr>
          <a:xfrm>
            <a:off x="3880839" y="2854878"/>
            <a:ext cx="512085" cy="521929"/>
            <a:chOff x="1625325" y="239100"/>
            <a:chExt cx="4347075" cy="4423125"/>
          </a:xfrm>
        </p:grpSpPr>
        <p:sp>
          <p:nvSpPr>
            <p:cNvPr id="148" name="Google Shape;148;p26"/>
            <p:cNvSpPr/>
            <p:nvPr/>
          </p:nvSpPr>
          <p:spPr>
            <a:xfrm>
              <a:off x="1625325" y="2189700"/>
              <a:ext cx="2608250" cy="2472525"/>
            </a:xfrm>
            <a:custGeom>
              <a:avLst/>
              <a:gdLst/>
              <a:ahLst/>
              <a:cxnLst/>
              <a:rect l="l" t="t" r="r" b="b"/>
              <a:pathLst>
                <a:path w="104330" h="98901" extrusionOk="0">
                  <a:moveTo>
                    <a:pt x="55291" y="18440"/>
                  </a:moveTo>
                  <a:cubicBezTo>
                    <a:pt x="58719" y="18440"/>
                    <a:pt x="62195" y="19800"/>
                    <a:pt x="65094" y="22699"/>
                  </a:cubicBezTo>
                  <a:lnTo>
                    <a:pt x="78470" y="33400"/>
                  </a:lnTo>
                  <a:cubicBezTo>
                    <a:pt x="83820" y="38750"/>
                    <a:pt x="83820" y="46775"/>
                    <a:pt x="79362" y="53017"/>
                  </a:cubicBezTo>
                  <a:lnTo>
                    <a:pt x="60636" y="75310"/>
                  </a:lnTo>
                  <a:cubicBezTo>
                    <a:pt x="57395" y="78551"/>
                    <a:pt x="53432" y="80109"/>
                    <a:pt x="49498" y="80109"/>
                  </a:cubicBezTo>
                  <a:cubicBezTo>
                    <a:pt x="45855" y="80109"/>
                    <a:pt x="42236" y="78774"/>
                    <a:pt x="39235" y="76201"/>
                  </a:cubicBezTo>
                  <a:lnTo>
                    <a:pt x="26751" y="65501"/>
                  </a:lnTo>
                  <a:cubicBezTo>
                    <a:pt x="20509" y="60151"/>
                    <a:pt x="19618" y="50342"/>
                    <a:pt x="24968" y="44992"/>
                  </a:cubicBezTo>
                  <a:lnTo>
                    <a:pt x="44585" y="23591"/>
                  </a:lnTo>
                  <a:cubicBezTo>
                    <a:pt x="47451" y="20248"/>
                    <a:pt x="51339" y="18440"/>
                    <a:pt x="55291" y="18440"/>
                  </a:cubicBezTo>
                  <a:close/>
                  <a:moveTo>
                    <a:pt x="55549" y="1"/>
                  </a:moveTo>
                  <a:cubicBezTo>
                    <a:pt x="46425" y="1"/>
                    <a:pt x="37503" y="3845"/>
                    <a:pt x="31210" y="11107"/>
                  </a:cubicBezTo>
                  <a:lnTo>
                    <a:pt x="11592" y="33400"/>
                  </a:lnTo>
                  <a:cubicBezTo>
                    <a:pt x="0" y="46775"/>
                    <a:pt x="1784" y="67284"/>
                    <a:pt x="15159" y="78877"/>
                  </a:cubicBezTo>
                  <a:lnTo>
                    <a:pt x="27643" y="90469"/>
                  </a:lnTo>
                  <a:cubicBezTo>
                    <a:pt x="33757" y="96175"/>
                    <a:pt x="41361" y="98900"/>
                    <a:pt x="48923" y="98900"/>
                  </a:cubicBezTo>
                  <a:cubicBezTo>
                    <a:pt x="57904" y="98900"/>
                    <a:pt x="66826" y="95055"/>
                    <a:pt x="73120" y="87794"/>
                  </a:cubicBezTo>
                  <a:lnTo>
                    <a:pt x="92737" y="65501"/>
                  </a:lnTo>
                  <a:cubicBezTo>
                    <a:pt x="104329" y="52126"/>
                    <a:pt x="103438" y="31616"/>
                    <a:pt x="90062" y="19133"/>
                  </a:cubicBezTo>
                  <a:lnTo>
                    <a:pt x="77578" y="8432"/>
                  </a:lnTo>
                  <a:cubicBezTo>
                    <a:pt x="71057" y="2726"/>
                    <a:pt x="63231" y="1"/>
                    <a:pt x="55549" y="1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6"/>
            <p:cNvSpPr/>
            <p:nvPr/>
          </p:nvSpPr>
          <p:spPr>
            <a:xfrm>
              <a:off x="3341850" y="239100"/>
              <a:ext cx="2630550" cy="2474700"/>
            </a:xfrm>
            <a:custGeom>
              <a:avLst/>
              <a:gdLst/>
              <a:ahLst/>
              <a:cxnLst/>
              <a:rect l="l" t="t" r="r" b="b"/>
              <a:pathLst>
                <a:path w="105222" h="98988" extrusionOk="0">
                  <a:moveTo>
                    <a:pt x="55776" y="18741"/>
                  </a:moveTo>
                  <a:cubicBezTo>
                    <a:pt x="59046" y="18741"/>
                    <a:pt x="62332" y="19886"/>
                    <a:pt x="65095" y="22254"/>
                  </a:cubicBezTo>
                  <a:lnTo>
                    <a:pt x="78470" y="33846"/>
                  </a:lnTo>
                  <a:cubicBezTo>
                    <a:pt x="83820" y="38304"/>
                    <a:pt x="83820" y="47221"/>
                    <a:pt x="79362" y="53463"/>
                  </a:cubicBezTo>
                  <a:lnTo>
                    <a:pt x="59744" y="75756"/>
                  </a:lnTo>
                  <a:cubicBezTo>
                    <a:pt x="56966" y="78997"/>
                    <a:pt x="53226" y="80555"/>
                    <a:pt x="49399" y="80555"/>
                  </a:cubicBezTo>
                  <a:cubicBezTo>
                    <a:pt x="45855" y="80555"/>
                    <a:pt x="42236" y="79219"/>
                    <a:pt x="39235" y="76647"/>
                  </a:cubicBezTo>
                  <a:lnTo>
                    <a:pt x="25860" y="65947"/>
                  </a:lnTo>
                  <a:cubicBezTo>
                    <a:pt x="19618" y="60597"/>
                    <a:pt x="19618" y="50788"/>
                    <a:pt x="24968" y="44546"/>
                  </a:cubicBezTo>
                  <a:lnTo>
                    <a:pt x="44585" y="24037"/>
                  </a:lnTo>
                  <a:cubicBezTo>
                    <a:pt x="47568" y="20557"/>
                    <a:pt x="51659" y="18741"/>
                    <a:pt x="55776" y="18741"/>
                  </a:cubicBezTo>
                  <a:close/>
                  <a:moveTo>
                    <a:pt x="55420" y="0"/>
                  </a:moveTo>
                  <a:cubicBezTo>
                    <a:pt x="46434" y="0"/>
                    <a:pt x="37506" y="3804"/>
                    <a:pt x="31210" y="11553"/>
                  </a:cubicBezTo>
                  <a:lnTo>
                    <a:pt x="11592" y="33846"/>
                  </a:lnTo>
                  <a:cubicBezTo>
                    <a:pt x="0" y="47221"/>
                    <a:pt x="892" y="67730"/>
                    <a:pt x="14267" y="79322"/>
                  </a:cubicBezTo>
                  <a:lnTo>
                    <a:pt x="27643" y="90915"/>
                  </a:lnTo>
                  <a:cubicBezTo>
                    <a:pt x="33853" y="96297"/>
                    <a:pt x="41601" y="98988"/>
                    <a:pt x="49280" y="98988"/>
                  </a:cubicBezTo>
                  <a:cubicBezTo>
                    <a:pt x="58141" y="98988"/>
                    <a:pt x="66910" y="95405"/>
                    <a:pt x="73120" y="88240"/>
                  </a:cubicBezTo>
                  <a:lnTo>
                    <a:pt x="92737" y="65947"/>
                  </a:lnTo>
                  <a:cubicBezTo>
                    <a:pt x="105221" y="51680"/>
                    <a:pt x="103438" y="31171"/>
                    <a:pt x="90062" y="19578"/>
                  </a:cubicBezTo>
                  <a:lnTo>
                    <a:pt x="76687" y="7986"/>
                  </a:lnTo>
                  <a:cubicBezTo>
                    <a:pt x="70576" y="2691"/>
                    <a:pt x="62977" y="0"/>
                    <a:pt x="55420" y="0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3007450" y="1617175"/>
              <a:ext cx="1582800" cy="1678125"/>
            </a:xfrm>
            <a:custGeom>
              <a:avLst/>
              <a:gdLst/>
              <a:ahLst/>
              <a:cxnLst/>
              <a:rect l="l" t="t" r="r" b="b"/>
              <a:pathLst>
                <a:path w="63312" h="67125" extrusionOk="0">
                  <a:moveTo>
                    <a:pt x="52782" y="0"/>
                  </a:moveTo>
                  <a:cubicBezTo>
                    <a:pt x="50261" y="0"/>
                    <a:pt x="47803" y="887"/>
                    <a:pt x="46369" y="2799"/>
                  </a:cubicBezTo>
                  <a:lnTo>
                    <a:pt x="3568" y="52734"/>
                  </a:lnTo>
                  <a:cubicBezTo>
                    <a:pt x="1" y="56301"/>
                    <a:pt x="1" y="61651"/>
                    <a:pt x="4459" y="65218"/>
                  </a:cubicBezTo>
                  <a:cubicBezTo>
                    <a:pt x="6115" y="66459"/>
                    <a:pt x="7962" y="67125"/>
                    <a:pt x="9823" y="67125"/>
                  </a:cubicBezTo>
                  <a:cubicBezTo>
                    <a:pt x="11972" y="67125"/>
                    <a:pt x="14140" y="66238"/>
                    <a:pt x="16051" y="64326"/>
                  </a:cubicBezTo>
                  <a:lnTo>
                    <a:pt x="59745" y="14391"/>
                  </a:lnTo>
                  <a:cubicBezTo>
                    <a:pt x="63312" y="10824"/>
                    <a:pt x="62420" y="5474"/>
                    <a:pt x="58853" y="1907"/>
                  </a:cubicBezTo>
                  <a:cubicBezTo>
                    <a:pt x="57198" y="665"/>
                    <a:pt x="54966" y="0"/>
                    <a:pt x="52782" y="0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26"/>
          <p:cNvGrpSpPr/>
          <p:nvPr/>
        </p:nvGrpSpPr>
        <p:grpSpPr>
          <a:xfrm>
            <a:off x="7886763" y="2807121"/>
            <a:ext cx="545386" cy="539807"/>
            <a:chOff x="1123725" y="232550"/>
            <a:chExt cx="4726050" cy="4665575"/>
          </a:xfrm>
        </p:grpSpPr>
        <p:sp>
          <p:nvSpPr>
            <p:cNvPr id="152" name="Google Shape;152;p26"/>
            <p:cNvSpPr/>
            <p:nvPr/>
          </p:nvSpPr>
          <p:spPr>
            <a:xfrm>
              <a:off x="2372125" y="232550"/>
              <a:ext cx="3477650" cy="3483225"/>
            </a:xfrm>
            <a:custGeom>
              <a:avLst/>
              <a:gdLst/>
              <a:ahLst/>
              <a:cxnLst/>
              <a:rect l="l" t="t" r="r" b="b"/>
              <a:pathLst>
                <a:path w="139106" h="139329" extrusionOk="0">
                  <a:moveTo>
                    <a:pt x="103438" y="15382"/>
                  </a:moveTo>
                  <a:lnTo>
                    <a:pt x="123055" y="34108"/>
                  </a:lnTo>
                  <a:lnTo>
                    <a:pt x="116813" y="41241"/>
                  </a:lnTo>
                  <a:cubicBezTo>
                    <a:pt x="114138" y="43916"/>
                    <a:pt x="110571" y="45254"/>
                    <a:pt x="107116" y="45254"/>
                  </a:cubicBezTo>
                  <a:cubicBezTo>
                    <a:pt x="103661" y="45254"/>
                    <a:pt x="100317" y="43916"/>
                    <a:pt x="98087" y="41241"/>
                  </a:cubicBezTo>
                  <a:cubicBezTo>
                    <a:pt x="92737" y="35891"/>
                    <a:pt x="92737" y="26974"/>
                    <a:pt x="98087" y="21624"/>
                  </a:cubicBezTo>
                  <a:lnTo>
                    <a:pt x="103438" y="15382"/>
                  </a:lnTo>
                  <a:close/>
                  <a:moveTo>
                    <a:pt x="104329" y="0"/>
                  </a:moveTo>
                  <a:cubicBezTo>
                    <a:pt x="102769" y="0"/>
                    <a:pt x="101208" y="669"/>
                    <a:pt x="99871" y="2006"/>
                  </a:cubicBezTo>
                  <a:lnTo>
                    <a:pt x="88279" y="12707"/>
                  </a:lnTo>
                  <a:cubicBezTo>
                    <a:pt x="81145" y="20732"/>
                    <a:pt x="78470" y="33216"/>
                    <a:pt x="83820" y="43025"/>
                  </a:cubicBezTo>
                  <a:lnTo>
                    <a:pt x="0" y="127736"/>
                  </a:lnTo>
                  <a:lnTo>
                    <a:pt x="11592" y="139329"/>
                  </a:lnTo>
                  <a:lnTo>
                    <a:pt x="95412" y="54617"/>
                  </a:lnTo>
                  <a:cubicBezTo>
                    <a:pt x="99524" y="56673"/>
                    <a:pt x="103767" y="57675"/>
                    <a:pt x="107889" y="57675"/>
                  </a:cubicBezTo>
                  <a:cubicBezTo>
                    <a:pt x="114494" y="57675"/>
                    <a:pt x="120788" y="55100"/>
                    <a:pt x="125730" y="50158"/>
                  </a:cubicBezTo>
                  <a:lnTo>
                    <a:pt x="137322" y="38566"/>
                  </a:lnTo>
                  <a:cubicBezTo>
                    <a:pt x="139106" y="35891"/>
                    <a:pt x="139106" y="32324"/>
                    <a:pt x="137322" y="29649"/>
                  </a:cubicBezTo>
                  <a:lnTo>
                    <a:pt x="108788" y="2006"/>
                  </a:lnTo>
                  <a:cubicBezTo>
                    <a:pt x="107450" y="669"/>
                    <a:pt x="105890" y="0"/>
                    <a:pt x="104329" y="0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1123725" y="2595550"/>
              <a:ext cx="2407625" cy="2302575"/>
            </a:xfrm>
            <a:custGeom>
              <a:avLst/>
              <a:gdLst/>
              <a:ahLst/>
              <a:cxnLst/>
              <a:rect l="l" t="t" r="r" b="b"/>
              <a:pathLst>
                <a:path w="96305" h="92103" extrusionOk="0">
                  <a:moveTo>
                    <a:pt x="37229" y="1"/>
                  </a:moveTo>
                  <a:cubicBezTo>
                    <a:pt x="35892" y="1"/>
                    <a:pt x="34777" y="223"/>
                    <a:pt x="34777" y="223"/>
                  </a:cubicBezTo>
                  <a:lnTo>
                    <a:pt x="12485" y="22516"/>
                  </a:lnTo>
                  <a:cubicBezTo>
                    <a:pt x="1784" y="34108"/>
                    <a:pt x="1" y="51050"/>
                    <a:pt x="6243" y="65318"/>
                  </a:cubicBezTo>
                  <a:lnTo>
                    <a:pt x="10701" y="78693"/>
                  </a:lnTo>
                  <a:cubicBezTo>
                    <a:pt x="11593" y="81368"/>
                    <a:pt x="13376" y="83152"/>
                    <a:pt x="16052" y="84043"/>
                  </a:cubicBezTo>
                  <a:lnTo>
                    <a:pt x="30319" y="89394"/>
                  </a:lnTo>
                  <a:cubicBezTo>
                    <a:pt x="35166" y="91211"/>
                    <a:pt x="40219" y="92103"/>
                    <a:pt x="45268" y="92103"/>
                  </a:cubicBezTo>
                  <a:cubicBezTo>
                    <a:pt x="55081" y="92103"/>
                    <a:pt x="64878" y="88736"/>
                    <a:pt x="73120" y="82260"/>
                  </a:cubicBezTo>
                  <a:lnTo>
                    <a:pt x="95413" y="59967"/>
                  </a:lnTo>
                  <a:cubicBezTo>
                    <a:pt x="96305" y="57292"/>
                    <a:pt x="96305" y="54617"/>
                    <a:pt x="93630" y="52834"/>
                  </a:cubicBezTo>
                  <a:lnTo>
                    <a:pt x="75796" y="35000"/>
                  </a:lnTo>
                  <a:lnTo>
                    <a:pt x="59745" y="18949"/>
                  </a:lnTo>
                  <a:lnTo>
                    <a:pt x="41019" y="1115"/>
                  </a:lnTo>
                  <a:cubicBezTo>
                    <a:pt x="40127" y="223"/>
                    <a:pt x="38567" y="1"/>
                    <a:pt x="37229" y="1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26"/>
          <p:cNvGrpSpPr/>
          <p:nvPr/>
        </p:nvGrpSpPr>
        <p:grpSpPr>
          <a:xfrm>
            <a:off x="9915267" y="10970569"/>
            <a:ext cx="575922" cy="481115"/>
            <a:chOff x="509200" y="236175"/>
            <a:chExt cx="6212750" cy="5195625"/>
          </a:xfrm>
        </p:grpSpPr>
        <p:sp>
          <p:nvSpPr>
            <p:cNvPr id="155" name="Google Shape;155;p26"/>
            <p:cNvSpPr/>
            <p:nvPr/>
          </p:nvSpPr>
          <p:spPr>
            <a:xfrm>
              <a:off x="509200" y="236175"/>
              <a:ext cx="5209600" cy="5116600"/>
            </a:xfrm>
            <a:custGeom>
              <a:avLst/>
              <a:gdLst/>
              <a:ahLst/>
              <a:cxnLst/>
              <a:rect l="l" t="t" r="r" b="b"/>
              <a:pathLst>
                <a:path w="208384" h="204664" extrusionOk="0">
                  <a:moveTo>
                    <a:pt x="35053" y="17046"/>
                  </a:moveTo>
                  <a:cubicBezTo>
                    <a:pt x="39990" y="17046"/>
                    <a:pt x="44893" y="19307"/>
                    <a:pt x="47877" y="23485"/>
                  </a:cubicBezTo>
                  <a:cubicBezTo>
                    <a:pt x="53450" y="30173"/>
                    <a:pt x="53450" y="39090"/>
                    <a:pt x="47877" y="45778"/>
                  </a:cubicBezTo>
                  <a:cubicBezTo>
                    <a:pt x="46763" y="45778"/>
                    <a:pt x="46763" y="46892"/>
                    <a:pt x="45648" y="46892"/>
                  </a:cubicBezTo>
                  <a:cubicBezTo>
                    <a:pt x="43015" y="49526"/>
                    <a:pt x="39635" y="50666"/>
                    <a:pt x="36215" y="50666"/>
                  </a:cubicBezTo>
                  <a:cubicBezTo>
                    <a:pt x="32395" y="50666"/>
                    <a:pt x="28525" y="49244"/>
                    <a:pt x="25585" y="46892"/>
                  </a:cubicBezTo>
                  <a:cubicBezTo>
                    <a:pt x="17782" y="40205"/>
                    <a:pt x="16668" y="29058"/>
                    <a:pt x="23356" y="22371"/>
                  </a:cubicBezTo>
                  <a:cubicBezTo>
                    <a:pt x="26462" y="18747"/>
                    <a:pt x="30770" y="17046"/>
                    <a:pt x="35053" y="17046"/>
                  </a:cubicBezTo>
                  <a:close/>
                  <a:moveTo>
                    <a:pt x="21656" y="1"/>
                  </a:moveTo>
                  <a:cubicBezTo>
                    <a:pt x="10086" y="1"/>
                    <a:pt x="0" y="10679"/>
                    <a:pt x="1063" y="22371"/>
                  </a:cubicBezTo>
                  <a:lnTo>
                    <a:pt x="6636" y="91477"/>
                  </a:lnTo>
                  <a:cubicBezTo>
                    <a:pt x="7751" y="97051"/>
                    <a:pt x="9980" y="102624"/>
                    <a:pt x="14439" y="107082"/>
                  </a:cubicBezTo>
                  <a:lnTo>
                    <a:pt x="106952" y="200711"/>
                  </a:lnTo>
                  <a:cubicBezTo>
                    <a:pt x="110082" y="203215"/>
                    <a:pt x="114266" y="204664"/>
                    <a:pt x="118518" y="204664"/>
                  </a:cubicBezTo>
                  <a:cubicBezTo>
                    <a:pt x="121837" y="204664"/>
                    <a:pt x="125198" y="203780"/>
                    <a:pt x="128130" y="201826"/>
                  </a:cubicBezTo>
                  <a:cubicBezTo>
                    <a:pt x="130360" y="200711"/>
                    <a:pt x="132589" y="199596"/>
                    <a:pt x="133703" y="198482"/>
                  </a:cubicBezTo>
                  <a:lnTo>
                    <a:pt x="199466" y="132719"/>
                  </a:lnTo>
                  <a:cubicBezTo>
                    <a:pt x="207269" y="126031"/>
                    <a:pt x="208383" y="113770"/>
                    <a:pt x="200581" y="105968"/>
                  </a:cubicBezTo>
                  <a:lnTo>
                    <a:pt x="108067" y="13454"/>
                  </a:lnTo>
                  <a:cubicBezTo>
                    <a:pt x="105838" y="10110"/>
                    <a:pt x="102494" y="8995"/>
                    <a:pt x="99150" y="7880"/>
                  </a:cubicBezTo>
                  <a:cubicBezTo>
                    <a:pt x="96921" y="6766"/>
                    <a:pt x="94692" y="6766"/>
                    <a:pt x="92462" y="5651"/>
                  </a:cubicBezTo>
                  <a:lnTo>
                    <a:pt x="23356" y="78"/>
                  </a:lnTo>
                  <a:cubicBezTo>
                    <a:pt x="22786" y="26"/>
                    <a:pt x="22219" y="1"/>
                    <a:pt x="21656" y="1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3433800" y="433175"/>
              <a:ext cx="3288150" cy="4998625"/>
            </a:xfrm>
            <a:custGeom>
              <a:avLst/>
              <a:gdLst/>
              <a:ahLst/>
              <a:cxnLst/>
              <a:rect l="l" t="t" r="r" b="b"/>
              <a:pathLst>
                <a:path w="131526" h="199945" extrusionOk="0">
                  <a:moveTo>
                    <a:pt x="0" y="0"/>
                  </a:moveTo>
                  <a:lnTo>
                    <a:pt x="0" y="0"/>
                  </a:lnTo>
                  <a:cubicBezTo>
                    <a:pt x="3344" y="1115"/>
                    <a:pt x="6688" y="2230"/>
                    <a:pt x="10032" y="5574"/>
                  </a:cubicBezTo>
                  <a:lnTo>
                    <a:pt x="102546" y="98088"/>
                  </a:lnTo>
                  <a:cubicBezTo>
                    <a:pt x="110348" y="105890"/>
                    <a:pt x="109233" y="118151"/>
                    <a:pt x="101431" y="124839"/>
                  </a:cubicBezTo>
                  <a:lnTo>
                    <a:pt x="35668" y="190602"/>
                  </a:lnTo>
                  <a:cubicBezTo>
                    <a:pt x="34553" y="191716"/>
                    <a:pt x="32324" y="192831"/>
                    <a:pt x="30095" y="193946"/>
                  </a:cubicBezTo>
                  <a:lnTo>
                    <a:pt x="30095" y="195060"/>
                  </a:lnTo>
                  <a:cubicBezTo>
                    <a:pt x="33846" y="198275"/>
                    <a:pt x="38627" y="199945"/>
                    <a:pt x="43324" y="199945"/>
                  </a:cubicBezTo>
                  <a:cubicBezTo>
                    <a:pt x="48398" y="199945"/>
                    <a:pt x="53373" y="197997"/>
                    <a:pt x="56846" y="193946"/>
                  </a:cubicBezTo>
                  <a:lnTo>
                    <a:pt x="122609" y="128183"/>
                  </a:lnTo>
                  <a:cubicBezTo>
                    <a:pt x="130411" y="121495"/>
                    <a:pt x="131526" y="109234"/>
                    <a:pt x="124838" y="101432"/>
                  </a:cubicBezTo>
                  <a:lnTo>
                    <a:pt x="32324" y="7803"/>
                  </a:lnTo>
                  <a:cubicBezTo>
                    <a:pt x="27866" y="4459"/>
                    <a:pt x="22293" y="1115"/>
                    <a:pt x="16719" y="11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26"/>
          <p:cNvGrpSpPr/>
          <p:nvPr/>
        </p:nvGrpSpPr>
        <p:grpSpPr>
          <a:xfrm>
            <a:off x="7913774" y="6880306"/>
            <a:ext cx="448082" cy="468145"/>
            <a:chOff x="1190625" y="238125"/>
            <a:chExt cx="4480825" cy="4681450"/>
          </a:xfrm>
        </p:grpSpPr>
        <p:sp>
          <p:nvSpPr>
            <p:cNvPr id="158" name="Google Shape;158;p26"/>
            <p:cNvSpPr/>
            <p:nvPr/>
          </p:nvSpPr>
          <p:spPr>
            <a:xfrm>
              <a:off x="1190625" y="1754000"/>
              <a:ext cx="4480825" cy="3165575"/>
            </a:xfrm>
            <a:custGeom>
              <a:avLst/>
              <a:gdLst/>
              <a:ahLst/>
              <a:cxnLst/>
              <a:rect l="l" t="t" r="r" b="b"/>
              <a:pathLst>
                <a:path w="179233" h="126623" extrusionOk="0">
                  <a:moveTo>
                    <a:pt x="0" y="1"/>
                  </a:moveTo>
                  <a:lnTo>
                    <a:pt x="0" y="126622"/>
                  </a:lnTo>
                  <a:lnTo>
                    <a:pt x="179232" y="126622"/>
                  </a:lnTo>
                  <a:lnTo>
                    <a:pt x="179232" y="23185"/>
                  </a:lnTo>
                  <a:lnTo>
                    <a:pt x="135539" y="49936"/>
                  </a:lnTo>
                  <a:lnTo>
                    <a:pt x="135539" y="23185"/>
                  </a:lnTo>
                  <a:lnTo>
                    <a:pt x="90954" y="49936"/>
                  </a:lnTo>
                  <a:lnTo>
                    <a:pt x="90954" y="23185"/>
                  </a:lnTo>
                  <a:lnTo>
                    <a:pt x="46369" y="49936"/>
                  </a:lnTo>
                  <a:lnTo>
                    <a:pt x="46369" y="1"/>
                  </a:ln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6"/>
            <p:cNvSpPr/>
            <p:nvPr/>
          </p:nvSpPr>
          <p:spPr>
            <a:xfrm>
              <a:off x="1190625" y="1062925"/>
              <a:ext cx="1159225" cy="445900"/>
            </a:xfrm>
            <a:custGeom>
              <a:avLst/>
              <a:gdLst/>
              <a:ahLst/>
              <a:cxnLst/>
              <a:rect l="l" t="t" r="r" b="b"/>
              <a:pathLst>
                <a:path w="46369" h="17836" extrusionOk="0">
                  <a:moveTo>
                    <a:pt x="0" y="1"/>
                  </a:moveTo>
                  <a:lnTo>
                    <a:pt x="0" y="17835"/>
                  </a:lnTo>
                  <a:lnTo>
                    <a:pt x="46369" y="17835"/>
                  </a:lnTo>
                  <a:lnTo>
                    <a:pt x="46369" y="1"/>
                  </a:ln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6"/>
            <p:cNvSpPr/>
            <p:nvPr/>
          </p:nvSpPr>
          <p:spPr>
            <a:xfrm>
              <a:off x="1190625" y="238125"/>
              <a:ext cx="1159225" cy="601900"/>
            </a:xfrm>
            <a:custGeom>
              <a:avLst/>
              <a:gdLst/>
              <a:ahLst/>
              <a:cxnLst/>
              <a:rect l="l" t="t" r="r" b="b"/>
              <a:pathLst>
                <a:path w="46369" h="24076" extrusionOk="0">
                  <a:moveTo>
                    <a:pt x="0" y="0"/>
                  </a:moveTo>
                  <a:lnTo>
                    <a:pt x="0" y="24076"/>
                  </a:lnTo>
                  <a:lnTo>
                    <a:pt x="46369" y="24076"/>
                  </a:lnTo>
                  <a:lnTo>
                    <a:pt x="46369" y="0"/>
                  </a:ln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26"/>
          <p:cNvSpPr/>
          <p:nvPr/>
        </p:nvSpPr>
        <p:spPr>
          <a:xfrm>
            <a:off x="19868350" y="10970538"/>
            <a:ext cx="594077" cy="539885"/>
          </a:xfrm>
          <a:custGeom>
            <a:avLst/>
            <a:gdLst/>
            <a:ahLst/>
            <a:cxnLst/>
            <a:rect l="l" t="t" r="r" b="b"/>
            <a:pathLst>
              <a:path w="209551" h="189933" extrusionOk="0">
                <a:moveTo>
                  <a:pt x="109680" y="58852"/>
                </a:moveTo>
                <a:lnTo>
                  <a:pt x="109680" y="68661"/>
                </a:lnTo>
                <a:cubicBezTo>
                  <a:pt x="113247" y="69553"/>
                  <a:pt x="116814" y="70444"/>
                  <a:pt x="119489" y="73120"/>
                </a:cubicBezTo>
                <a:cubicBezTo>
                  <a:pt x="124839" y="75795"/>
                  <a:pt x="128406" y="80253"/>
                  <a:pt x="131081" y="85603"/>
                </a:cubicBezTo>
                <a:lnTo>
                  <a:pt x="118597" y="91845"/>
                </a:lnTo>
                <a:cubicBezTo>
                  <a:pt x="115922" y="86495"/>
                  <a:pt x="110572" y="82928"/>
                  <a:pt x="104330" y="82928"/>
                </a:cubicBezTo>
                <a:cubicBezTo>
                  <a:pt x="103613" y="82689"/>
                  <a:pt x="102896" y="82578"/>
                  <a:pt x="102180" y="82578"/>
                </a:cubicBezTo>
                <a:cubicBezTo>
                  <a:pt x="100221" y="82578"/>
                  <a:pt x="98263" y="83406"/>
                  <a:pt x="96305" y="84712"/>
                </a:cubicBezTo>
                <a:cubicBezTo>
                  <a:pt x="94521" y="85603"/>
                  <a:pt x="93630" y="88279"/>
                  <a:pt x="93630" y="90062"/>
                </a:cubicBezTo>
                <a:cubicBezTo>
                  <a:pt x="93630" y="92737"/>
                  <a:pt x="94521" y="94520"/>
                  <a:pt x="96305" y="96304"/>
                </a:cubicBezTo>
                <a:cubicBezTo>
                  <a:pt x="99871" y="98087"/>
                  <a:pt x="103438" y="99871"/>
                  <a:pt x="107897" y="100762"/>
                </a:cubicBezTo>
                <a:lnTo>
                  <a:pt x="113247" y="102546"/>
                </a:lnTo>
                <a:lnTo>
                  <a:pt x="118597" y="104329"/>
                </a:lnTo>
                <a:cubicBezTo>
                  <a:pt x="120381" y="104329"/>
                  <a:pt x="122164" y="105221"/>
                  <a:pt x="123056" y="106113"/>
                </a:cubicBezTo>
                <a:cubicBezTo>
                  <a:pt x="124839" y="107004"/>
                  <a:pt x="125731" y="107896"/>
                  <a:pt x="127514" y="109679"/>
                </a:cubicBezTo>
                <a:cubicBezTo>
                  <a:pt x="128406" y="110571"/>
                  <a:pt x="129298" y="111463"/>
                  <a:pt x="130189" y="113246"/>
                </a:cubicBezTo>
                <a:cubicBezTo>
                  <a:pt x="131081" y="115030"/>
                  <a:pt x="131973" y="115921"/>
                  <a:pt x="131973" y="117705"/>
                </a:cubicBezTo>
                <a:cubicBezTo>
                  <a:pt x="134648" y="125730"/>
                  <a:pt x="131973" y="134647"/>
                  <a:pt x="125731" y="139997"/>
                </a:cubicBezTo>
                <a:cubicBezTo>
                  <a:pt x="121272" y="143564"/>
                  <a:pt x="115030" y="145347"/>
                  <a:pt x="109680" y="146239"/>
                </a:cubicBezTo>
                <a:lnTo>
                  <a:pt x="109680" y="154264"/>
                </a:lnTo>
                <a:lnTo>
                  <a:pt x="97196" y="154264"/>
                </a:lnTo>
                <a:lnTo>
                  <a:pt x="97196" y="145347"/>
                </a:lnTo>
                <a:cubicBezTo>
                  <a:pt x="93630" y="144456"/>
                  <a:pt x="90063" y="142672"/>
                  <a:pt x="86496" y="140889"/>
                </a:cubicBezTo>
                <a:cubicBezTo>
                  <a:pt x="82037" y="137322"/>
                  <a:pt x="77579" y="132864"/>
                  <a:pt x="75796" y="127513"/>
                </a:cubicBezTo>
                <a:lnTo>
                  <a:pt x="88279" y="120380"/>
                </a:lnTo>
                <a:cubicBezTo>
                  <a:pt x="90727" y="126906"/>
                  <a:pt x="96906" y="131193"/>
                  <a:pt x="103402" y="131193"/>
                </a:cubicBezTo>
                <a:cubicBezTo>
                  <a:pt x="104007" y="131193"/>
                  <a:pt x="104614" y="131156"/>
                  <a:pt x="105222" y="131080"/>
                </a:cubicBezTo>
                <a:cubicBezTo>
                  <a:pt x="108788" y="131080"/>
                  <a:pt x="112355" y="130189"/>
                  <a:pt x="115030" y="129297"/>
                </a:cubicBezTo>
                <a:cubicBezTo>
                  <a:pt x="116814" y="128405"/>
                  <a:pt x="118597" y="125730"/>
                  <a:pt x="118597" y="123947"/>
                </a:cubicBezTo>
                <a:cubicBezTo>
                  <a:pt x="118597" y="121271"/>
                  <a:pt x="117706" y="119488"/>
                  <a:pt x="115030" y="117705"/>
                </a:cubicBezTo>
                <a:cubicBezTo>
                  <a:pt x="111464" y="115921"/>
                  <a:pt x="107005" y="114138"/>
                  <a:pt x="102547" y="113246"/>
                </a:cubicBezTo>
                <a:cubicBezTo>
                  <a:pt x="99871" y="112354"/>
                  <a:pt x="96305" y="111463"/>
                  <a:pt x="93630" y="109679"/>
                </a:cubicBezTo>
                <a:cubicBezTo>
                  <a:pt x="91846" y="108788"/>
                  <a:pt x="89171" y="107896"/>
                  <a:pt x="87388" y="106113"/>
                </a:cubicBezTo>
                <a:cubicBezTo>
                  <a:pt x="84713" y="104329"/>
                  <a:pt x="82929" y="102546"/>
                  <a:pt x="82037" y="99871"/>
                </a:cubicBezTo>
                <a:cubicBezTo>
                  <a:pt x="80254" y="97196"/>
                  <a:pt x="79362" y="93629"/>
                  <a:pt x="80254" y="90954"/>
                </a:cubicBezTo>
                <a:cubicBezTo>
                  <a:pt x="79362" y="84712"/>
                  <a:pt x="82037" y="78470"/>
                  <a:pt x="87388" y="74011"/>
                </a:cubicBezTo>
                <a:cubicBezTo>
                  <a:pt x="90063" y="72228"/>
                  <a:pt x="93630" y="70444"/>
                  <a:pt x="97196" y="69553"/>
                </a:cubicBezTo>
                <a:lnTo>
                  <a:pt x="97196" y="58852"/>
                </a:lnTo>
                <a:close/>
                <a:moveTo>
                  <a:pt x="66878" y="0"/>
                </a:moveTo>
                <a:cubicBezTo>
                  <a:pt x="59745" y="0"/>
                  <a:pt x="55286" y="8025"/>
                  <a:pt x="57961" y="14267"/>
                </a:cubicBezTo>
                <a:lnTo>
                  <a:pt x="74904" y="46369"/>
                </a:lnTo>
                <a:cubicBezTo>
                  <a:pt x="1" y="78470"/>
                  <a:pt x="23185" y="189933"/>
                  <a:pt x="104330" y="189933"/>
                </a:cubicBezTo>
                <a:cubicBezTo>
                  <a:pt x="186367" y="189933"/>
                  <a:pt x="209551" y="78470"/>
                  <a:pt x="133756" y="46369"/>
                </a:cubicBezTo>
                <a:lnTo>
                  <a:pt x="150698" y="14267"/>
                </a:lnTo>
                <a:cubicBezTo>
                  <a:pt x="154265" y="8025"/>
                  <a:pt x="149807" y="0"/>
                  <a:pt x="142673" y="0"/>
                </a:cubicBezTo>
                <a:close/>
              </a:path>
            </a:pathLst>
          </a:custGeom>
          <a:solidFill>
            <a:srgbClr val="31A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6"/>
          <p:cNvSpPr/>
          <p:nvPr/>
        </p:nvSpPr>
        <p:spPr>
          <a:xfrm>
            <a:off x="15930300" y="6880100"/>
            <a:ext cx="545119" cy="468107"/>
          </a:xfrm>
          <a:custGeom>
            <a:avLst/>
            <a:gdLst/>
            <a:ahLst/>
            <a:cxnLst/>
            <a:rect l="l" t="t" r="r" b="b"/>
            <a:pathLst>
              <a:path w="220696" h="188373" extrusionOk="0">
                <a:moveTo>
                  <a:pt x="63698" y="48994"/>
                </a:moveTo>
                <a:cubicBezTo>
                  <a:pt x="64378" y="48994"/>
                  <a:pt x="65067" y="49010"/>
                  <a:pt x="65763" y="49044"/>
                </a:cubicBezTo>
                <a:lnTo>
                  <a:pt x="65763" y="88056"/>
                </a:lnTo>
                <a:lnTo>
                  <a:pt x="23407" y="88056"/>
                </a:lnTo>
                <a:cubicBezTo>
                  <a:pt x="27733" y="66426"/>
                  <a:pt x="41502" y="48994"/>
                  <a:pt x="63698" y="48994"/>
                </a:cubicBezTo>
                <a:close/>
                <a:moveTo>
                  <a:pt x="72451" y="151589"/>
                </a:moveTo>
                <a:cubicBezTo>
                  <a:pt x="71336" y="159392"/>
                  <a:pt x="64648" y="166080"/>
                  <a:pt x="55731" y="166080"/>
                </a:cubicBezTo>
                <a:cubicBezTo>
                  <a:pt x="51273" y="166080"/>
                  <a:pt x="47929" y="163850"/>
                  <a:pt x="44585" y="160506"/>
                </a:cubicBezTo>
                <a:cubicBezTo>
                  <a:pt x="42356" y="158277"/>
                  <a:pt x="41241" y="154933"/>
                  <a:pt x="41241" y="151589"/>
                </a:cubicBezTo>
                <a:close/>
                <a:moveTo>
                  <a:pt x="188372" y="151589"/>
                </a:moveTo>
                <a:cubicBezTo>
                  <a:pt x="188372" y="154933"/>
                  <a:pt x="186142" y="159392"/>
                  <a:pt x="182799" y="161621"/>
                </a:cubicBezTo>
                <a:cubicBezTo>
                  <a:pt x="179455" y="164965"/>
                  <a:pt x="176111" y="166080"/>
                  <a:pt x="171652" y="166080"/>
                </a:cubicBezTo>
                <a:cubicBezTo>
                  <a:pt x="167194" y="166080"/>
                  <a:pt x="163850" y="163850"/>
                  <a:pt x="160506" y="160506"/>
                </a:cubicBezTo>
                <a:cubicBezTo>
                  <a:pt x="158277" y="158277"/>
                  <a:pt x="157162" y="154933"/>
                  <a:pt x="157162" y="151589"/>
                </a:cubicBezTo>
                <a:close/>
                <a:moveTo>
                  <a:pt x="80253" y="0"/>
                </a:moveTo>
                <a:cubicBezTo>
                  <a:pt x="74680" y="0"/>
                  <a:pt x="69107" y="4459"/>
                  <a:pt x="70221" y="10032"/>
                </a:cubicBezTo>
                <a:lnTo>
                  <a:pt x="70221" y="27866"/>
                </a:lnTo>
                <a:cubicBezTo>
                  <a:pt x="39012" y="32324"/>
                  <a:pt x="14490" y="54617"/>
                  <a:pt x="5573" y="83597"/>
                </a:cubicBezTo>
                <a:cubicBezTo>
                  <a:pt x="2229" y="85826"/>
                  <a:pt x="0" y="90285"/>
                  <a:pt x="0" y="94743"/>
                </a:cubicBezTo>
                <a:lnTo>
                  <a:pt x="0" y="137099"/>
                </a:lnTo>
                <a:cubicBezTo>
                  <a:pt x="0" y="144902"/>
                  <a:pt x="6688" y="150475"/>
                  <a:pt x="14490" y="150475"/>
                </a:cubicBezTo>
                <a:lnTo>
                  <a:pt x="17834" y="150475"/>
                </a:lnTo>
                <a:cubicBezTo>
                  <a:pt x="18949" y="170538"/>
                  <a:pt x="34553" y="186143"/>
                  <a:pt x="53502" y="188372"/>
                </a:cubicBezTo>
                <a:lnTo>
                  <a:pt x="55731" y="188372"/>
                </a:lnTo>
                <a:cubicBezTo>
                  <a:pt x="75795" y="188372"/>
                  <a:pt x="92514" y="171653"/>
                  <a:pt x="93629" y="151589"/>
                </a:cubicBezTo>
                <a:lnTo>
                  <a:pt x="93629" y="150475"/>
                </a:lnTo>
                <a:lnTo>
                  <a:pt x="133755" y="150475"/>
                </a:lnTo>
                <a:cubicBezTo>
                  <a:pt x="134870" y="170538"/>
                  <a:pt x="150474" y="187257"/>
                  <a:pt x="170538" y="188372"/>
                </a:cubicBezTo>
                <a:lnTo>
                  <a:pt x="172767" y="188372"/>
                </a:lnTo>
                <a:cubicBezTo>
                  <a:pt x="192830" y="188372"/>
                  <a:pt x="209550" y="171653"/>
                  <a:pt x="210664" y="151589"/>
                </a:cubicBezTo>
                <a:cubicBezTo>
                  <a:pt x="210664" y="151589"/>
                  <a:pt x="210664" y="151589"/>
                  <a:pt x="210664" y="150475"/>
                </a:cubicBezTo>
                <a:cubicBezTo>
                  <a:pt x="216237" y="150475"/>
                  <a:pt x="220696" y="146016"/>
                  <a:pt x="220696" y="140443"/>
                </a:cubicBezTo>
                <a:lnTo>
                  <a:pt x="220696" y="10032"/>
                </a:lnTo>
                <a:cubicBezTo>
                  <a:pt x="220696" y="4459"/>
                  <a:pt x="216237" y="0"/>
                  <a:pt x="210664" y="0"/>
                </a:cubicBezTo>
                <a:close/>
              </a:path>
            </a:pathLst>
          </a:custGeom>
          <a:solidFill>
            <a:srgbClr val="31A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3" name="Google Shape;163;p26"/>
          <p:cNvGrpSpPr/>
          <p:nvPr/>
        </p:nvGrpSpPr>
        <p:grpSpPr>
          <a:xfrm>
            <a:off x="19784581" y="2825032"/>
            <a:ext cx="619989" cy="504003"/>
            <a:chOff x="666750" y="238125"/>
            <a:chExt cx="5372525" cy="4375025"/>
          </a:xfrm>
        </p:grpSpPr>
        <p:sp>
          <p:nvSpPr>
            <p:cNvPr id="164" name="Google Shape;164;p26"/>
            <p:cNvSpPr/>
            <p:nvPr/>
          </p:nvSpPr>
          <p:spPr>
            <a:xfrm>
              <a:off x="1446975" y="238125"/>
              <a:ext cx="1761150" cy="2140100"/>
            </a:xfrm>
            <a:custGeom>
              <a:avLst/>
              <a:gdLst/>
              <a:ahLst/>
              <a:cxnLst/>
              <a:rect l="l" t="t" r="r" b="b"/>
              <a:pathLst>
                <a:path w="70446" h="85604" extrusionOk="0">
                  <a:moveTo>
                    <a:pt x="35669" y="0"/>
                  </a:moveTo>
                  <a:cubicBezTo>
                    <a:pt x="6242" y="0"/>
                    <a:pt x="1" y="19617"/>
                    <a:pt x="1" y="42802"/>
                  </a:cubicBezTo>
                  <a:cubicBezTo>
                    <a:pt x="1" y="66878"/>
                    <a:pt x="16051" y="85603"/>
                    <a:pt x="35669" y="85603"/>
                  </a:cubicBezTo>
                  <a:cubicBezTo>
                    <a:pt x="55286" y="85603"/>
                    <a:pt x="70445" y="66878"/>
                    <a:pt x="70445" y="42802"/>
                  </a:cubicBezTo>
                  <a:cubicBezTo>
                    <a:pt x="70445" y="18726"/>
                    <a:pt x="65095" y="0"/>
                    <a:pt x="35669" y="0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6"/>
            <p:cNvSpPr/>
            <p:nvPr/>
          </p:nvSpPr>
          <p:spPr>
            <a:xfrm>
              <a:off x="666750" y="400555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6"/>
            <p:cNvSpPr/>
            <p:nvPr/>
          </p:nvSpPr>
          <p:spPr>
            <a:xfrm>
              <a:off x="666750" y="2467375"/>
              <a:ext cx="3343900" cy="2145775"/>
            </a:xfrm>
            <a:custGeom>
              <a:avLst/>
              <a:gdLst/>
              <a:ahLst/>
              <a:cxnLst/>
              <a:rect l="l" t="t" r="r" b="b"/>
              <a:pathLst>
                <a:path w="133756" h="85831" extrusionOk="0">
                  <a:moveTo>
                    <a:pt x="47260" y="0"/>
                  </a:moveTo>
                  <a:cubicBezTo>
                    <a:pt x="6242" y="7134"/>
                    <a:pt x="892" y="18726"/>
                    <a:pt x="0" y="58853"/>
                  </a:cubicBezTo>
                  <a:cubicBezTo>
                    <a:pt x="0" y="59744"/>
                    <a:pt x="0" y="60636"/>
                    <a:pt x="0" y="61528"/>
                  </a:cubicBezTo>
                  <a:lnTo>
                    <a:pt x="0" y="65986"/>
                  </a:lnTo>
                  <a:cubicBezTo>
                    <a:pt x="0" y="65986"/>
                    <a:pt x="10700" y="85604"/>
                    <a:pt x="66878" y="85604"/>
                  </a:cubicBezTo>
                  <a:cubicBezTo>
                    <a:pt x="69326" y="85757"/>
                    <a:pt x="71747" y="85831"/>
                    <a:pt x="74147" y="85831"/>
                  </a:cubicBezTo>
                  <a:cubicBezTo>
                    <a:pt x="85735" y="85831"/>
                    <a:pt x="96815" y="84100"/>
                    <a:pt x="107896" y="81145"/>
                  </a:cubicBezTo>
                  <a:cubicBezTo>
                    <a:pt x="129297" y="75795"/>
                    <a:pt x="133755" y="65986"/>
                    <a:pt x="133755" y="65986"/>
                  </a:cubicBezTo>
                  <a:lnTo>
                    <a:pt x="133755" y="63311"/>
                  </a:lnTo>
                  <a:cubicBezTo>
                    <a:pt x="133755" y="62419"/>
                    <a:pt x="133755" y="61528"/>
                    <a:pt x="132864" y="60636"/>
                  </a:cubicBezTo>
                  <a:cubicBezTo>
                    <a:pt x="132864" y="34777"/>
                    <a:pt x="130189" y="19618"/>
                    <a:pt x="118596" y="11592"/>
                  </a:cubicBezTo>
                  <a:cubicBezTo>
                    <a:pt x="108788" y="5350"/>
                    <a:pt x="97196" y="892"/>
                    <a:pt x="85603" y="0"/>
                  </a:cubicBezTo>
                  <a:cubicBezTo>
                    <a:pt x="81711" y="4671"/>
                    <a:pt x="75780" y="7303"/>
                    <a:pt x="69590" y="7303"/>
                  </a:cubicBezTo>
                  <a:cubicBezTo>
                    <a:pt x="68690" y="7303"/>
                    <a:pt x="67784" y="7247"/>
                    <a:pt x="66878" y="7134"/>
                  </a:cubicBezTo>
                  <a:cubicBezTo>
                    <a:pt x="65972" y="7247"/>
                    <a:pt x="65065" y="7303"/>
                    <a:pt x="64163" y="7303"/>
                  </a:cubicBezTo>
                  <a:cubicBezTo>
                    <a:pt x="57961" y="7303"/>
                    <a:pt x="51931" y="4671"/>
                    <a:pt x="47260" y="0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6"/>
            <p:cNvSpPr/>
            <p:nvPr/>
          </p:nvSpPr>
          <p:spPr>
            <a:xfrm>
              <a:off x="3720825" y="550200"/>
              <a:ext cx="1649675" cy="1894900"/>
            </a:xfrm>
            <a:custGeom>
              <a:avLst/>
              <a:gdLst/>
              <a:ahLst/>
              <a:cxnLst/>
              <a:rect l="l" t="t" r="r" b="b"/>
              <a:pathLst>
                <a:path w="65987" h="75796" extrusionOk="0">
                  <a:moveTo>
                    <a:pt x="32993" y="1"/>
                  </a:moveTo>
                  <a:cubicBezTo>
                    <a:pt x="6242" y="1"/>
                    <a:pt x="1784" y="16943"/>
                    <a:pt x="1784" y="38344"/>
                  </a:cubicBezTo>
                  <a:cubicBezTo>
                    <a:pt x="0" y="57070"/>
                    <a:pt x="14267" y="74012"/>
                    <a:pt x="32993" y="75796"/>
                  </a:cubicBezTo>
                  <a:cubicBezTo>
                    <a:pt x="52611" y="74012"/>
                    <a:pt x="65986" y="57070"/>
                    <a:pt x="64203" y="38344"/>
                  </a:cubicBezTo>
                  <a:cubicBezTo>
                    <a:pt x="64203" y="16943"/>
                    <a:pt x="59744" y="1"/>
                    <a:pt x="32993" y="1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6"/>
            <p:cNvSpPr/>
            <p:nvPr/>
          </p:nvSpPr>
          <p:spPr>
            <a:xfrm>
              <a:off x="2650775" y="4072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6"/>
            <p:cNvSpPr/>
            <p:nvPr/>
          </p:nvSpPr>
          <p:spPr>
            <a:xfrm>
              <a:off x="3943750" y="2511950"/>
              <a:ext cx="2095525" cy="1917175"/>
            </a:xfrm>
            <a:custGeom>
              <a:avLst/>
              <a:gdLst/>
              <a:ahLst/>
              <a:cxnLst/>
              <a:rect l="l" t="t" r="r" b="b"/>
              <a:pathLst>
                <a:path w="83821" h="76687" extrusionOk="0">
                  <a:moveTo>
                    <a:pt x="7134" y="1"/>
                  </a:moveTo>
                  <a:cubicBezTo>
                    <a:pt x="4459" y="1"/>
                    <a:pt x="1784" y="1784"/>
                    <a:pt x="0" y="1784"/>
                  </a:cubicBezTo>
                  <a:cubicBezTo>
                    <a:pt x="19618" y="24077"/>
                    <a:pt x="11592" y="70445"/>
                    <a:pt x="9809" y="75795"/>
                  </a:cubicBezTo>
                  <a:cubicBezTo>
                    <a:pt x="9809" y="75795"/>
                    <a:pt x="17834" y="76687"/>
                    <a:pt x="24076" y="76687"/>
                  </a:cubicBezTo>
                  <a:cubicBezTo>
                    <a:pt x="74903" y="76687"/>
                    <a:pt x="83820" y="59745"/>
                    <a:pt x="83820" y="59745"/>
                  </a:cubicBezTo>
                  <a:lnTo>
                    <a:pt x="83820" y="56178"/>
                  </a:lnTo>
                  <a:cubicBezTo>
                    <a:pt x="83820" y="56178"/>
                    <a:pt x="82929" y="56178"/>
                    <a:pt x="82929" y="54394"/>
                  </a:cubicBezTo>
                  <a:cubicBezTo>
                    <a:pt x="82929" y="17835"/>
                    <a:pt x="77578" y="7134"/>
                    <a:pt x="41019" y="1"/>
                  </a:cubicBezTo>
                  <a:cubicBezTo>
                    <a:pt x="36560" y="4459"/>
                    <a:pt x="30318" y="7134"/>
                    <a:pt x="24076" y="7134"/>
                  </a:cubicBezTo>
                  <a:cubicBezTo>
                    <a:pt x="17834" y="7134"/>
                    <a:pt x="11592" y="4459"/>
                    <a:pt x="7134" y="1"/>
                  </a:cubicBezTo>
                  <a:close/>
                </a:path>
              </a:pathLst>
            </a:custGeom>
            <a:solidFill>
              <a:srgbClr val="31A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" name="Google Shape;170;p26"/>
          <p:cNvSpPr/>
          <p:nvPr/>
        </p:nvSpPr>
        <p:spPr>
          <a:xfrm>
            <a:off x="15914913" y="2801925"/>
            <a:ext cx="503912" cy="504036"/>
          </a:xfrm>
          <a:custGeom>
            <a:avLst/>
            <a:gdLst/>
            <a:ahLst/>
            <a:cxnLst/>
            <a:rect l="l" t="t" r="r" b="b"/>
            <a:pathLst>
              <a:path w="184583" h="169424" extrusionOk="0">
                <a:moveTo>
                  <a:pt x="50827" y="0"/>
                </a:moveTo>
                <a:cubicBezTo>
                  <a:pt x="22293" y="0"/>
                  <a:pt x="0" y="22293"/>
                  <a:pt x="0" y="50827"/>
                </a:cubicBezTo>
                <a:cubicBezTo>
                  <a:pt x="0" y="85603"/>
                  <a:pt x="31210" y="114138"/>
                  <a:pt x="79361" y="156940"/>
                </a:cubicBezTo>
                <a:lnTo>
                  <a:pt x="91845" y="169423"/>
                </a:lnTo>
                <a:lnTo>
                  <a:pt x="105221" y="156940"/>
                </a:lnTo>
                <a:cubicBezTo>
                  <a:pt x="153373" y="114138"/>
                  <a:pt x="184582" y="85603"/>
                  <a:pt x="184582" y="50827"/>
                </a:cubicBezTo>
                <a:cubicBezTo>
                  <a:pt x="184582" y="22293"/>
                  <a:pt x="162290" y="0"/>
                  <a:pt x="133755" y="0"/>
                </a:cubicBezTo>
                <a:cubicBezTo>
                  <a:pt x="117705" y="0"/>
                  <a:pt x="102546" y="7134"/>
                  <a:pt x="91845" y="19617"/>
                </a:cubicBezTo>
                <a:cubicBezTo>
                  <a:pt x="82037" y="7134"/>
                  <a:pt x="66878" y="0"/>
                  <a:pt x="50827" y="0"/>
                </a:cubicBezTo>
                <a:close/>
              </a:path>
            </a:pathLst>
          </a:custGeom>
          <a:solidFill>
            <a:srgbClr val="31A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11865763" y="2806988"/>
            <a:ext cx="615543" cy="540065"/>
          </a:xfrm>
          <a:custGeom>
            <a:avLst/>
            <a:gdLst/>
            <a:ahLst/>
            <a:cxnLst/>
            <a:rect l="l" t="t" r="r" b="b"/>
            <a:pathLst>
              <a:path w="231843" h="203032" extrusionOk="0">
                <a:moveTo>
                  <a:pt x="161621" y="19118"/>
                </a:moveTo>
                <a:cubicBezTo>
                  <a:pt x="168308" y="19118"/>
                  <a:pt x="174996" y="25805"/>
                  <a:pt x="174996" y="33608"/>
                </a:cubicBezTo>
                <a:cubicBezTo>
                  <a:pt x="174996" y="36952"/>
                  <a:pt x="173882" y="41410"/>
                  <a:pt x="170538" y="43639"/>
                </a:cubicBezTo>
                <a:cubicBezTo>
                  <a:pt x="168308" y="46983"/>
                  <a:pt x="163850" y="48098"/>
                  <a:pt x="160506" y="48098"/>
                </a:cubicBezTo>
                <a:lnTo>
                  <a:pt x="131526" y="48098"/>
                </a:lnTo>
                <a:lnTo>
                  <a:pt x="150474" y="24691"/>
                </a:lnTo>
                <a:cubicBezTo>
                  <a:pt x="152704" y="21347"/>
                  <a:pt x="157162" y="19118"/>
                  <a:pt x="161621" y="19118"/>
                </a:cubicBezTo>
                <a:close/>
                <a:moveTo>
                  <a:pt x="72451" y="20232"/>
                </a:moveTo>
                <a:cubicBezTo>
                  <a:pt x="75795" y="20232"/>
                  <a:pt x="80253" y="21347"/>
                  <a:pt x="82482" y="24691"/>
                </a:cubicBezTo>
                <a:lnTo>
                  <a:pt x="101431" y="49213"/>
                </a:lnTo>
                <a:lnTo>
                  <a:pt x="71336" y="49213"/>
                </a:lnTo>
                <a:cubicBezTo>
                  <a:pt x="63534" y="48098"/>
                  <a:pt x="57961" y="42525"/>
                  <a:pt x="57961" y="34722"/>
                </a:cubicBezTo>
                <a:cubicBezTo>
                  <a:pt x="57961" y="31379"/>
                  <a:pt x="59075" y="26920"/>
                  <a:pt x="61304" y="24691"/>
                </a:cubicBezTo>
                <a:cubicBezTo>
                  <a:pt x="64648" y="21347"/>
                  <a:pt x="67992" y="20232"/>
                  <a:pt x="72451" y="20232"/>
                </a:cubicBezTo>
                <a:close/>
                <a:moveTo>
                  <a:pt x="140443" y="68161"/>
                </a:moveTo>
                <a:lnTo>
                  <a:pt x="141557" y="97142"/>
                </a:lnTo>
                <a:lnTo>
                  <a:pt x="141557" y="176280"/>
                </a:lnTo>
                <a:cubicBezTo>
                  <a:pt x="141557" y="178509"/>
                  <a:pt x="140443" y="180739"/>
                  <a:pt x="138214" y="181853"/>
                </a:cubicBezTo>
                <a:cubicBezTo>
                  <a:pt x="135984" y="184083"/>
                  <a:pt x="133755" y="184083"/>
                  <a:pt x="131526" y="184083"/>
                </a:cubicBezTo>
                <a:lnTo>
                  <a:pt x="101431" y="184083"/>
                </a:lnTo>
                <a:cubicBezTo>
                  <a:pt x="99202" y="184083"/>
                  <a:pt x="96972" y="184083"/>
                  <a:pt x="94743" y="181853"/>
                </a:cubicBezTo>
                <a:cubicBezTo>
                  <a:pt x="92514" y="180739"/>
                  <a:pt x="91399" y="178509"/>
                  <a:pt x="92514" y="176280"/>
                </a:cubicBezTo>
                <a:lnTo>
                  <a:pt x="92514" y="68161"/>
                </a:lnTo>
                <a:close/>
                <a:moveTo>
                  <a:pt x="74373" y="1"/>
                </a:moveTo>
                <a:cubicBezTo>
                  <a:pt x="73363" y="1"/>
                  <a:pt x="72349" y="56"/>
                  <a:pt x="71336" y="169"/>
                </a:cubicBezTo>
                <a:cubicBezTo>
                  <a:pt x="62419" y="169"/>
                  <a:pt x="53502" y="3513"/>
                  <a:pt x="47929" y="10201"/>
                </a:cubicBezTo>
                <a:cubicBezTo>
                  <a:pt x="41241" y="15774"/>
                  <a:pt x="37897" y="24691"/>
                  <a:pt x="37897" y="33608"/>
                </a:cubicBezTo>
                <a:cubicBezTo>
                  <a:pt x="36783" y="43639"/>
                  <a:pt x="41241" y="51442"/>
                  <a:pt x="47929" y="58130"/>
                </a:cubicBezTo>
                <a:cubicBezTo>
                  <a:pt x="53502" y="64817"/>
                  <a:pt x="62419" y="68161"/>
                  <a:pt x="71336" y="68161"/>
                </a:cubicBezTo>
                <a:lnTo>
                  <a:pt x="4459" y="68161"/>
                </a:lnTo>
                <a:cubicBezTo>
                  <a:pt x="3344" y="68161"/>
                  <a:pt x="2229" y="69276"/>
                  <a:pt x="1115" y="70391"/>
                </a:cubicBezTo>
                <a:cubicBezTo>
                  <a:pt x="0" y="70391"/>
                  <a:pt x="0" y="71505"/>
                  <a:pt x="0" y="73734"/>
                </a:cubicBezTo>
                <a:lnTo>
                  <a:pt x="0" y="121663"/>
                </a:lnTo>
                <a:cubicBezTo>
                  <a:pt x="0" y="122778"/>
                  <a:pt x="0" y="123893"/>
                  <a:pt x="1115" y="125007"/>
                </a:cubicBezTo>
                <a:cubicBezTo>
                  <a:pt x="2229" y="125007"/>
                  <a:pt x="3344" y="126122"/>
                  <a:pt x="4459" y="126122"/>
                </a:cubicBezTo>
                <a:lnTo>
                  <a:pt x="18949" y="126122"/>
                </a:lnTo>
                <a:lnTo>
                  <a:pt x="18949" y="188541"/>
                </a:lnTo>
                <a:cubicBezTo>
                  <a:pt x="18949" y="196343"/>
                  <a:pt x="24522" y="203031"/>
                  <a:pt x="32324" y="203031"/>
                </a:cubicBezTo>
                <a:lnTo>
                  <a:pt x="198403" y="203031"/>
                </a:lnTo>
                <a:cubicBezTo>
                  <a:pt x="202862" y="203031"/>
                  <a:pt x="206206" y="200802"/>
                  <a:pt x="208435" y="198573"/>
                </a:cubicBezTo>
                <a:cubicBezTo>
                  <a:pt x="211779" y="195229"/>
                  <a:pt x="212893" y="191885"/>
                  <a:pt x="212893" y="187426"/>
                </a:cubicBezTo>
                <a:lnTo>
                  <a:pt x="212893" y="126122"/>
                </a:lnTo>
                <a:lnTo>
                  <a:pt x="227384" y="126122"/>
                </a:lnTo>
                <a:cubicBezTo>
                  <a:pt x="228498" y="126122"/>
                  <a:pt x="229613" y="125007"/>
                  <a:pt x="230727" y="123893"/>
                </a:cubicBezTo>
                <a:cubicBezTo>
                  <a:pt x="231842" y="122778"/>
                  <a:pt x="231842" y="121663"/>
                  <a:pt x="231842" y="120549"/>
                </a:cubicBezTo>
                <a:lnTo>
                  <a:pt x="231842" y="72620"/>
                </a:lnTo>
                <a:cubicBezTo>
                  <a:pt x="231842" y="71505"/>
                  <a:pt x="231842" y="70391"/>
                  <a:pt x="230727" y="70391"/>
                </a:cubicBezTo>
                <a:cubicBezTo>
                  <a:pt x="230727" y="69276"/>
                  <a:pt x="228498" y="68161"/>
                  <a:pt x="227384" y="68161"/>
                </a:cubicBezTo>
                <a:lnTo>
                  <a:pt x="161621" y="68161"/>
                </a:lnTo>
                <a:cubicBezTo>
                  <a:pt x="170538" y="68161"/>
                  <a:pt x="178340" y="64817"/>
                  <a:pt x="185028" y="59244"/>
                </a:cubicBezTo>
                <a:cubicBezTo>
                  <a:pt x="191716" y="52557"/>
                  <a:pt x="195059" y="43639"/>
                  <a:pt x="195059" y="33608"/>
                </a:cubicBezTo>
                <a:cubicBezTo>
                  <a:pt x="195059" y="24691"/>
                  <a:pt x="191716" y="16888"/>
                  <a:pt x="185028" y="10201"/>
                </a:cubicBezTo>
                <a:cubicBezTo>
                  <a:pt x="178340" y="3513"/>
                  <a:pt x="170538" y="169"/>
                  <a:pt x="161621" y="169"/>
                </a:cubicBezTo>
                <a:cubicBezTo>
                  <a:pt x="151589" y="169"/>
                  <a:pt x="141557" y="4628"/>
                  <a:pt x="135984" y="12430"/>
                </a:cubicBezTo>
                <a:lnTo>
                  <a:pt x="115921" y="36952"/>
                </a:lnTo>
                <a:lnTo>
                  <a:pt x="98087" y="12430"/>
                </a:lnTo>
                <a:cubicBezTo>
                  <a:pt x="92075" y="4414"/>
                  <a:pt x="83360" y="1"/>
                  <a:pt x="74373" y="1"/>
                </a:cubicBezTo>
                <a:close/>
              </a:path>
            </a:pathLst>
          </a:custGeom>
          <a:solidFill>
            <a:srgbClr val="31A7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25" y="14115129"/>
            <a:ext cx="3095625" cy="67241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6"/>
          <p:cNvSpPr/>
          <p:nvPr/>
        </p:nvSpPr>
        <p:spPr>
          <a:xfrm>
            <a:off x="10709275" y="13889525"/>
            <a:ext cx="8488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This work is licensed under the Creative Commons Attribution-ShareAlike 4.0 International License. </a:t>
            </a:r>
            <a:endParaRPr sz="1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97834" y="1384493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00177" y="13844930"/>
            <a:ext cx="406400" cy="40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86302" y="13844930"/>
            <a:ext cx="406400" cy="40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6"/>
          <p:cNvSpPr/>
          <p:nvPr/>
        </p:nvSpPr>
        <p:spPr>
          <a:xfrm>
            <a:off x="594347" y="13775150"/>
            <a:ext cx="10081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Original version: </a:t>
            </a:r>
            <a:r>
              <a:rPr lang="pt-BR" sz="1200" b="0" i="0" u="none" strike="noStrike" cap="non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Strategyzer.com</a:t>
            </a:r>
            <a:endParaRPr sz="1200" b="0" i="0" u="none" strike="noStrike" cap="none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67" y="13852945"/>
            <a:ext cx="10331458" cy="1108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/>
          <p:nvPr/>
        </p:nvSpPr>
        <p:spPr>
          <a:xfrm>
            <a:off x="0" y="805192"/>
            <a:ext cx="21239400" cy="1517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1830085" y="6781642"/>
            <a:ext cx="15280800" cy="1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pt-BR" sz="9600" b="1" dirty="0" smtClean="0">
                <a:latin typeface="Raleway"/>
                <a:ea typeface="Raleway"/>
                <a:cs typeface="Raleway"/>
                <a:sym typeface="Raleway"/>
              </a:rPr>
              <a:t>THANK YOU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pt-BR" sz="9600" b="1" i="0" u="none" strike="noStrike" cap="none" dirty="0">
                <a:solidFill>
                  <a:srgbClr val="31A7D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r>
              <a:rPr lang="pt-BR" sz="9600" b="1" i="0" u="none" strike="noStrike" cap="none" dirty="0" smtClean="0">
                <a:solidFill>
                  <a:srgbClr val="31A7D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sz="9600" b="1" i="0" u="none" strike="noStrike" cap="none" dirty="0">
              <a:solidFill>
                <a:srgbClr val="31A7D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924132" y="8133300"/>
            <a:ext cx="151104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with your</a:t>
            </a:r>
            <a:r>
              <a:rPr lang="pt-BR" sz="360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business model canvas!</a:t>
            </a:r>
            <a:endParaRPr sz="3600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2540414" y="10504721"/>
            <a:ext cx="4760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IN" sz="2000" i="0" u="none" strike="noStrike" cap="none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sz="2000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2540414" y="11259828"/>
            <a:ext cx="74001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2540414" y="12014924"/>
            <a:ext cx="4760700" cy="5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i="0" u="none" strike="noStrike" cap="none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linkedin.com/in/yeolekarsachin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	</a:t>
            </a:r>
            <a:endParaRPr sz="2000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1924120" y="10893000"/>
            <a:ext cx="6587700" cy="7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Follow me:</a:t>
            </a:r>
            <a:endParaRPr sz="30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39" y="9855871"/>
            <a:ext cx="16628112" cy="333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</TotalTime>
  <Words>273</Words>
  <Application>Microsoft Office PowerPoint</Application>
  <PresentationFormat>Custom</PresentationFormat>
  <Paragraphs>70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Raleway</vt:lpstr>
      <vt:lpstr>Arial</vt:lpstr>
      <vt:lpstr>Calibri Light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Gupta, Manoj</dc:creator>
  <cp:lastModifiedBy>sachin yeolekar</cp:lastModifiedBy>
  <cp:revision>17</cp:revision>
  <dcterms:modified xsi:type="dcterms:W3CDTF">2022-07-03T09:51:46Z</dcterms:modified>
</cp:coreProperties>
</file>