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sldIdLst>
    <p:sldId id="348" r:id="rId3"/>
    <p:sldId id="343" r:id="rId4"/>
    <p:sldId id="355" r:id="rId5"/>
    <p:sldId id="340" r:id="rId6"/>
    <p:sldId id="349" r:id="rId7"/>
    <p:sldId id="325" r:id="rId8"/>
    <p:sldId id="366" r:id="rId9"/>
    <p:sldId id="358" r:id="rId10"/>
    <p:sldId id="310" r:id="rId11"/>
    <p:sldId id="34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ED7D3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8" d="100"/>
          <a:sy n="18" d="100"/>
        </p:scale>
        <p:origin x="313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CF416-C925-4AA5-8A62-40D3EC5D60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096E847-4244-4C75-A2D9-BE2FC6AC2B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235D981-DF92-4008-9444-38F7FDE3B704}"/>
              </a:ext>
            </a:extLst>
          </p:cNvPr>
          <p:cNvSpPr>
            <a:spLocks noGrp="1"/>
          </p:cNvSpPr>
          <p:nvPr>
            <p:ph type="dt" sz="half" idx="10"/>
          </p:nvPr>
        </p:nvSpPr>
        <p:spPr/>
        <p:txBody>
          <a:bodyPr/>
          <a:lstStyle/>
          <a:p>
            <a:fld id="{6C47F92E-48B7-4CA2-81C5-0610DB87B97B}" type="datetimeFigureOut">
              <a:rPr lang="en-CA" smtClean="0"/>
              <a:t>28/04/2021</a:t>
            </a:fld>
            <a:endParaRPr lang="en-CA"/>
          </a:p>
        </p:txBody>
      </p:sp>
      <p:sp>
        <p:nvSpPr>
          <p:cNvPr id="5" name="Footer Placeholder 4">
            <a:extLst>
              <a:ext uri="{FF2B5EF4-FFF2-40B4-BE49-F238E27FC236}">
                <a16:creationId xmlns:a16="http://schemas.microsoft.com/office/drawing/2014/main" id="{F5A5815C-8616-457A-A6BA-C5CC21939A1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0FD7294-04D6-4907-9C1C-45E5C6FC880D}"/>
              </a:ext>
            </a:extLst>
          </p:cNvPr>
          <p:cNvSpPr>
            <a:spLocks noGrp="1"/>
          </p:cNvSpPr>
          <p:nvPr>
            <p:ph type="sldNum" sz="quarter" idx="12"/>
          </p:nvPr>
        </p:nvSpPr>
        <p:spPr/>
        <p:txBody>
          <a:bodyPr/>
          <a:lstStyle/>
          <a:p>
            <a:fld id="{E9E94243-956F-435D-8F5D-7E730BAF0B52}" type="slidenum">
              <a:rPr lang="en-CA" smtClean="0"/>
              <a:t>‹#›</a:t>
            </a:fld>
            <a:endParaRPr lang="en-CA"/>
          </a:p>
        </p:txBody>
      </p:sp>
    </p:spTree>
    <p:extLst>
      <p:ext uri="{BB962C8B-B14F-4D97-AF65-F5344CB8AC3E}">
        <p14:creationId xmlns:p14="http://schemas.microsoft.com/office/powerpoint/2010/main" val="400428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0C83-FC08-488C-9607-53179052E30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023EC59-5A83-45E0-93EA-9D37EB3ED0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CEE7E79-0EB3-40FE-8259-A49722A4BC3C}"/>
              </a:ext>
            </a:extLst>
          </p:cNvPr>
          <p:cNvSpPr>
            <a:spLocks noGrp="1"/>
          </p:cNvSpPr>
          <p:nvPr>
            <p:ph type="dt" sz="half" idx="10"/>
          </p:nvPr>
        </p:nvSpPr>
        <p:spPr/>
        <p:txBody>
          <a:bodyPr/>
          <a:lstStyle/>
          <a:p>
            <a:fld id="{6C47F92E-48B7-4CA2-81C5-0610DB87B97B}" type="datetimeFigureOut">
              <a:rPr lang="en-CA" smtClean="0"/>
              <a:t>28/04/2021</a:t>
            </a:fld>
            <a:endParaRPr lang="en-CA"/>
          </a:p>
        </p:txBody>
      </p:sp>
      <p:sp>
        <p:nvSpPr>
          <p:cNvPr id="5" name="Footer Placeholder 4">
            <a:extLst>
              <a:ext uri="{FF2B5EF4-FFF2-40B4-BE49-F238E27FC236}">
                <a16:creationId xmlns:a16="http://schemas.microsoft.com/office/drawing/2014/main" id="{347A07FE-70E8-4EDB-B496-828B5F16D1A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DD04013-C936-4C34-A96B-873142039980}"/>
              </a:ext>
            </a:extLst>
          </p:cNvPr>
          <p:cNvSpPr>
            <a:spLocks noGrp="1"/>
          </p:cNvSpPr>
          <p:nvPr>
            <p:ph type="sldNum" sz="quarter" idx="12"/>
          </p:nvPr>
        </p:nvSpPr>
        <p:spPr/>
        <p:txBody>
          <a:bodyPr/>
          <a:lstStyle/>
          <a:p>
            <a:fld id="{E9E94243-956F-435D-8F5D-7E730BAF0B52}" type="slidenum">
              <a:rPr lang="en-CA" smtClean="0"/>
              <a:t>‹#›</a:t>
            </a:fld>
            <a:endParaRPr lang="en-CA"/>
          </a:p>
        </p:txBody>
      </p:sp>
    </p:spTree>
    <p:extLst>
      <p:ext uri="{BB962C8B-B14F-4D97-AF65-F5344CB8AC3E}">
        <p14:creationId xmlns:p14="http://schemas.microsoft.com/office/powerpoint/2010/main" val="320465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274E70-870C-47FC-9DF0-9DDA7BFBFF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981E982-1702-4182-BFA3-CA03A19B00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F631F92-7A2F-4E86-A8A2-D7EBEF8FB8F8}"/>
              </a:ext>
            </a:extLst>
          </p:cNvPr>
          <p:cNvSpPr>
            <a:spLocks noGrp="1"/>
          </p:cNvSpPr>
          <p:nvPr>
            <p:ph type="dt" sz="half" idx="10"/>
          </p:nvPr>
        </p:nvSpPr>
        <p:spPr/>
        <p:txBody>
          <a:bodyPr/>
          <a:lstStyle/>
          <a:p>
            <a:fld id="{6C47F92E-48B7-4CA2-81C5-0610DB87B97B}" type="datetimeFigureOut">
              <a:rPr lang="en-CA" smtClean="0"/>
              <a:t>28/04/2021</a:t>
            </a:fld>
            <a:endParaRPr lang="en-CA"/>
          </a:p>
        </p:txBody>
      </p:sp>
      <p:sp>
        <p:nvSpPr>
          <p:cNvPr id="5" name="Footer Placeholder 4">
            <a:extLst>
              <a:ext uri="{FF2B5EF4-FFF2-40B4-BE49-F238E27FC236}">
                <a16:creationId xmlns:a16="http://schemas.microsoft.com/office/drawing/2014/main" id="{C922FCB7-83BB-448A-969F-0052D0C39D2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53294FB-5D53-42AA-B844-1A5B0F7314EA}"/>
              </a:ext>
            </a:extLst>
          </p:cNvPr>
          <p:cNvSpPr>
            <a:spLocks noGrp="1"/>
          </p:cNvSpPr>
          <p:nvPr>
            <p:ph type="sldNum" sz="quarter" idx="12"/>
          </p:nvPr>
        </p:nvSpPr>
        <p:spPr/>
        <p:txBody>
          <a:bodyPr/>
          <a:lstStyle/>
          <a:p>
            <a:fld id="{E9E94243-956F-435D-8F5D-7E730BAF0B52}" type="slidenum">
              <a:rPr lang="en-CA" smtClean="0"/>
              <a:t>‹#›</a:t>
            </a:fld>
            <a:endParaRPr lang="en-CA"/>
          </a:p>
        </p:txBody>
      </p:sp>
    </p:spTree>
    <p:extLst>
      <p:ext uri="{BB962C8B-B14F-4D97-AF65-F5344CB8AC3E}">
        <p14:creationId xmlns:p14="http://schemas.microsoft.com/office/powerpoint/2010/main" val="350936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04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66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5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7062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B178950-6460-489A-86E8-DA7944855983}"/>
              </a:ext>
            </a:extLst>
          </p:cNvPr>
          <p:cNvSpPr>
            <a:spLocks noGrp="1"/>
          </p:cNvSpPr>
          <p:nvPr>
            <p:ph type="pic" sz="quarter" idx="46" hasCustomPrompt="1"/>
          </p:nvPr>
        </p:nvSpPr>
        <p:spPr>
          <a:xfrm>
            <a:off x="1875633" y="1819076"/>
            <a:ext cx="9593277" cy="2645996"/>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200" dirty="0">
                <a:solidFill>
                  <a:schemeClr val="tx1">
                    <a:lumMod val="75000"/>
                    <a:lumOff val="25000"/>
                  </a:schemeClr>
                </a:solidFill>
              </a:defRPr>
            </a:lvl1pPr>
          </a:lstStyle>
          <a:p>
            <a:pPr marL="0" marR="0" lvl="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And Send To Back</a:t>
            </a:r>
            <a:endParaRPr lang="ko-KR" altLang="en-US" dirty="0"/>
          </a:p>
        </p:txBody>
      </p:sp>
      <p:sp>
        <p:nvSpPr>
          <p:cNvPr id="3" name="Rectangle 2">
            <a:extLst>
              <a:ext uri="{FF2B5EF4-FFF2-40B4-BE49-F238E27FC236}">
                <a16:creationId xmlns:a16="http://schemas.microsoft.com/office/drawing/2014/main" id="{D50AE06E-08A3-48B7-8322-CE3798623A8B}"/>
              </a:ext>
            </a:extLst>
          </p:cNvPr>
          <p:cNvSpPr/>
          <p:nvPr userDrawn="1"/>
        </p:nvSpPr>
        <p:spPr>
          <a:xfrm>
            <a:off x="-1" y="1819076"/>
            <a:ext cx="1875635" cy="23899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4" name="그림 개체 틀 2">
            <a:extLst>
              <a:ext uri="{FF2B5EF4-FFF2-40B4-BE49-F238E27FC236}">
                <a16:creationId xmlns:a16="http://schemas.microsoft.com/office/drawing/2014/main" id="{A708D5EC-6A83-4792-81FB-2ECCB0ABE2A2}"/>
              </a:ext>
            </a:extLst>
          </p:cNvPr>
          <p:cNvSpPr>
            <a:spLocks noGrp="1"/>
          </p:cNvSpPr>
          <p:nvPr>
            <p:ph type="pic" sz="quarter" idx="58" hasCustomPrompt="1"/>
          </p:nvPr>
        </p:nvSpPr>
        <p:spPr>
          <a:xfrm>
            <a:off x="9615413"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DD53BE75-DFE8-4D1E-89D4-0824C71EED78}"/>
              </a:ext>
            </a:extLst>
          </p:cNvPr>
          <p:cNvSpPr>
            <a:spLocks noGrp="1"/>
          </p:cNvSpPr>
          <p:nvPr>
            <p:ph type="pic" sz="quarter" idx="59" hasCustomPrompt="1"/>
          </p:nvPr>
        </p:nvSpPr>
        <p:spPr>
          <a:xfrm>
            <a:off x="7570712"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id="{93642239-33D4-4D2F-AC90-7781FC846D6F}"/>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6792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88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2915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92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5C48F-770B-45DA-B959-4FC2DC815FE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4D0E22B-116C-422F-8B57-00581EA7DE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91B9AB8-8A5B-48B3-8B82-A070B21BF6E2}"/>
              </a:ext>
            </a:extLst>
          </p:cNvPr>
          <p:cNvSpPr>
            <a:spLocks noGrp="1"/>
          </p:cNvSpPr>
          <p:nvPr>
            <p:ph type="dt" sz="half" idx="10"/>
          </p:nvPr>
        </p:nvSpPr>
        <p:spPr/>
        <p:txBody>
          <a:bodyPr/>
          <a:lstStyle/>
          <a:p>
            <a:fld id="{6C47F92E-48B7-4CA2-81C5-0610DB87B97B}" type="datetimeFigureOut">
              <a:rPr lang="en-CA" smtClean="0"/>
              <a:t>28/04/2021</a:t>
            </a:fld>
            <a:endParaRPr lang="en-CA"/>
          </a:p>
        </p:txBody>
      </p:sp>
      <p:sp>
        <p:nvSpPr>
          <p:cNvPr id="5" name="Footer Placeholder 4">
            <a:extLst>
              <a:ext uri="{FF2B5EF4-FFF2-40B4-BE49-F238E27FC236}">
                <a16:creationId xmlns:a16="http://schemas.microsoft.com/office/drawing/2014/main" id="{8693118C-F3B1-44A2-8D9E-E1DEE839425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2A604E-C7FA-408B-872C-A0D693A4D115}"/>
              </a:ext>
            </a:extLst>
          </p:cNvPr>
          <p:cNvSpPr>
            <a:spLocks noGrp="1"/>
          </p:cNvSpPr>
          <p:nvPr>
            <p:ph type="sldNum" sz="quarter" idx="12"/>
          </p:nvPr>
        </p:nvSpPr>
        <p:spPr/>
        <p:txBody>
          <a:bodyPr/>
          <a:lstStyle/>
          <a:p>
            <a:fld id="{E9E94243-956F-435D-8F5D-7E730BAF0B52}" type="slidenum">
              <a:rPr lang="en-CA" smtClean="0"/>
              <a:t>‹#›</a:t>
            </a:fld>
            <a:endParaRPr lang="en-CA"/>
          </a:p>
        </p:txBody>
      </p:sp>
    </p:spTree>
    <p:extLst>
      <p:ext uri="{BB962C8B-B14F-4D97-AF65-F5344CB8AC3E}">
        <p14:creationId xmlns:p14="http://schemas.microsoft.com/office/powerpoint/2010/main" val="212625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63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6144B441-6BC4-4072-8350-58C240B93C16}"/>
              </a:ext>
            </a:extLst>
          </p:cNvPr>
          <p:cNvSpPr>
            <a:spLocks noGrp="1"/>
          </p:cNvSpPr>
          <p:nvPr>
            <p:ph type="pic" idx="14" hasCustomPrompt="1"/>
          </p:nvPr>
        </p:nvSpPr>
        <p:spPr>
          <a:xfrm>
            <a:off x="738027" y="1357544"/>
            <a:ext cx="3888292" cy="476189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8538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8A0E850-2302-4604-BAB7-2D70B01EDCE4}"/>
              </a:ext>
            </a:extLst>
          </p:cNvPr>
          <p:cNvGrpSpPr/>
          <p:nvPr userDrawn="1"/>
        </p:nvGrpSpPr>
        <p:grpSpPr>
          <a:xfrm>
            <a:off x="9121778" y="1395154"/>
            <a:ext cx="2476378" cy="4683693"/>
            <a:chOff x="9121778" y="1395154"/>
            <a:chExt cx="2476378" cy="4683693"/>
          </a:xfrm>
        </p:grpSpPr>
        <p:sp>
          <p:nvSpPr>
            <p:cNvPr id="3" name="Rounded Rectangle 5">
              <a:extLst>
                <a:ext uri="{FF2B5EF4-FFF2-40B4-BE49-F238E27FC236}">
                  <a16:creationId xmlns:a16="http://schemas.microsoft.com/office/drawing/2014/main" id="{B18987F8-5AB8-4F96-B0D9-57C5476853BB}"/>
                </a:ext>
              </a:extLst>
            </p:cNvPr>
            <p:cNvSpPr/>
            <p:nvPr userDrawn="1"/>
          </p:nvSpPr>
          <p:spPr>
            <a:xfrm>
              <a:off x="9121778" y="1395154"/>
              <a:ext cx="2476378" cy="4683693"/>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Rectangle 6">
              <a:extLst>
                <a:ext uri="{FF2B5EF4-FFF2-40B4-BE49-F238E27FC236}">
                  <a16:creationId xmlns:a16="http://schemas.microsoft.com/office/drawing/2014/main" id="{A0C372C4-0081-4B69-B087-94980C3F00CB}"/>
                </a:ext>
              </a:extLst>
            </p:cNvPr>
            <p:cNvSpPr/>
            <p:nvPr userDrawn="1"/>
          </p:nvSpPr>
          <p:spPr>
            <a:xfrm>
              <a:off x="10220999" y="1635692"/>
              <a:ext cx="277937" cy="40998"/>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7">
              <a:extLst>
                <a:ext uri="{FF2B5EF4-FFF2-40B4-BE49-F238E27FC236}">
                  <a16:creationId xmlns:a16="http://schemas.microsoft.com/office/drawing/2014/main" id="{9C67BF5A-29B3-4CE3-A4CA-51BEFAD2F176}"/>
                </a:ext>
              </a:extLst>
            </p:cNvPr>
            <p:cNvGrpSpPr/>
            <p:nvPr userDrawn="1"/>
          </p:nvGrpSpPr>
          <p:grpSpPr>
            <a:xfrm>
              <a:off x="10223609" y="5688101"/>
              <a:ext cx="272717" cy="252993"/>
              <a:chOff x="1549420" y="5712364"/>
              <a:chExt cx="312583" cy="312583"/>
            </a:xfrm>
          </p:grpSpPr>
          <p:sp>
            <p:nvSpPr>
              <p:cNvPr id="6" name="Oval 8">
                <a:extLst>
                  <a:ext uri="{FF2B5EF4-FFF2-40B4-BE49-F238E27FC236}">
                    <a16:creationId xmlns:a16="http://schemas.microsoft.com/office/drawing/2014/main" id="{00E41D22-4B11-40F0-8AA7-E00AFECADC0D}"/>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10">
                <a:extLst>
                  <a:ext uri="{FF2B5EF4-FFF2-40B4-BE49-F238E27FC236}">
                    <a16:creationId xmlns:a16="http://schemas.microsoft.com/office/drawing/2014/main" id="{98479042-5F0C-44EA-A595-B5982685B758}"/>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a:extLst>
              <a:ext uri="{FF2B5EF4-FFF2-40B4-BE49-F238E27FC236}">
                <a16:creationId xmlns:a16="http://schemas.microsoft.com/office/drawing/2014/main" id="{FF42296B-DCE4-4142-94F8-2BABF931A7F9}"/>
              </a:ext>
            </a:extLst>
          </p:cNvPr>
          <p:cNvSpPr>
            <a:spLocks noGrp="1"/>
          </p:cNvSpPr>
          <p:nvPr userDrawn="1">
            <p:ph type="pic" idx="11" hasCustomPrompt="1"/>
          </p:nvPr>
        </p:nvSpPr>
        <p:spPr>
          <a:xfrm>
            <a:off x="9215737" y="1797273"/>
            <a:ext cx="2288460" cy="3753075"/>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24" name="Group 23">
            <a:extLst>
              <a:ext uri="{FF2B5EF4-FFF2-40B4-BE49-F238E27FC236}">
                <a16:creationId xmlns:a16="http://schemas.microsoft.com/office/drawing/2014/main" id="{59A4933C-FB13-4BA9-AC78-01512A807912}"/>
              </a:ext>
            </a:extLst>
          </p:cNvPr>
          <p:cNvGrpSpPr/>
          <p:nvPr userDrawn="1"/>
        </p:nvGrpSpPr>
        <p:grpSpPr>
          <a:xfrm>
            <a:off x="6159943" y="1395154"/>
            <a:ext cx="2476378" cy="4683693"/>
            <a:chOff x="6159943" y="1395154"/>
            <a:chExt cx="2476378" cy="4683693"/>
          </a:xfrm>
        </p:grpSpPr>
        <p:sp>
          <p:nvSpPr>
            <p:cNvPr id="10" name="Rounded Rectangle 5">
              <a:extLst>
                <a:ext uri="{FF2B5EF4-FFF2-40B4-BE49-F238E27FC236}">
                  <a16:creationId xmlns:a16="http://schemas.microsoft.com/office/drawing/2014/main" id="{6F71CD8E-FC32-426E-9943-C7D209B051E6}"/>
                </a:ext>
              </a:extLst>
            </p:cNvPr>
            <p:cNvSpPr/>
            <p:nvPr userDrawn="1"/>
          </p:nvSpPr>
          <p:spPr>
            <a:xfrm>
              <a:off x="6159943" y="1395154"/>
              <a:ext cx="2476378" cy="4683693"/>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6">
              <a:extLst>
                <a:ext uri="{FF2B5EF4-FFF2-40B4-BE49-F238E27FC236}">
                  <a16:creationId xmlns:a16="http://schemas.microsoft.com/office/drawing/2014/main" id="{4C6AEE19-F131-4952-A1AD-B0693BD7A088}"/>
                </a:ext>
              </a:extLst>
            </p:cNvPr>
            <p:cNvSpPr/>
            <p:nvPr userDrawn="1"/>
          </p:nvSpPr>
          <p:spPr>
            <a:xfrm>
              <a:off x="7259164" y="1635692"/>
              <a:ext cx="277937" cy="40998"/>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2" name="Group 7">
              <a:extLst>
                <a:ext uri="{FF2B5EF4-FFF2-40B4-BE49-F238E27FC236}">
                  <a16:creationId xmlns:a16="http://schemas.microsoft.com/office/drawing/2014/main" id="{B75EA0AF-B578-4336-B02E-B8BA80A6ADDA}"/>
                </a:ext>
              </a:extLst>
            </p:cNvPr>
            <p:cNvGrpSpPr/>
            <p:nvPr userDrawn="1"/>
          </p:nvGrpSpPr>
          <p:grpSpPr>
            <a:xfrm>
              <a:off x="7261774" y="5688101"/>
              <a:ext cx="272717" cy="252993"/>
              <a:chOff x="1549420" y="5712364"/>
              <a:chExt cx="312583" cy="312583"/>
            </a:xfrm>
          </p:grpSpPr>
          <p:sp>
            <p:nvSpPr>
              <p:cNvPr id="13" name="Oval 8">
                <a:extLst>
                  <a:ext uri="{FF2B5EF4-FFF2-40B4-BE49-F238E27FC236}">
                    <a16:creationId xmlns:a16="http://schemas.microsoft.com/office/drawing/2014/main" id="{9A4C9579-9D3A-486C-8FE6-DBA392616A2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4" name="Rounded Rectangle 10">
                <a:extLst>
                  <a:ext uri="{FF2B5EF4-FFF2-40B4-BE49-F238E27FC236}">
                    <a16:creationId xmlns:a16="http://schemas.microsoft.com/office/drawing/2014/main" id="{3A7AAABC-D089-4CF6-8A65-45F82AD0E7E9}"/>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5" name="Picture Placeholder 2">
            <a:extLst>
              <a:ext uri="{FF2B5EF4-FFF2-40B4-BE49-F238E27FC236}">
                <a16:creationId xmlns:a16="http://schemas.microsoft.com/office/drawing/2014/main" id="{2D68B3BF-F349-4539-A34C-77194D8BAF75}"/>
              </a:ext>
            </a:extLst>
          </p:cNvPr>
          <p:cNvSpPr>
            <a:spLocks noGrp="1"/>
          </p:cNvSpPr>
          <p:nvPr userDrawn="1">
            <p:ph type="pic" idx="12" hasCustomPrompt="1"/>
          </p:nvPr>
        </p:nvSpPr>
        <p:spPr>
          <a:xfrm>
            <a:off x="6253902" y="1797273"/>
            <a:ext cx="2288460" cy="3753075"/>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14104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945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B178950-6460-489A-86E8-DA7944855983}"/>
              </a:ext>
            </a:extLst>
          </p:cNvPr>
          <p:cNvSpPr>
            <a:spLocks noGrp="1"/>
          </p:cNvSpPr>
          <p:nvPr>
            <p:ph type="pic" sz="quarter" idx="46" hasCustomPrompt="1"/>
          </p:nvPr>
        </p:nvSpPr>
        <p:spPr>
          <a:xfrm>
            <a:off x="1875633" y="1819076"/>
            <a:ext cx="9593277" cy="2645996"/>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200" dirty="0">
                <a:solidFill>
                  <a:schemeClr val="tx1">
                    <a:lumMod val="75000"/>
                    <a:lumOff val="25000"/>
                  </a:schemeClr>
                </a:solidFill>
              </a:defRPr>
            </a:lvl1pPr>
          </a:lstStyle>
          <a:p>
            <a:pPr marL="0" marR="0" lvl="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And Send To Back</a:t>
            </a:r>
            <a:endParaRPr lang="ko-KR" altLang="en-US" dirty="0"/>
          </a:p>
        </p:txBody>
      </p:sp>
      <p:sp>
        <p:nvSpPr>
          <p:cNvPr id="3" name="Rectangle 2">
            <a:extLst>
              <a:ext uri="{FF2B5EF4-FFF2-40B4-BE49-F238E27FC236}">
                <a16:creationId xmlns:a16="http://schemas.microsoft.com/office/drawing/2014/main" id="{D50AE06E-08A3-48B7-8322-CE3798623A8B}"/>
              </a:ext>
            </a:extLst>
          </p:cNvPr>
          <p:cNvSpPr/>
          <p:nvPr userDrawn="1"/>
        </p:nvSpPr>
        <p:spPr>
          <a:xfrm>
            <a:off x="-1" y="1819076"/>
            <a:ext cx="1875635" cy="23899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4" name="그림 개체 틀 2">
            <a:extLst>
              <a:ext uri="{FF2B5EF4-FFF2-40B4-BE49-F238E27FC236}">
                <a16:creationId xmlns:a16="http://schemas.microsoft.com/office/drawing/2014/main" id="{A708D5EC-6A83-4792-81FB-2ECCB0ABE2A2}"/>
              </a:ext>
            </a:extLst>
          </p:cNvPr>
          <p:cNvSpPr>
            <a:spLocks noGrp="1"/>
          </p:cNvSpPr>
          <p:nvPr>
            <p:ph type="pic" sz="quarter" idx="58" hasCustomPrompt="1"/>
          </p:nvPr>
        </p:nvSpPr>
        <p:spPr>
          <a:xfrm>
            <a:off x="9615413"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DD53BE75-DFE8-4D1E-89D4-0824C71EED78}"/>
              </a:ext>
            </a:extLst>
          </p:cNvPr>
          <p:cNvSpPr>
            <a:spLocks noGrp="1"/>
          </p:cNvSpPr>
          <p:nvPr>
            <p:ph type="pic" sz="quarter" idx="59" hasCustomPrompt="1"/>
          </p:nvPr>
        </p:nvSpPr>
        <p:spPr>
          <a:xfrm>
            <a:off x="7570712"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id="{93642239-33D4-4D2F-AC90-7781FC846D6F}"/>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39560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86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Contents slide layout">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0FD6E558-70C1-49DB-B2A9-F222CB0FCF94}"/>
              </a:ext>
            </a:extLst>
          </p:cNvPr>
          <p:cNvSpPr>
            <a:spLocks noGrp="1"/>
          </p:cNvSpPr>
          <p:nvPr>
            <p:ph type="pic" idx="13" hasCustomPrompt="1"/>
          </p:nvPr>
        </p:nvSpPr>
        <p:spPr>
          <a:xfrm>
            <a:off x="1413935" y="1007581"/>
            <a:ext cx="4272015" cy="4842837"/>
          </a:xfrm>
          <a:custGeom>
            <a:avLst/>
            <a:gdLst>
              <a:gd name="connsiteX0" fmla="*/ 2353734 w 4272015"/>
              <a:gd name="connsiteY0" fmla="*/ 0 h 4842837"/>
              <a:gd name="connsiteX1" fmla="*/ 3850928 w 4272015"/>
              <a:gd name="connsiteY1" fmla="*/ 537479 h 4842837"/>
              <a:gd name="connsiteX2" fmla="*/ 3857149 w 4272015"/>
              <a:gd name="connsiteY2" fmla="*/ 543133 h 4842837"/>
              <a:gd name="connsiteX3" fmla="*/ 3591153 w 4272015"/>
              <a:gd name="connsiteY3" fmla="*/ 834148 h 4842837"/>
              <a:gd name="connsiteX4" fmla="*/ 3734536 w 4272015"/>
              <a:gd name="connsiteY4" fmla="*/ 991910 h 4842837"/>
              <a:gd name="connsiteX5" fmla="*/ 4272015 w 4272015"/>
              <a:gd name="connsiteY5" fmla="*/ 2489103 h 4842837"/>
              <a:gd name="connsiteX6" fmla="*/ 1918281 w 4272015"/>
              <a:gd name="connsiteY6" fmla="*/ 4842837 h 4842837"/>
              <a:gd name="connsiteX7" fmla="*/ 421087 w 4272015"/>
              <a:gd name="connsiteY7" fmla="*/ 4305358 h 4842837"/>
              <a:gd name="connsiteX8" fmla="*/ 414866 w 4272015"/>
              <a:gd name="connsiteY8" fmla="*/ 4299704 h 4842837"/>
              <a:gd name="connsiteX9" fmla="*/ 680863 w 4272015"/>
              <a:gd name="connsiteY9" fmla="*/ 4008689 h 4842837"/>
              <a:gd name="connsiteX10" fmla="*/ 537479 w 4272015"/>
              <a:gd name="connsiteY10" fmla="*/ 3850927 h 4842837"/>
              <a:gd name="connsiteX11" fmla="*/ 0 w 4272015"/>
              <a:gd name="connsiteY11" fmla="*/ 2353734 h 4842837"/>
              <a:gd name="connsiteX12" fmla="*/ 2353734 w 4272015"/>
              <a:gd name="connsiteY12" fmla="*/ 0 h 484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2015" h="4842837">
                <a:moveTo>
                  <a:pt x="2353734" y="0"/>
                </a:moveTo>
                <a:cubicBezTo>
                  <a:pt x="2922454" y="0"/>
                  <a:pt x="3444064" y="201705"/>
                  <a:pt x="3850928" y="537479"/>
                </a:cubicBezTo>
                <a:lnTo>
                  <a:pt x="3857149" y="543133"/>
                </a:lnTo>
                <a:lnTo>
                  <a:pt x="3591153" y="834148"/>
                </a:lnTo>
                <a:lnTo>
                  <a:pt x="3734536" y="991910"/>
                </a:lnTo>
                <a:cubicBezTo>
                  <a:pt x="4070310" y="1398774"/>
                  <a:pt x="4272015" y="1920383"/>
                  <a:pt x="4272015" y="2489103"/>
                </a:cubicBezTo>
                <a:cubicBezTo>
                  <a:pt x="4272015" y="3789034"/>
                  <a:pt x="3218212" y="4842837"/>
                  <a:pt x="1918281" y="4842837"/>
                </a:cubicBezTo>
                <a:cubicBezTo>
                  <a:pt x="1349561" y="4842837"/>
                  <a:pt x="827951" y="4641132"/>
                  <a:pt x="421087" y="4305358"/>
                </a:cubicBezTo>
                <a:lnTo>
                  <a:pt x="414866" y="4299704"/>
                </a:lnTo>
                <a:lnTo>
                  <a:pt x="680863" y="4008689"/>
                </a:lnTo>
                <a:lnTo>
                  <a:pt x="537479" y="3850927"/>
                </a:lnTo>
                <a:cubicBezTo>
                  <a:pt x="201705" y="3444063"/>
                  <a:pt x="0" y="2922454"/>
                  <a:pt x="0" y="2353734"/>
                </a:cubicBezTo>
                <a:cubicBezTo>
                  <a:pt x="0" y="1053803"/>
                  <a:pt x="1053803" y="0"/>
                  <a:pt x="2353734" y="0"/>
                </a:cubicBez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285162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7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9C09E7B9-ECB5-4564-A54A-1AE75A669D60}"/>
              </a:ext>
            </a:extLst>
          </p:cNvPr>
          <p:cNvSpPr>
            <a:spLocks noGrp="1"/>
          </p:cNvSpPr>
          <p:nvPr>
            <p:ph type="pic" sz="quarter" idx="10" hasCustomPrompt="1"/>
          </p:nvPr>
        </p:nvSpPr>
        <p:spPr>
          <a:xfrm>
            <a:off x="1" y="0"/>
            <a:ext cx="12192000" cy="3429000"/>
          </a:xfrm>
          <a:custGeom>
            <a:avLst/>
            <a:gdLst>
              <a:gd name="connsiteX0" fmla="*/ 6095999 w 12192000"/>
              <a:gd name="connsiteY0" fmla="*/ 1233270 h 3429000"/>
              <a:gd name="connsiteX1" fmla="*/ 7360415 w 12192000"/>
              <a:gd name="connsiteY1" fmla="*/ 3429000 h 3429000"/>
              <a:gd name="connsiteX2" fmla="*/ 4831583 w 12192000"/>
              <a:gd name="connsiteY2" fmla="*/ 3429000 h 3429000"/>
              <a:gd name="connsiteX3" fmla="*/ 0 w 12192000"/>
              <a:gd name="connsiteY3" fmla="*/ 0 h 3429000"/>
              <a:gd name="connsiteX4" fmla="*/ 12192000 w 12192000"/>
              <a:gd name="connsiteY4" fmla="*/ 0 h 3429000"/>
              <a:gd name="connsiteX5" fmla="*/ 12192000 w 12192000"/>
              <a:gd name="connsiteY5" fmla="*/ 3429000 h 3429000"/>
              <a:gd name="connsiteX6" fmla="*/ 7473940 w 12192000"/>
              <a:gd name="connsiteY6" fmla="*/ 3429000 h 3429000"/>
              <a:gd name="connsiteX7" fmla="*/ 6096000 w 12192000"/>
              <a:gd name="connsiteY7" fmla="*/ 1053241 h 3429000"/>
              <a:gd name="connsiteX8" fmla="*/ 4718060 w 12192000"/>
              <a:gd name="connsiteY8" fmla="*/ 3429000 h 3429000"/>
              <a:gd name="connsiteX9" fmla="*/ 0 w 12192000"/>
              <a:gd name="connsiteY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429000">
                <a:moveTo>
                  <a:pt x="6095999" y="1233270"/>
                </a:moveTo>
                <a:lnTo>
                  <a:pt x="7360415" y="3429000"/>
                </a:lnTo>
                <a:lnTo>
                  <a:pt x="4831583" y="3429000"/>
                </a:lnTo>
                <a:close/>
                <a:moveTo>
                  <a:pt x="0" y="0"/>
                </a:moveTo>
                <a:lnTo>
                  <a:pt x="12192000" y="0"/>
                </a:lnTo>
                <a:lnTo>
                  <a:pt x="12192000" y="3429000"/>
                </a:lnTo>
                <a:lnTo>
                  <a:pt x="7473940" y="3429000"/>
                </a:lnTo>
                <a:lnTo>
                  <a:pt x="6096000" y="1053241"/>
                </a:lnTo>
                <a:lnTo>
                  <a:pt x="4718060" y="3429000"/>
                </a:lnTo>
                <a:lnTo>
                  <a:pt x="0" y="3429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5281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41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D4E9D-300E-44AC-9A3E-47302F86E2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C2FF35D-4BF7-4E42-869C-45D96125A9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148C33-6537-4EA0-85A1-E0C9BB6E3F3B}"/>
              </a:ext>
            </a:extLst>
          </p:cNvPr>
          <p:cNvSpPr>
            <a:spLocks noGrp="1"/>
          </p:cNvSpPr>
          <p:nvPr>
            <p:ph type="dt" sz="half" idx="10"/>
          </p:nvPr>
        </p:nvSpPr>
        <p:spPr/>
        <p:txBody>
          <a:bodyPr/>
          <a:lstStyle/>
          <a:p>
            <a:fld id="{6C47F92E-48B7-4CA2-81C5-0610DB87B97B}" type="datetimeFigureOut">
              <a:rPr lang="en-CA" smtClean="0"/>
              <a:t>28/04/2021</a:t>
            </a:fld>
            <a:endParaRPr lang="en-CA"/>
          </a:p>
        </p:txBody>
      </p:sp>
      <p:sp>
        <p:nvSpPr>
          <p:cNvPr id="5" name="Footer Placeholder 4">
            <a:extLst>
              <a:ext uri="{FF2B5EF4-FFF2-40B4-BE49-F238E27FC236}">
                <a16:creationId xmlns:a16="http://schemas.microsoft.com/office/drawing/2014/main" id="{411979F6-9867-42B6-913F-03E693C521A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3570E9-B2FE-457A-8CDD-7B87C87BD698}"/>
              </a:ext>
            </a:extLst>
          </p:cNvPr>
          <p:cNvSpPr>
            <a:spLocks noGrp="1"/>
          </p:cNvSpPr>
          <p:nvPr>
            <p:ph type="sldNum" sz="quarter" idx="12"/>
          </p:nvPr>
        </p:nvSpPr>
        <p:spPr/>
        <p:txBody>
          <a:bodyPr/>
          <a:lstStyle/>
          <a:p>
            <a:fld id="{E9E94243-956F-435D-8F5D-7E730BAF0B52}" type="slidenum">
              <a:rPr lang="en-CA" smtClean="0"/>
              <a:t>‹#›</a:t>
            </a:fld>
            <a:endParaRPr lang="en-CA"/>
          </a:p>
        </p:txBody>
      </p:sp>
    </p:spTree>
    <p:extLst>
      <p:ext uri="{BB962C8B-B14F-4D97-AF65-F5344CB8AC3E}">
        <p14:creationId xmlns:p14="http://schemas.microsoft.com/office/powerpoint/2010/main" val="91246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Tree>
    <p:extLst>
      <p:ext uri="{BB962C8B-B14F-4D97-AF65-F5344CB8AC3E}">
        <p14:creationId xmlns:p14="http://schemas.microsoft.com/office/powerpoint/2010/main" val="285879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154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Contents slide layout">
    <p:spTree>
      <p:nvGrpSpPr>
        <p:cNvPr id="1" name=""/>
        <p:cNvGrpSpPr/>
        <p:nvPr/>
      </p:nvGrpSpPr>
      <p:grpSpPr>
        <a:xfrm>
          <a:off x="0" y="0"/>
          <a:ext cx="0" cy="0"/>
          <a:chOff x="0" y="0"/>
          <a:chExt cx="0" cy="0"/>
        </a:xfrm>
      </p:grpSpPr>
      <p:sp>
        <p:nvSpPr>
          <p:cNvPr id="2" name="Picture Placeholder 35">
            <a:extLst>
              <a:ext uri="{FF2B5EF4-FFF2-40B4-BE49-F238E27FC236}">
                <a16:creationId xmlns:a16="http://schemas.microsoft.com/office/drawing/2014/main" id="{97F0CAAE-5601-4B2F-921A-635F68D89BAF}"/>
              </a:ext>
            </a:extLst>
          </p:cNvPr>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 name="Rectangle 36">
            <a:extLst>
              <a:ext uri="{FF2B5EF4-FFF2-40B4-BE49-F238E27FC236}">
                <a16:creationId xmlns:a16="http://schemas.microsoft.com/office/drawing/2014/main" id="{28737DE7-2B5D-44A3-B91F-FE28398FD26F}"/>
              </a:ext>
            </a:extLst>
          </p:cNvPr>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Picture Placeholder 35">
            <a:extLst>
              <a:ext uri="{FF2B5EF4-FFF2-40B4-BE49-F238E27FC236}">
                <a16:creationId xmlns:a16="http://schemas.microsoft.com/office/drawing/2014/main" id="{7F9C3736-9439-44EE-ADA0-453F3ECE4547}"/>
              </a:ext>
            </a:extLst>
          </p:cNvPr>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5" name="Text Placeholder 9">
            <a:extLst>
              <a:ext uri="{FF2B5EF4-FFF2-40B4-BE49-F238E27FC236}">
                <a16:creationId xmlns:a16="http://schemas.microsoft.com/office/drawing/2014/main" id="{CB937042-A18E-491E-9E94-BCC8F7C52804}"/>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7582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30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2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53741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A7D9B-0A20-432B-8159-6E514274F55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046DAA7-79F0-4531-B6C3-0447DDB4BB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E1F6F9-5AA1-4E0E-A581-4A04492CBD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3B73CA4-80FF-493D-BF9C-5427D0DF016B}"/>
              </a:ext>
            </a:extLst>
          </p:cNvPr>
          <p:cNvSpPr>
            <a:spLocks noGrp="1"/>
          </p:cNvSpPr>
          <p:nvPr>
            <p:ph type="dt" sz="half" idx="10"/>
          </p:nvPr>
        </p:nvSpPr>
        <p:spPr/>
        <p:txBody>
          <a:bodyPr/>
          <a:lstStyle/>
          <a:p>
            <a:fld id="{6C47F92E-48B7-4CA2-81C5-0610DB87B97B}" type="datetimeFigureOut">
              <a:rPr lang="en-CA" smtClean="0"/>
              <a:t>28/04/2021</a:t>
            </a:fld>
            <a:endParaRPr lang="en-CA"/>
          </a:p>
        </p:txBody>
      </p:sp>
      <p:sp>
        <p:nvSpPr>
          <p:cNvPr id="6" name="Footer Placeholder 5">
            <a:extLst>
              <a:ext uri="{FF2B5EF4-FFF2-40B4-BE49-F238E27FC236}">
                <a16:creationId xmlns:a16="http://schemas.microsoft.com/office/drawing/2014/main" id="{E32A9037-D5E5-4259-AABC-BBF652088FA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B865564-EA2C-4B23-A8BF-E7C7E4D6DC8B}"/>
              </a:ext>
            </a:extLst>
          </p:cNvPr>
          <p:cNvSpPr>
            <a:spLocks noGrp="1"/>
          </p:cNvSpPr>
          <p:nvPr>
            <p:ph type="sldNum" sz="quarter" idx="12"/>
          </p:nvPr>
        </p:nvSpPr>
        <p:spPr/>
        <p:txBody>
          <a:bodyPr/>
          <a:lstStyle/>
          <a:p>
            <a:fld id="{E9E94243-956F-435D-8F5D-7E730BAF0B52}" type="slidenum">
              <a:rPr lang="en-CA" smtClean="0"/>
              <a:t>‹#›</a:t>
            </a:fld>
            <a:endParaRPr lang="en-CA"/>
          </a:p>
        </p:txBody>
      </p:sp>
    </p:spTree>
    <p:extLst>
      <p:ext uri="{BB962C8B-B14F-4D97-AF65-F5344CB8AC3E}">
        <p14:creationId xmlns:p14="http://schemas.microsoft.com/office/powerpoint/2010/main" val="101266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347B-C686-4DBE-AFBD-5EDBA5D79E8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919B311-9664-4872-9072-6FAC249775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73EF63-3679-4796-A5BE-5100AFFB3D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8C49E18-8D57-4299-942F-19EE80103E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55CE0-7150-4ECA-A9C5-427C537431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95D6615-100B-4F2B-9866-B53B0335BB68}"/>
              </a:ext>
            </a:extLst>
          </p:cNvPr>
          <p:cNvSpPr>
            <a:spLocks noGrp="1"/>
          </p:cNvSpPr>
          <p:nvPr>
            <p:ph type="dt" sz="half" idx="10"/>
          </p:nvPr>
        </p:nvSpPr>
        <p:spPr/>
        <p:txBody>
          <a:bodyPr/>
          <a:lstStyle/>
          <a:p>
            <a:fld id="{6C47F92E-48B7-4CA2-81C5-0610DB87B97B}" type="datetimeFigureOut">
              <a:rPr lang="en-CA" smtClean="0"/>
              <a:t>28/04/2021</a:t>
            </a:fld>
            <a:endParaRPr lang="en-CA"/>
          </a:p>
        </p:txBody>
      </p:sp>
      <p:sp>
        <p:nvSpPr>
          <p:cNvPr id="8" name="Footer Placeholder 7">
            <a:extLst>
              <a:ext uri="{FF2B5EF4-FFF2-40B4-BE49-F238E27FC236}">
                <a16:creationId xmlns:a16="http://schemas.microsoft.com/office/drawing/2014/main" id="{6AB00EEE-D2BB-495F-B171-F1FD192EF51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C711AED-1EE9-46CA-937D-0DD8B157830F}"/>
              </a:ext>
            </a:extLst>
          </p:cNvPr>
          <p:cNvSpPr>
            <a:spLocks noGrp="1"/>
          </p:cNvSpPr>
          <p:nvPr>
            <p:ph type="sldNum" sz="quarter" idx="12"/>
          </p:nvPr>
        </p:nvSpPr>
        <p:spPr/>
        <p:txBody>
          <a:bodyPr/>
          <a:lstStyle/>
          <a:p>
            <a:fld id="{E9E94243-956F-435D-8F5D-7E730BAF0B52}" type="slidenum">
              <a:rPr lang="en-CA" smtClean="0"/>
              <a:t>‹#›</a:t>
            </a:fld>
            <a:endParaRPr lang="en-CA"/>
          </a:p>
        </p:txBody>
      </p:sp>
    </p:spTree>
    <p:extLst>
      <p:ext uri="{BB962C8B-B14F-4D97-AF65-F5344CB8AC3E}">
        <p14:creationId xmlns:p14="http://schemas.microsoft.com/office/powerpoint/2010/main" val="281257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D628-F03B-4523-B750-CF225F6A809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13D6D89-E810-4E5B-9296-28E0B70293FD}"/>
              </a:ext>
            </a:extLst>
          </p:cNvPr>
          <p:cNvSpPr>
            <a:spLocks noGrp="1"/>
          </p:cNvSpPr>
          <p:nvPr>
            <p:ph type="dt" sz="half" idx="10"/>
          </p:nvPr>
        </p:nvSpPr>
        <p:spPr/>
        <p:txBody>
          <a:bodyPr/>
          <a:lstStyle/>
          <a:p>
            <a:fld id="{6C47F92E-48B7-4CA2-81C5-0610DB87B97B}" type="datetimeFigureOut">
              <a:rPr lang="en-CA" smtClean="0"/>
              <a:t>28/04/2021</a:t>
            </a:fld>
            <a:endParaRPr lang="en-CA"/>
          </a:p>
        </p:txBody>
      </p:sp>
      <p:sp>
        <p:nvSpPr>
          <p:cNvPr id="4" name="Footer Placeholder 3">
            <a:extLst>
              <a:ext uri="{FF2B5EF4-FFF2-40B4-BE49-F238E27FC236}">
                <a16:creationId xmlns:a16="http://schemas.microsoft.com/office/drawing/2014/main" id="{FDE746E8-4E9E-427B-89A6-ED9AA2743E1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F80DE3C-C3E5-4F0F-AB83-35DDC5242B49}"/>
              </a:ext>
            </a:extLst>
          </p:cNvPr>
          <p:cNvSpPr>
            <a:spLocks noGrp="1"/>
          </p:cNvSpPr>
          <p:nvPr>
            <p:ph type="sldNum" sz="quarter" idx="12"/>
          </p:nvPr>
        </p:nvSpPr>
        <p:spPr/>
        <p:txBody>
          <a:bodyPr/>
          <a:lstStyle/>
          <a:p>
            <a:fld id="{E9E94243-956F-435D-8F5D-7E730BAF0B52}" type="slidenum">
              <a:rPr lang="en-CA" smtClean="0"/>
              <a:t>‹#›</a:t>
            </a:fld>
            <a:endParaRPr lang="en-CA"/>
          </a:p>
        </p:txBody>
      </p:sp>
    </p:spTree>
    <p:extLst>
      <p:ext uri="{BB962C8B-B14F-4D97-AF65-F5344CB8AC3E}">
        <p14:creationId xmlns:p14="http://schemas.microsoft.com/office/powerpoint/2010/main" val="28159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846F40-A305-4065-98B9-734D3C4735D8}"/>
              </a:ext>
            </a:extLst>
          </p:cNvPr>
          <p:cNvSpPr>
            <a:spLocks noGrp="1"/>
          </p:cNvSpPr>
          <p:nvPr>
            <p:ph type="dt" sz="half" idx="10"/>
          </p:nvPr>
        </p:nvSpPr>
        <p:spPr/>
        <p:txBody>
          <a:bodyPr/>
          <a:lstStyle/>
          <a:p>
            <a:fld id="{6C47F92E-48B7-4CA2-81C5-0610DB87B97B}" type="datetimeFigureOut">
              <a:rPr lang="en-CA" smtClean="0"/>
              <a:t>28/04/2021</a:t>
            </a:fld>
            <a:endParaRPr lang="en-CA"/>
          </a:p>
        </p:txBody>
      </p:sp>
      <p:sp>
        <p:nvSpPr>
          <p:cNvPr id="3" name="Footer Placeholder 2">
            <a:extLst>
              <a:ext uri="{FF2B5EF4-FFF2-40B4-BE49-F238E27FC236}">
                <a16:creationId xmlns:a16="http://schemas.microsoft.com/office/drawing/2014/main" id="{70F1F2F1-492B-411C-B626-BDF4309FF4C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03BFECF-DAF1-48A3-A32C-C17AAA2F186C}"/>
              </a:ext>
            </a:extLst>
          </p:cNvPr>
          <p:cNvSpPr>
            <a:spLocks noGrp="1"/>
          </p:cNvSpPr>
          <p:nvPr>
            <p:ph type="sldNum" sz="quarter" idx="12"/>
          </p:nvPr>
        </p:nvSpPr>
        <p:spPr/>
        <p:txBody>
          <a:bodyPr/>
          <a:lstStyle/>
          <a:p>
            <a:fld id="{E9E94243-956F-435D-8F5D-7E730BAF0B52}" type="slidenum">
              <a:rPr lang="en-CA" smtClean="0"/>
              <a:t>‹#›</a:t>
            </a:fld>
            <a:endParaRPr lang="en-CA"/>
          </a:p>
        </p:txBody>
      </p:sp>
    </p:spTree>
    <p:extLst>
      <p:ext uri="{BB962C8B-B14F-4D97-AF65-F5344CB8AC3E}">
        <p14:creationId xmlns:p14="http://schemas.microsoft.com/office/powerpoint/2010/main" val="371230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4203C-788D-451F-A685-9E8B76F15E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EC48E74-489C-494F-A044-3BD112B2B3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EEB0C47-605F-4715-99DC-0D0CBD4B6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2633A7-F35A-4D7B-B6B6-CCD79916D7F9}"/>
              </a:ext>
            </a:extLst>
          </p:cNvPr>
          <p:cNvSpPr>
            <a:spLocks noGrp="1"/>
          </p:cNvSpPr>
          <p:nvPr>
            <p:ph type="dt" sz="half" idx="10"/>
          </p:nvPr>
        </p:nvSpPr>
        <p:spPr/>
        <p:txBody>
          <a:bodyPr/>
          <a:lstStyle/>
          <a:p>
            <a:fld id="{6C47F92E-48B7-4CA2-81C5-0610DB87B97B}" type="datetimeFigureOut">
              <a:rPr lang="en-CA" smtClean="0"/>
              <a:t>28/04/2021</a:t>
            </a:fld>
            <a:endParaRPr lang="en-CA"/>
          </a:p>
        </p:txBody>
      </p:sp>
      <p:sp>
        <p:nvSpPr>
          <p:cNvPr id="6" name="Footer Placeholder 5">
            <a:extLst>
              <a:ext uri="{FF2B5EF4-FFF2-40B4-BE49-F238E27FC236}">
                <a16:creationId xmlns:a16="http://schemas.microsoft.com/office/drawing/2014/main" id="{53677700-D6A4-421B-AC06-CD894617CBE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B3B9601-8E00-44B1-878C-1C988D120237}"/>
              </a:ext>
            </a:extLst>
          </p:cNvPr>
          <p:cNvSpPr>
            <a:spLocks noGrp="1"/>
          </p:cNvSpPr>
          <p:nvPr>
            <p:ph type="sldNum" sz="quarter" idx="12"/>
          </p:nvPr>
        </p:nvSpPr>
        <p:spPr/>
        <p:txBody>
          <a:bodyPr/>
          <a:lstStyle/>
          <a:p>
            <a:fld id="{E9E94243-956F-435D-8F5D-7E730BAF0B52}" type="slidenum">
              <a:rPr lang="en-CA" smtClean="0"/>
              <a:t>‹#›</a:t>
            </a:fld>
            <a:endParaRPr lang="en-CA"/>
          </a:p>
        </p:txBody>
      </p:sp>
    </p:spTree>
    <p:extLst>
      <p:ext uri="{BB962C8B-B14F-4D97-AF65-F5344CB8AC3E}">
        <p14:creationId xmlns:p14="http://schemas.microsoft.com/office/powerpoint/2010/main" val="339023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D33A-D1C7-4880-86BC-E82D8A862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FECD078-3CDE-409F-B342-920EE31F26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B4DF310-1939-4EEF-98ED-26FC2262E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3B964-3117-45C4-AB41-0EB4E99F5103}"/>
              </a:ext>
            </a:extLst>
          </p:cNvPr>
          <p:cNvSpPr>
            <a:spLocks noGrp="1"/>
          </p:cNvSpPr>
          <p:nvPr>
            <p:ph type="dt" sz="half" idx="10"/>
          </p:nvPr>
        </p:nvSpPr>
        <p:spPr/>
        <p:txBody>
          <a:bodyPr/>
          <a:lstStyle/>
          <a:p>
            <a:fld id="{6C47F92E-48B7-4CA2-81C5-0610DB87B97B}" type="datetimeFigureOut">
              <a:rPr lang="en-CA" smtClean="0"/>
              <a:t>28/04/2021</a:t>
            </a:fld>
            <a:endParaRPr lang="en-CA"/>
          </a:p>
        </p:txBody>
      </p:sp>
      <p:sp>
        <p:nvSpPr>
          <p:cNvPr id="6" name="Footer Placeholder 5">
            <a:extLst>
              <a:ext uri="{FF2B5EF4-FFF2-40B4-BE49-F238E27FC236}">
                <a16:creationId xmlns:a16="http://schemas.microsoft.com/office/drawing/2014/main" id="{3CB3B3FE-728D-4C6C-B31C-BA354ED1F63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1FB0A60-FA36-4F8D-8B4D-D6B37C569A92}"/>
              </a:ext>
            </a:extLst>
          </p:cNvPr>
          <p:cNvSpPr>
            <a:spLocks noGrp="1"/>
          </p:cNvSpPr>
          <p:nvPr>
            <p:ph type="sldNum" sz="quarter" idx="12"/>
          </p:nvPr>
        </p:nvSpPr>
        <p:spPr/>
        <p:txBody>
          <a:bodyPr/>
          <a:lstStyle/>
          <a:p>
            <a:fld id="{E9E94243-956F-435D-8F5D-7E730BAF0B52}" type="slidenum">
              <a:rPr lang="en-CA" smtClean="0"/>
              <a:t>‹#›</a:t>
            </a:fld>
            <a:endParaRPr lang="en-CA"/>
          </a:p>
        </p:txBody>
      </p:sp>
    </p:spTree>
    <p:extLst>
      <p:ext uri="{BB962C8B-B14F-4D97-AF65-F5344CB8AC3E}">
        <p14:creationId xmlns:p14="http://schemas.microsoft.com/office/powerpoint/2010/main" val="46238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4AF0A9-6E08-4644-8487-939F4FFF28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4348CCA-3813-478D-A09B-CA1604BB5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73C9E86-8789-4CDF-B319-20D502659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7F92E-48B7-4CA2-81C5-0610DB87B97B}" type="datetimeFigureOut">
              <a:rPr lang="en-CA" smtClean="0"/>
              <a:t>28/04/2021</a:t>
            </a:fld>
            <a:endParaRPr lang="en-CA"/>
          </a:p>
        </p:txBody>
      </p:sp>
      <p:sp>
        <p:nvSpPr>
          <p:cNvPr id="5" name="Footer Placeholder 4">
            <a:extLst>
              <a:ext uri="{FF2B5EF4-FFF2-40B4-BE49-F238E27FC236}">
                <a16:creationId xmlns:a16="http://schemas.microsoft.com/office/drawing/2014/main" id="{74183530-856D-4DE3-B087-C11FC89D75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F17C51C-F862-4971-8A50-030A6D6379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94243-956F-435D-8F5D-7E730BAF0B52}" type="slidenum">
              <a:rPr lang="en-CA" smtClean="0"/>
              <a:t>‹#›</a:t>
            </a:fld>
            <a:endParaRPr lang="en-CA"/>
          </a:p>
        </p:txBody>
      </p:sp>
    </p:spTree>
    <p:extLst>
      <p:ext uri="{BB962C8B-B14F-4D97-AF65-F5344CB8AC3E}">
        <p14:creationId xmlns:p14="http://schemas.microsoft.com/office/powerpoint/2010/main" val="769527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6" r:id="rId16"/>
    <p:sldLayoutId id="214748366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68500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a:extLst>
              <a:ext uri="{FF2B5EF4-FFF2-40B4-BE49-F238E27FC236}">
                <a16:creationId xmlns:a16="http://schemas.microsoft.com/office/drawing/2014/main" id="{65EB7FFB-6FB1-480A-A898-65150C03087A}"/>
              </a:ext>
            </a:extLst>
          </p:cNvPr>
          <p:cNvSpPr txBox="1"/>
          <p:nvPr/>
        </p:nvSpPr>
        <p:spPr>
          <a:xfrm>
            <a:off x="10458993" y="5776648"/>
            <a:ext cx="1138381" cy="246221"/>
          </a:xfrm>
          <a:prstGeom prst="rect">
            <a:avLst/>
          </a:prstGeom>
          <a:noFill/>
        </p:spPr>
        <p:txBody>
          <a:bodyPr wrap="square" rtlCol="0">
            <a:spAutoFit/>
          </a:bodyPr>
          <a:lstStyle/>
          <a:p>
            <a:pPr algn="r"/>
            <a:r>
              <a:rPr lang="en-US" altLang="ko-KR" sz="1000" dirty="0">
                <a:solidFill>
                  <a:schemeClr val="bg1"/>
                </a:solidFill>
                <a:effectLst>
                  <a:outerShdw blurRad="38100" dist="38100" dir="2700000" algn="tl">
                    <a:srgbClr val="000000">
                      <a:alpha val="43137"/>
                    </a:srgbClr>
                  </a:outerShdw>
                </a:effectLst>
                <a:cs typeface="Arial" pitchFamily="34" charset="0"/>
              </a:rPr>
              <a:t>Dr. James Kelly</a:t>
            </a:r>
            <a:endParaRPr lang="ko-KR" altLang="en-US" sz="1000" dirty="0">
              <a:solidFill>
                <a:schemeClr val="bg1"/>
              </a:solidFill>
              <a:effectLst>
                <a:outerShdw blurRad="38100" dist="38100" dir="2700000" algn="tl">
                  <a:srgbClr val="000000">
                    <a:alpha val="43137"/>
                  </a:srgbClr>
                </a:outerShdw>
              </a:effectLst>
              <a:cs typeface="Arial" pitchFamily="34" charset="0"/>
            </a:endParaRPr>
          </a:p>
        </p:txBody>
      </p:sp>
      <p:sp>
        <p:nvSpPr>
          <p:cNvPr id="8" name="TextBox 7">
            <a:extLst>
              <a:ext uri="{FF2B5EF4-FFF2-40B4-BE49-F238E27FC236}">
                <a16:creationId xmlns:a16="http://schemas.microsoft.com/office/drawing/2014/main" id="{03B4C724-0776-4328-8F0A-B72DA1579537}"/>
              </a:ext>
            </a:extLst>
          </p:cNvPr>
          <p:cNvSpPr txBox="1"/>
          <p:nvPr/>
        </p:nvSpPr>
        <p:spPr>
          <a:xfrm>
            <a:off x="6270172" y="1577552"/>
            <a:ext cx="5501375" cy="3139321"/>
          </a:xfrm>
          <a:prstGeom prst="rect">
            <a:avLst/>
          </a:prstGeom>
          <a:noFill/>
        </p:spPr>
        <p:txBody>
          <a:bodyPr wrap="square" rtlCol="0" anchor="ctr">
            <a:spAutoFit/>
          </a:bodyPr>
          <a:lstStyle/>
          <a:p>
            <a:pPr algn="r"/>
            <a:r>
              <a:rPr lang="en-US" sz="6600" dirty="0">
                <a:solidFill>
                  <a:schemeClr val="bg1"/>
                </a:solidFill>
                <a:effectLst>
                  <a:outerShdw blurRad="38100" dist="38100" dir="2700000" algn="tl">
                    <a:srgbClr val="000000">
                      <a:alpha val="43137"/>
                    </a:srgbClr>
                  </a:outerShdw>
                </a:effectLst>
                <a:latin typeface="+mj-lt"/>
              </a:rPr>
              <a:t>Best Practices</a:t>
            </a:r>
          </a:p>
          <a:p>
            <a:pPr algn="r"/>
            <a:r>
              <a:rPr lang="en-US" sz="6600" dirty="0">
                <a:solidFill>
                  <a:schemeClr val="bg1"/>
                </a:solidFill>
                <a:effectLst>
                  <a:outerShdw blurRad="38100" dist="38100" dir="2700000" algn="tl">
                    <a:srgbClr val="000000">
                      <a:alpha val="43137"/>
                    </a:srgbClr>
                  </a:outerShdw>
                </a:effectLst>
                <a:latin typeface="+mj-lt"/>
              </a:rPr>
              <a:t>in Online</a:t>
            </a:r>
          </a:p>
          <a:p>
            <a:pPr algn="r"/>
            <a:r>
              <a:rPr lang="en-US" sz="6600" dirty="0">
                <a:solidFill>
                  <a:schemeClr val="bg1"/>
                </a:solidFill>
                <a:effectLst>
                  <a:outerShdw blurRad="38100" dist="38100" dir="2700000" algn="tl">
                    <a:srgbClr val="000000">
                      <a:alpha val="43137"/>
                    </a:srgbClr>
                  </a:outerShdw>
                </a:effectLst>
                <a:latin typeface="+mj-lt"/>
              </a:rPr>
              <a:t>Teaching</a:t>
            </a:r>
            <a:endParaRPr lang="ko-KR" altLang="en-US" sz="6600"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6096065" y="5391205"/>
            <a:ext cx="5501309" cy="379656"/>
          </a:xfrm>
          <a:prstGeom prst="rect">
            <a:avLst/>
          </a:prstGeom>
          <a:noFill/>
        </p:spPr>
        <p:txBody>
          <a:bodyPr wrap="square" rtlCol="0" anchor="ctr">
            <a:spAutoFit/>
          </a:bodyPr>
          <a:lstStyle/>
          <a:p>
            <a:pPr algn="r"/>
            <a:r>
              <a:rPr lang="en-US" altLang="ko-KR" sz="1867" dirty="0">
                <a:solidFill>
                  <a:schemeClr val="bg1"/>
                </a:solidFill>
                <a:effectLst>
                  <a:outerShdw blurRad="38100" dist="38100" dir="2700000" algn="tl">
                    <a:srgbClr val="000000">
                      <a:alpha val="43137"/>
                    </a:srgbClr>
                  </a:outerShdw>
                </a:effectLst>
                <a:cs typeface="Arial" pitchFamily="34" charset="0"/>
              </a:rPr>
              <a:t>Setting up a course.</a:t>
            </a:r>
            <a:endParaRPr lang="ko-KR" altLang="en-US" sz="1867" dirty="0">
              <a:solidFill>
                <a:schemeClr val="bg1"/>
              </a:solidFill>
              <a:effectLst>
                <a:outerShdw blurRad="38100" dist="38100" dir="2700000" algn="tl">
                  <a:srgbClr val="000000">
                    <a:alpha val="43137"/>
                  </a:srgbClr>
                </a:outerShdw>
              </a:effectLst>
              <a:cs typeface="Arial" pitchFamily="34" charset="0"/>
            </a:endParaRPr>
          </a:p>
        </p:txBody>
      </p:sp>
      <p:pic>
        <p:nvPicPr>
          <p:cNvPr id="6" name="Picture 5" descr="Text&#10;&#10;Description automatically generated with low confidence">
            <a:extLst>
              <a:ext uri="{FF2B5EF4-FFF2-40B4-BE49-F238E27FC236}">
                <a16:creationId xmlns:a16="http://schemas.microsoft.com/office/drawing/2014/main" id="{7810CA68-324B-4A74-B601-F636E86DD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0438" y="152589"/>
            <a:ext cx="2421265" cy="750631"/>
          </a:xfrm>
          <a:prstGeom prst="rect">
            <a:avLst/>
          </a:prstGeom>
        </p:spPr>
      </p:pic>
    </p:spTree>
    <p:extLst>
      <p:ext uri="{BB962C8B-B14F-4D97-AF65-F5344CB8AC3E}">
        <p14:creationId xmlns:p14="http://schemas.microsoft.com/office/powerpoint/2010/main" val="277729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EF26-7AD5-4E7F-95B3-9A57CF80C483}"/>
              </a:ext>
            </a:extLst>
          </p:cNvPr>
          <p:cNvSpPr txBox="1"/>
          <p:nvPr/>
        </p:nvSpPr>
        <p:spPr>
          <a:xfrm>
            <a:off x="1" y="4583859"/>
            <a:ext cx="12191999"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pic>
        <p:nvPicPr>
          <p:cNvPr id="3" name="Picture 2" descr="Text&#10;&#10;Description automatically generated with low confidence">
            <a:extLst>
              <a:ext uri="{FF2B5EF4-FFF2-40B4-BE49-F238E27FC236}">
                <a16:creationId xmlns:a16="http://schemas.microsoft.com/office/drawing/2014/main" id="{2EFED913-EC28-4EC6-8E96-05C1C23DD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96" y="6093637"/>
            <a:ext cx="2465561" cy="764363"/>
          </a:xfrm>
          <a:prstGeom prst="rect">
            <a:avLst/>
          </a:prstGeom>
        </p:spPr>
      </p:pic>
    </p:spTree>
    <p:extLst>
      <p:ext uri="{BB962C8B-B14F-4D97-AF65-F5344CB8AC3E}">
        <p14:creationId xmlns:p14="http://schemas.microsoft.com/office/powerpoint/2010/main" val="82165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D6579FB-80AA-4EBF-AE14-BA4BC4C2CF12}"/>
              </a:ext>
            </a:extLst>
          </p:cNvPr>
          <p:cNvSpPr txBox="1"/>
          <p:nvPr/>
        </p:nvSpPr>
        <p:spPr>
          <a:xfrm>
            <a:off x="110518" y="142477"/>
            <a:ext cx="2893939" cy="2585323"/>
          </a:xfrm>
          <a:prstGeom prst="rect">
            <a:avLst/>
          </a:prstGeom>
          <a:noFill/>
        </p:spPr>
        <p:txBody>
          <a:bodyPr wrap="square" rtlCol="0" anchor="ctr">
            <a:spAutoFit/>
          </a:bodyPr>
          <a:lstStyle/>
          <a:p>
            <a:r>
              <a:rPr lang="en-US" altLang="ko-KR" sz="5400" dirty="0">
                <a:solidFill>
                  <a:schemeClr val="bg1"/>
                </a:solidFill>
                <a:effectLst>
                  <a:outerShdw blurRad="38100" dist="38100" dir="2700000" algn="tl">
                    <a:srgbClr val="000000">
                      <a:alpha val="43137"/>
                    </a:srgbClr>
                  </a:outerShdw>
                </a:effectLst>
                <a:cs typeface="Arial" pitchFamily="34" charset="0"/>
              </a:rPr>
              <a:t>Building Your</a:t>
            </a:r>
          </a:p>
          <a:p>
            <a:r>
              <a:rPr lang="en-US" altLang="ko-KR" sz="5400" dirty="0">
                <a:solidFill>
                  <a:schemeClr val="bg1"/>
                </a:solidFill>
                <a:effectLst>
                  <a:outerShdw blurRad="38100" dist="38100" dir="2700000" algn="tl">
                    <a:srgbClr val="000000">
                      <a:alpha val="43137"/>
                    </a:srgbClr>
                  </a:outerShdw>
                </a:effectLst>
                <a:cs typeface="Arial" pitchFamily="34" charset="0"/>
              </a:rPr>
              <a:t>Courses</a:t>
            </a:r>
            <a:endParaRPr lang="ko-KR" altLang="en-US" sz="5400" dirty="0">
              <a:solidFill>
                <a:schemeClr val="bg1"/>
              </a:solidFill>
              <a:effectLst>
                <a:outerShdw blurRad="38100" dist="38100" dir="2700000" algn="tl">
                  <a:srgbClr val="000000">
                    <a:alpha val="43137"/>
                  </a:srgbClr>
                </a:outerShdw>
              </a:effectLst>
              <a:cs typeface="Arial" pitchFamily="34" charset="0"/>
            </a:endParaRPr>
          </a:p>
        </p:txBody>
      </p:sp>
      <p:grpSp>
        <p:nvGrpSpPr>
          <p:cNvPr id="29" name="Group 28">
            <a:extLst>
              <a:ext uri="{FF2B5EF4-FFF2-40B4-BE49-F238E27FC236}">
                <a16:creationId xmlns:a16="http://schemas.microsoft.com/office/drawing/2014/main" id="{D0E51CCA-4FDE-43A6-AB2C-5AECD26FF2DD}"/>
              </a:ext>
            </a:extLst>
          </p:cNvPr>
          <p:cNvGrpSpPr/>
          <p:nvPr/>
        </p:nvGrpSpPr>
        <p:grpSpPr>
          <a:xfrm>
            <a:off x="7412949" y="636813"/>
            <a:ext cx="4353481" cy="1425050"/>
            <a:chOff x="7691620" y="794519"/>
            <a:chExt cx="4091089" cy="1425050"/>
          </a:xfrm>
        </p:grpSpPr>
        <p:sp>
          <p:nvSpPr>
            <p:cNvPr id="6" name="TextBox 5">
              <a:extLst>
                <a:ext uri="{FF2B5EF4-FFF2-40B4-BE49-F238E27FC236}">
                  <a16:creationId xmlns:a16="http://schemas.microsoft.com/office/drawing/2014/main" id="{4DC96D2C-F7D7-4E7D-B89F-23F4C017F7CC}"/>
                </a:ext>
              </a:extLst>
            </p:cNvPr>
            <p:cNvSpPr txBox="1"/>
            <p:nvPr/>
          </p:nvSpPr>
          <p:spPr>
            <a:xfrm>
              <a:off x="7709198" y="1573238"/>
              <a:ext cx="3733865" cy="646331"/>
            </a:xfrm>
            <a:prstGeom prst="rect">
              <a:avLst/>
            </a:prstGeom>
            <a:noFill/>
          </p:spPr>
          <p:txBody>
            <a:bodyPr wrap="square" rtlCol="0">
              <a:spAutoFit/>
            </a:bodyPr>
            <a:lstStyle/>
            <a:p>
              <a:r>
                <a:rPr lang="en-US" altLang="ko-KR" sz="1200" dirty="0">
                  <a:effectLst>
                    <a:outerShdw blurRad="38100" dist="38100" dir="2700000" algn="tl">
                      <a:srgbClr val="000000">
                        <a:alpha val="43137"/>
                      </a:srgbClr>
                    </a:outerShdw>
                  </a:effectLst>
                  <a:cs typeface="Arial" pitchFamily="34" charset="0"/>
                </a:rPr>
                <a:t>Many of the courses that each school will be presenting through their online platform will be courses they have already taught.</a:t>
              </a:r>
            </a:p>
          </p:txBody>
        </p:sp>
        <p:sp>
          <p:nvSpPr>
            <p:cNvPr id="8" name="TextBox 7">
              <a:extLst>
                <a:ext uri="{FF2B5EF4-FFF2-40B4-BE49-F238E27FC236}">
                  <a16:creationId xmlns:a16="http://schemas.microsoft.com/office/drawing/2014/main" id="{EF747192-221C-428D-A887-46B73ADD638D}"/>
                </a:ext>
              </a:extLst>
            </p:cNvPr>
            <p:cNvSpPr txBox="1"/>
            <p:nvPr/>
          </p:nvSpPr>
          <p:spPr>
            <a:xfrm>
              <a:off x="7691620" y="1085014"/>
              <a:ext cx="3751443" cy="507831"/>
            </a:xfrm>
            <a:prstGeom prst="rect">
              <a:avLst/>
            </a:prstGeom>
            <a:noFill/>
          </p:spPr>
          <p:txBody>
            <a:bodyPr wrap="square" lIns="108000" rIns="108000" rtlCol="0">
              <a:spAutoFit/>
            </a:bodyPr>
            <a:lstStyle/>
            <a:p>
              <a:r>
                <a:rPr lang="en-US" altLang="ko-KR" sz="2700" b="1" dirty="0">
                  <a:solidFill>
                    <a:schemeClr val="accent1"/>
                  </a:solidFill>
                  <a:effectLst>
                    <a:outerShdw blurRad="38100" dist="38100" dir="2700000" algn="tl">
                      <a:srgbClr val="000000">
                        <a:alpha val="43137"/>
                      </a:srgbClr>
                    </a:outerShdw>
                  </a:effectLst>
                  <a:cs typeface="Arial" pitchFamily="34" charset="0"/>
                </a:rPr>
                <a:t>Refra</a:t>
              </a:r>
              <a:r>
                <a:rPr lang="en-US" altLang="ko-KR" sz="2700" b="1" dirty="0">
                  <a:solidFill>
                    <a:srgbClr val="4472C4"/>
                  </a:solidFill>
                  <a:effectLst>
                    <a:outerShdw blurRad="38100" dist="38100" dir="2700000" algn="tl">
                      <a:srgbClr val="000000">
                        <a:alpha val="43137"/>
                      </a:srgbClr>
                    </a:outerShdw>
                  </a:effectLst>
                  <a:cs typeface="Arial" pitchFamily="34" charset="0"/>
                </a:rPr>
                <a:t>mi</a:t>
              </a:r>
              <a:r>
                <a:rPr lang="en-US" altLang="ko-KR" sz="2700" b="1" dirty="0">
                  <a:solidFill>
                    <a:schemeClr val="accent1"/>
                  </a:solidFill>
                  <a:effectLst>
                    <a:outerShdw blurRad="38100" dist="38100" dir="2700000" algn="tl">
                      <a:srgbClr val="000000">
                        <a:alpha val="43137"/>
                      </a:srgbClr>
                    </a:outerShdw>
                  </a:effectLst>
                  <a:cs typeface="Arial" pitchFamily="34" charset="0"/>
                </a:rPr>
                <a:t>ng Material</a:t>
              </a:r>
              <a:endParaRPr lang="ko-KR" altLang="en-US" sz="2700" b="1" dirty="0">
                <a:solidFill>
                  <a:schemeClr val="accent1"/>
                </a:solidFill>
                <a:effectLst>
                  <a:outerShdw blurRad="38100" dist="38100" dir="2700000" algn="tl">
                    <a:srgbClr val="000000">
                      <a:alpha val="43137"/>
                    </a:srgbClr>
                  </a:outerShdw>
                </a:effectLst>
                <a:cs typeface="Arial" pitchFamily="34" charset="0"/>
              </a:endParaRPr>
            </a:p>
          </p:txBody>
        </p:sp>
        <p:sp>
          <p:nvSpPr>
            <p:cNvPr id="9" name="TextBox 8">
              <a:extLst>
                <a:ext uri="{FF2B5EF4-FFF2-40B4-BE49-F238E27FC236}">
                  <a16:creationId xmlns:a16="http://schemas.microsoft.com/office/drawing/2014/main" id="{086E3690-88CE-40ED-A48E-C0F118702FF5}"/>
                </a:ext>
              </a:extLst>
            </p:cNvPr>
            <p:cNvSpPr txBox="1"/>
            <p:nvPr/>
          </p:nvSpPr>
          <p:spPr>
            <a:xfrm>
              <a:off x="10521739" y="794519"/>
              <a:ext cx="1260970" cy="1015663"/>
            </a:xfrm>
            <a:prstGeom prst="rect">
              <a:avLst/>
            </a:prstGeom>
            <a:noFill/>
          </p:spPr>
          <p:txBody>
            <a:bodyPr wrap="square" lIns="108000" rIns="108000" rtlCol="0">
              <a:spAutoFit/>
            </a:bodyPr>
            <a:lstStyle/>
            <a:p>
              <a:pPr algn="ctr"/>
              <a:r>
                <a:rPr lang="en-US" altLang="ko-KR" sz="6000" b="1" dirty="0">
                  <a:solidFill>
                    <a:srgbClr val="4472C4"/>
                  </a:solidFill>
                  <a:effectLst>
                    <a:outerShdw blurRad="38100" dist="38100" dir="2700000" algn="tl">
                      <a:srgbClr val="000000">
                        <a:alpha val="43137"/>
                      </a:srgbClr>
                    </a:outerShdw>
                  </a:effectLst>
                  <a:cs typeface="Arial" pitchFamily="34" charset="0"/>
                </a:rPr>
                <a:t>01</a:t>
              </a:r>
              <a:endParaRPr lang="ko-KR" altLang="en-US" sz="6000" b="1" dirty="0">
                <a:solidFill>
                  <a:srgbClr val="4472C4"/>
                </a:solidFill>
                <a:effectLst>
                  <a:outerShdw blurRad="38100" dist="38100" dir="2700000" algn="tl">
                    <a:srgbClr val="000000">
                      <a:alpha val="43137"/>
                    </a:srgbClr>
                  </a:outerShdw>
                </a:effectLst>
                <a:cs typeface="Arial" pitchFamily="34" charset="0"/>
              </a:endParaRPr>
            </a:p>
          </p:txBody>
        </p:sp>
      </p:grpSp>
      <p:grpSp>
        <p:nvGrpSpPr>
          <p:cNvPr id="27" name="Group 26">
            <a:extLst>
              <a:ext uri="{FF2B5EF4-FFF2-40B4-BE49-F238E27FC236}">
                <a16:creationId xmlns:a16="http://schemas.microsoft.com/office/drawing/2014/main" id="{216BAEE9-A2FB-4A66-8517-DEF4A8B9FDE7}"/>
              </a:ext>
            </a:extLst>
          </p:cNvPr>
          <p:cNvGrpSpPr/>
          <p:nvPr/>
        </p:nvGrpSpPr>
        <p:grpSpPr>
          <a:xfrm>
            <a:off x="7412949" y="2023254"/>
            <a:ext cx="4353481" cy="1425050"/>
            <a:chOff x="7691620" y="2011683"/>
            <a:chExt cx="4091089" cy="1425050"/>
          </a:xfrm>
        </p:grpSpPr>
        <p:sp>
          <p:nvSpPr>
            <p:cNvPr id="11" name="TextBox 10">
              <a:extLst>
                <a:ext uri="{FF2B5EF4-FFF2-40B4-BE49-F238E27FC236}">
                  <a16:creationId xmlns:a16="http://schemas.microsoft.com/office/drawing/2014/main" id="{D3137F12-6861-433A-8376-E300A6A5B116}"/>
                </a:ext>
              </a:extLst>
            </p:cNvPr>
            <p:cNvSpPr txBox="1"/>
            <p:nvPr/>
          </p:nvSpPr>
          <p:spPr>
            <a:xfrm>
              <a:off x="7709198" y="2790402"/>
              <a:ext cx="3733865" cy="646331"/>
            </a:xfrm>
            <a:prstGeom prst="rect">
              <a:avLst/>
            </a:prstGeom>
            <a:noFill/>
          </p:spPr>
          <p:txBody>
            <a:bodyPr wrap="square" rtlCol="0">
              <a:spAutoFit/>
            </a:bodyPr>
            <a:lstStyle/>
            <a:p>
              <a:r>
                <a:rPr lang="en-US" altLang="ko-KR" sz="1200" dirty="0">
                  <a:effectLst>
                    <a:outerShdw blurRad="38100" dist="38100" dir="2700000" algn="tl">
                      <a:srgbClr val="000000">
                        <a:alpha val="43137"/>
                      </a:srgbClr>
                    </a:outerShdw>
                  </a:effectLst>
                  <a:ea typeface="FZShuTi" pitchFamily="2" charset="-122"/>
                  <a:cs typeface="Arial" pitchFamily="34" charset="0"/>
                </a:rPr>
                <a:t>Video makes presenting the courses that have been developed for, or transitioned for the online platform accessible for students.</a:t>
              </a:r>
              <a:endParaRPr lang="en-US" altLang="ko-KR" sz="1200" dirty="0">
                <a:effectLst>
                  <a:outerShdw blurRad="38100" dist="38100" dir="2700000" algn="tl">
                    <a:srgbClr val="000000">
                      <a:alpha val="43137"/>
                    </a:srgbClr>
                  </a:outerShdw>
                </a:effectLst>
                <a:cs typeface="Arial" pitchFamily="34" charset="0"/>
              </a:endParaRPr>
            </a:p>
          </p:txBody>
        </p:sp>
        <p:sp>
          <p:nvSpPr>
            <p:cNvPr id="13" name="TextBox 12">
              <a:extLst>
                <a:ext uri="{FF2B5EF4-FFF2-40B4-BE49-F238E27FC236}">
                  <a16:creationId xmlns:a16="http://schemas.microsoft.com/office/drawing/2014/main" id="{06C6E048-054B-4C1A-874F-E0C8D99A82E3}"/>
                </a:ext>
              </a:extLst>
            </p:cNvPr>
            <p:cNvSpPr txBox="1"/>
            <p:nvPr/>
          </p:nvSpPr>
          <p:spPr>
            <a:xfrm>
              <a:off x="7691620" y="2302178"/>
              <a:ext cx="3751443" cy="507831"/>
            </a:xfrm>
            <a:prstGeom prst="rect">
              <a:avLst/>
            </a:prstGeom>
            <a:noFill/>
          </p:spPr>
          <p:txBody>
            <a:bodyPr wrap="square" lIns="108000" rIns="108000" rtlCol="0">
              <a:spAutoFit/>
            </a:bodyPr>
            <a:lstStyle/>
            <a:p>
              <a:r>
                <a:rPr lang="en-US" altLang="ko-KR" sz="2700" b="1" dirty="0">
                  <a:solidFill>
                    <a:schemeClr val="accent2"/>
                  </a:solidFill>
                  <a:effectLst>
                    <a:outerShdw blurRad="38100" dist="38100" dir="2700000" algn="tl">
                      <a:srgbClr val="000000">
                        <a:alpha val="43137"/>
                      </a:srgbClr>
                    </a:outerShdw>
                  </a:effectLst>
                  <a:cs typeface="Arial" pitchFamily="34" charset="0"/>
                </a:rPr>
                <a:t>Vi</a:t>
              </a:r>
              <a:r>
                <a:rPr lang="en-US" altLang="ko-KR" sz="2700" b="1" dirty="0">
                  <a:solidFill>
                    <a:srgbClr val="ED7D31"/>
                  </a:solidFill>
                  <a:effectLst>
                    <a:outerShdw blurRad="38100" dist="38100" dir="2700000" algn="tl">
                      <a:srgbClr val="000000">
                        <a:alpha val="43137"/>
                      </a:srgbClr>
                    </a:outerShdw>
                  </a:effectLst>
                  <a:cs typeface="Arial" pitchFamily="34" charset="0"/>
                </a:rPr>
                <a:t>deo </a:t>
              </a:r>
              <a:r>
                <a:rPr lang="en-US" altLang="ko-KR" sz="2700" b="1" dirty="0">
                  <a:solidFill>
                    <a:schemeClr val="accent2"/>
                  </a:solidFill>
                  <a:effectLst>
                    <a:outerShdw blurRad="38100" dist="38100" dir="2700000" algn="tl">
                      <a:srgbClr val="000000">
                        <a:alpha val="43137"/>
                      </a:srgbClr>
                    </a:outerShdw>
                  </a:effectLst>
                  <a:cs typeface="Arial" pitchFamily="34" charset="0"/>
                </a:rPr>
                <a:t>Content</a:t>
              </a:r>
              <a:endParaRPr lang="ko-KR" altLang="en-US" sz="2700" b="1" dirty="0">
                <a:solidFill>
                  <a:schemeClr val="accent2"/>
                </a:solidFill>
                <a:effectLst>
                  <a:outerShdw blurRad="38100" dist="38100" dir="2700000" algn="tl">
                    <a:srgbClr val="000000">
                      <a:alpha val="43137"/>
                    </a:srgbClr>
                  </a:outerShdw>
                </a:effectLst>
                <a:cs typeface="Arial" pitchFamily="34" charset="0"/>
              </a:endParaRPr>
            </a:p>
          </p:txBody>
        </p:sp>
        <p:sp>
          <p:nvSpPr>
            <p:cNvPr id="14" name="TextBox 13">
              <a:extLst>
                <a:ext uri="{FF2B5EF4-FFF2-40B4-BE49-F238E27FC236}">
                  <a16:creationId xmlns:a16="http://schemas.microsoft.com/office/drawing/2014/main" id="{F3C4D93A-2525-4BD2-979B-33469CDA4ED1}"/>
                </a:ext>
              </a:extLst>
            </p:cNvPr>
            <p:cNvSpPr txBox="1"/>
            <p:nvPr/>
          </p:nvSpPr>
          <p:spPr>
            <a:xfrm>
              <a:off x="10521739" y="2011683"/>
              <a:ext cx="1260970" cy="1015663"/>
            </a:xfrm>
            <a:prstGeom prst="rect">
              <a:avLst/>
            </a:prstGeom>
            <a:noFill/>
          </p:spPr>
          <p:txBody>
            <a:bodyPr wrap="square" lIns="108000" rIns="108000" rtlCol="0">
              <a:spAutoFit/>
            </a:bodyPr>
            <a:lstStyle/>
            <a:p>
              <a:pPr algn="ctr"/>
              <a:r>
                <a:rPr lang="en-US" altLang="ko-KR" sz="6000" b="1" dirty="0">
                  <a:solidFill>
                    <a:srgbClr val="ED7D31">
                      <a:alpha val="20000"/>
                    </a:srgbClr>
                  </a:solidFill>
                  <a:effectLst>
                    <a:outerShdw blurRad="38100" dist="38100" dir="2700000" algn="tl">
                      <a:srgbClr val="000000">
                        <a:alpha val="43137"/>
                      </a:srgbClr>
                    </a:outerShdw>
                  </a:effectLst>
                  <a:cs typeface="Arial" pitchFamily="34" charset="0"/>
                </a:rPr>
                <a:t>02</a:t>
              </a:r>
              <a:endParaRPr lang="ko-KR" altLang="en-US" sz="6000" b="1" dirty="0">
                <a:solidFill>
                  <a:srgbClr val="ED7D31">
                    <a:alpha val="20000"/>
                  </a:srgbClr>
                </a:solidFill>
                <a:effectLst>
                  <a:outerShdw blurRad="38100" dist="38100" dir="2700000" algn="tl">
                    <a:srgbClr val="000000">
                      <a:alpha val="43137"/>
                    </a:srgbClr>
                  </a:outerShdw>
                </a:effectLst>
                <a:cs typeface="Arial" pitchFamily="34" charset="0"/>
              </a:endParaRPr>
            </a:p>
          </p:txBody>
        </p:sp>
      </p:grpSp>
      <p:grpSp>
        <p:nvGrpSpPr>
          <p:cNvPr id="30" name="Group 29">
            <a:extLst>
              <a:ext uri="{FF2B5EF4-FFF2-40B4-BE49-F238E27FC236}">
                <a16:creationId xmlns:a16="http://schemas.microsoft.com/office/drawing/2014/main" id="{03373101-8740-486F-9914-C99066E51CD3}"/>
              </a:ext>
            </a:extLst>
          </p:cNvPr>
          <p:cNvGrpSpPr/>
          <p:nvPr/>
        </p:nvGrpSpPr>
        <p:grpSpPr>
          <a:xfrm>
            <a:off x="7412949" y="3409695"/>
            <a:ext cx="4353481" cy="1609716"/>
            <a:chOff x="7691620" y="3228847"/>
            <a:chExt cx="4091089" cy="1609716"/>
          </a:xfrm>
        </p:grpSpPr>
        <p:grpSp>
          <p:nvGrpSpPr>
            <p:cNvPr id="26" name="Group 25">
              <a:extLst>
                <a:ext uri="{FF2B5EF4-FFF2-40B4-BE49-F238E27FC236}">
                  <a16:creationId xmlns:a16="http://schemas.microsoft.com/office/drawing/2014/main" id="{1688FBBD-D26F-4434-8DFD-F3564124EFCD}"/>
                </a:ext>
              </a:extLst>
            </p:cNvPr>
            <p:cNvGrpSpPr/>
            <p:nvPr/>
          </p:nvGrpSpPr>
          <p:grpSpPr>
            <a:xfrm>
              <a:off x="7691620" y="3519342"/>
              <a:ext cx="3751443" cy="1319221"/>
              <a:chOff x="7691620" y="3519342"/>
              <a:chExt cx="3751443" cy="1319221"/>
            </a:xfrm>
          </p:grpSpPr>
          <p:sp>
            <p:nvSpPr>
              <p:cNvPr id="16" name="TextBox 15">
                <a:extLst>
                  <a:ext uri="{FF2B5EF4-FFF2-40B4-BE49-F238E27FC236}">
                    <a16:creationId xmlns:a16="http://schemas.microsoft.com/office/drawing/2014/main" id="{35A7C7A4-ED78-4AD2-A210-EE56B792AB9E}"/>
                  </a:ext>
                </a:extLst>
              </p:cNvPr>
              <p:cNvSpPr txBox="1"/>
              <p:nvPr/>
            </p:nvSpPr>
            <p:spPr>
              <a:xfrm>
                <a:off x="7709198" y="4007566"/>
                <a:ext cx="3733865" cy="830997"/>
              </a:xfrm>
              <a:prstGeom prst="rect">
                <a:avLst/>
              </a:prstGeom>
              <a:noFill/>
            </p:spPr>
            <p:txBody>
              <a:bodyPr wrap="square" rtlCol="0">
                <a:spAutoFit/>
              </a:bodyPr>
              <a:lstStyle/>
              <a:p>
                <a:r>
                  <a:rPr lang="en-US" altLang="ko-KR" sz="1200" dirty="0">
                    <a:effectLst>
                      <a:outerShdw blurRad="38100" dist="38100" dir="2700000" algn="tl">
                        <a:srgbClr val="000000">
                          <a:alpha val="43137"/>
                        </a:srgbClr>
                      </a:outerShdw>
                    </a:effectLst>
                    <a:cs typeface="Arial" pitchFamily="34" charset="0"/>
                  </a:rPr>
                  <a:t>What is education without reading, assigning a text book for a course is considered a standard practice</a:t>
                </a:r>
                <a:r>
                  <a:rPr lang="en-US" altLang="ko-KR" sz="1200" dirty="0">
                    <a:effectLst>
                      <a:outerShdw blurRad="38100" dist="38100" dir="2700000" algn="tl">
                        <a:srgbClr val="000000">
                          <a:alpha val="43137"/>
                        </a:srgbClr>
                      </a:outerShdw>
                    </a:effectLst>
                    <a:ea typeface="FZShuTi" pitchFamily="2" charset="-122"/>
                    <a:cs typeface="Arial" pitchFamily="34" charset="0"/>
                  </a:rPr>
                  <a:t>.  With the short study term access text books is not as feasible, therefore assigned reading from downloadable PDFs is preferred. </a:t>
                </a:r>
                <a:endParaRPr lang="en-US" altLang="ko-KR" sz="1200" dirty="0">
                  <a:effectLst>
                    <a:outerShdw blurRad="38100" dist="38100" dir="2700000" algn="tl">
                      <a:srgbClr val="000000">
                        <a:alpha val="43137"/>
                      </a:srgbClr>
                    </a:outerShdw>
                  </a:effectLst>
                  <a:cs typeface="Arial" pitchFamily="34" charset="0"/>
                </a:endParaRPr>
              </a:p>
            </p:txBody>
          </p:sp>
          <p:sp>
            <p:nvSpPr>
              <p:cNvPr id="18" name="TextBox 17">
                <a:extLst>
                  <a:ext uri="{FF2B5EF4-FFF2-40B4-BE49-F238E27FC236}">
                    <a16:creationId xmlns:a16="http://schemas.microsoft.com/office/drawing/2014/main" id="{8994A1C0-D05D-4BAF-B441-695EB1930C78}"/>
                  </a:ext>
                </a:extLst>
              </p:cNvPr>
              <p:cNvSpPr txBox="1"/>
              <p:nvPr/>
            </p:nvSpPr>
            <p:spPr>
              <a:xfrm>
                <a:off x="7691620" y="3519342"/>
                <a:ext cx="3751443" cy="507831"/>
              </a:xfrm>
              <a:prstGeom prst="rect">
                <a:avLst/>
              </a:prstGeom>
              <a:noFill/>
            </p:spPr>
            <p:txBody>
              <a:bodyPr wrap="square" lIns="108000" rIns="108000" rtlCol="0">
                <a:spAutoFit/>
              </a:bodyPr>
              <a:lstStyle/>
              <a:p>
                <a:r>
                  <a:rPr lang="en-US" altLang="ko-KR" sz="2700" b="1" dirty="0">
                    <a:solidFill>
                      <a:srgbClr val="00B050"/>
                    </a:solidFill>
                    <a:effectLst>
                      <a:outerShdw blurRad="38100" dist="38100" dir="2700000" algn="tl">
                        <a:srgbClr val="000000">
                          <a:alpha val="43137"/>
                        </a:srgbClr>
                      </a:outerShdw>
                    </a:effectLst>
                    <a:cs typeface="Arial" pitchFamily="34" charset="0"/>
                  </a:rPr>
                  <a:t>Text Based Content</a:t>
                </a:r>
                <a:endParaRPr lang="ko-KR" altLang="en-US" sz="2700" b="1" dirty="0">
                  <a:solidFill>
                    <a:srgbClr val="00B050"/>
                  </a:solidFill>
                  <a:effectLst>
                    <a:outerShdw blurRad="38100" dist="38100" dir="2700000" algn="tl">
                      <a:srgbClr val="000000">
                        <a:alpha val="43137"/>
                      </a:srgbClr>
                    </a:outerShdw>
                  </a:effectLst>
                  <a:cs typeface="Arial" pitchFamily="34" charset="0"/>
                </a:endParaRPr>
              </a:p>
            </p:txBody>
          </p:sp>
        </p:grpSp>
        <p:sp>
          <p:nvSpPr>
            <p:cNvPr id="19" name="TextBox 18">
              <a:extLst>
                <a:ext uri="{FF2B5EF4-FFF2-40B4-BE49-F238E27FC236}">
                  <a16:creationId xmlns:a16="http://schemas.microsoft.com/office/drawing/2014/main" id="{9A6ABBE2-06B4-4738-ADDE-C87E486C457D}"/>
                </a:ext>
              </a:extLst>
            </p:cNvPr>
            <p:cNvSpPr txBox="1"/>
            <p:nvPr/>
          </p:nvSpPr>
          <p:spPr>
            <a:xfrm>
              <a:off x="10521739" y="3228847"/>
              <a:ext cx="1260970" cy="1015663"/>
            </a:xfrm>
            <a:prstGeom prst="rect">
              <a:avLst/>
            </a:prstGeom>
            <a:noFill/>
          </p:spPr>
          <p:txBody>
            <a:bodyPr wrap="square" lIns="108000" rIns="108000" rtlCol="0">
              <a:spAutoFit/>
            </a:bodyPr>
            <a:lstStyle/>
            <a:p>
              <a:pPr algn="ctr"/>
              <a:r>
                <a:rPr lang="en-US" altLang="ko-KR" sz="6000" b="1" dirty="0">
                  <a:solidFill>
                    <a:srgbClr val="00B050">
                      <a:alpha val="20000"/>
                    </a:srgbClr>
                  </a:solidFill>
                  <a:effectLst>
                    <a:outerShdw blurRad="38100" dist="38100" dir="2700000" algn="tl">
                      <a:srgbClr val="000000">
                        <a:alpha val="43137"/>
                      </a:srgbClr>
                    </a:outerShdw>
                  </a:effectLst>
                  <a:cs typeface="Arial" pitchFamily="34" charset="0"/>
                </a:rPr>
                <a:t>03</a:t>
              </a:r>
              <a:endParaRPr lang="ko-KR" altLang="en-US" sz="6000" b="1" dirty="0">
                <a:solidFill>
                  <a:srgbClr val="00B050">
                    <a:alpha val="20000"/>
                  </a:srgbClr>
                </a:solidFill>
                <a:effectLst>
                  <a:outerShdw blurRad="38100" dist="38100" dir="2700000" algn="tl">
                    <a:srgbClr val="000000">
                      <a:alpha val="43137"/>
                    </a:srgbClr>
                  </a:outerShdw>
                </a:effectLst>
                <a:cs typeface="Arial" pitchFamily="34" charset="0"/>
              </a:endParaRPr>
            </a:p>
          </p:txBody>
        </p:sp>
      </p:grpSp>
      <p:grpSp>
        <p:nvGrpSpPr>
          <p:cNvPr id="31" name="Group 30">
            <a:extLst>
              <a:ext uri="{FF2B5EF4-FFF2-40B4-BE49-F238E27FC236}">
                <a16:creationId xmlns:a16="http://schemas.microsoft.com/office/drawing/2014/main" id="{E05806A6-BAEC-4172-A20C-10C559D86D88}"/>
              </a:ext>
            </a:extLst>
          </p:cNvPr>
          <p:cNvGrpSpPr/>
          <p:nvPr/>
        </p:nvGrpSpPr>
        <p:grpSpPr>
          <a:xfrm>
            <a:off x="7430527" y="4796137"/>
            <a:ext cx="4335903" cy="1609716"/>
            <a:chOff x="7691620" y="4446010"/>
            <a:chExt cx="4091089" cy="1609716"/>
          </a:xfrm>
        </p:grpSpPr>
        <p:grpSp>
          <p:nvGrpSpPr>
            <p:cNvPr id="4" name="Group 3">
              <a:extLst>
                <a:ext uri="{FF2B5EF4-FFF2-40B4-BE49-F238E27FC236}">
                  <a16:creationId xmlns:a16="http://schemas.microsoft.com/office/drawing/2014/main" id="{49E7DACF-C7C4-4FB6-89C0-9AFFE1E4595D}"/>
                </a:ext>
              </a:extLst>
            </p:cNvPr>
            <p:cNvGrpSpPr/>
            <p:nvPr/>
          </p:nvGrpSpPr>
          <p:grpSpPr>
            <a:xfrm>
              <a:off x="7691620" y="4736505"/>
              <a:ext cx="3751443" cy="1319221"/>
              <a:chOff x="7691620" y="4736505"/>
              <a:chExt cx="3751443" cy="1319221"/>
            </a:xfrm>
          </p:grpSpPr>
          <p:sp>
            <p:nvSpPr>
              <p:cNvPr id="22" name="TextBox 21">
                <a:extLst>
                  <a:ext uri="{FF2B5EF4-FFF2-40B4-BE49-F238E27FC236}">
                    <a16:creationId xmlns:a16="http://schemas.microsoft.com/office/drawing/2014/main" id="{54674D87-01D7-4753-A31A-2C7F45A0A1EF}"/>
                  </a:ext>
                </a:extLst>
              </p:cNvPr>
              <p:cNvSpPr txBox="1"/>
              <p:nvPr/>
            </p:nvSpPr>
            <p:spPr>
              <a:xfrm>
                <a:off x="7709198" y="5224729"/>
                <a:ext cx="3733865" cy="830997"/>
              </a:xfrm>
              <a:prstGeom prst="rect">
                <a:avLst/>
              </a:prstGeom>
              <a:noFill/>
            </p:spPr>
            <p:txBody>
              <a:bodyPr wrap="square" rtlCol="0">
                <a:spAutoFit/>
              </a:bodyPr>
              <a:lstStyle/>
              <a:p>
                <a:r>
                  <a:rPr lang="en-US" altLang="ko-KR" sz="1200" dirty="0">
                    <a:effectLst>
                      <a:outerShdw blurRad="38100" dist="38100" dir="2700000" algn="tl">
                        <a:srgbClr val="000000">
                          <a:alpha val="43137"/>
                        </a:srgbClr>
                      </a:outerShdw>
                    </a:effectLst>
                    <a:cs typeface="Arial" pitchFamily="34" charset="0"/>
                  </a:rPr>
                  <a:t>The one area that the online teaching environment is most lacking is personal engagement between teach and the students as well as those engagements that may happen between students.</a:t>
                </a:r>
              </a:p>
            </p:txBody>
          </p:sp>
          <p:sp>
            <p:nvSpPr>
              <p:cNvPr id="24" name="TextBox 23">
                <a:extLst>
                  <a:ext uri="{FF2B5EF4-FFF2-40B4-BE49-F238E27FC236}">
                    <a16:creationId xmlns:a16="http://schemas.microsoft.com/office/drawing/2014/main" id="{DF802F6E-1C52-43D8-BD57-D67219AF7B2E}"/>
                  </a:ext>
                </a:extLst>
              </p:cNvPr>
              <p:cNvSpPr txBox="1"/>
              <p:nvPr/>
            </p:nvSpPr>
            <p:spPr>
              <a:xfrm>
                <a:off x="7691620" y="4736505"/>
                <a:ext cx="3751443" cy="507831"/>
              </a:xfrm>
              <a:prstGeom prst="rect">
                <a:avLst/>
              </a:prstGeom>
              <a:noFill/>
            </p:spPr>
            <p:txBody>
              <a:bodyPr wrap="square" lIns="108000" rIns="108000" rtlCol="0">
                <a:spAutoFit/>
              </a:bodyPr>
              <a:lstStyle/>
              <a:p>
                <a:r>
                  <a:rPr lang="en-US" altLang="ko-KR" sz="2700" b="1" dirty="0">
                    <a:solidFill>
                      <a:schemeClr val="accent4"/>
                    </a:solidFill>
                    <a:effectLst>
                      <a:outerShdw blurRad="38100" dist="38100" dir="2700000" algn="tl">
                        <a:srgbClr val="000000">
                          <a:alpha val="43137"/>
                        </a:srgbClr>
                      </a:outerShdw>
                    </a:effectLst>
                    <a:cs typeface="Arial" pitchFamily="34" charset="0"/>
                  </a:rPr>
                  <a:t>Personal </a:t>
                </a:r>
                <a:r>
                  <a:rPr lang="en-US" altLang="ko-KR" sz="2700" b="1" dirty="0">
                    <a:solidFill>
                      <a:srgbClr val="FFC000"/>
                    </a:solidFill>
                    <a:effectLst>
                      <a:outerShdw blurRad="38100" dist="38100" dir="2700000" algn="tl">
                        <a:srgbClr val="000000">
                          <a:alpha val="43137"/>
                        </a:srgbClr>
                      </a:outerShdw>
                    </a:effectLst>
                    <a:cs typeface="Arial" pitchFamily="34" charset="0"/>
                  </a:rPr>
                  <a:t>Engagement</a:t>
                </a:r>
                <a:endParaRPr lang="ko-KR" altLang="en-US" sz="2700" b="1" dirty="0">
                  <a:solidFill>
                    <a:srgbClr val="FFC000"/>
                  </a:solidFill>
                  <a:effectLst>
                    <a:outerShdw blurRad="38100" dist="38100" dir="2700000" algn="tl">
                      <a:srgbClr val="000000">
                        <a:alpha val="43137"/>
                      </a:srgbClr>
                    </a:outerShdw>
                  </a:effectLst>
                  <a:cs typeface="Arial" pitchFamily="34" charset="0"/>
                </a:endParaRPr>
              </a:p>
            </p:txBody>
          </p:sp>
        </p:grpSp>
        <p:sp>
          <p:nvSpPr>
            <p:cNvPr id="25" name="TextBox 24">
              <a:extLst>
                <a:ext uri="{FF2B5EF4-FFF2-40B4-BE49-F238E27FC236}">
                  <a16:creationId xmlns:a16="http://schemas.microsoft.com/office/drawing/2014/main" id="{86A237E7-011B-4D16-A6DD-E263323D52B6}"/>
                </a:ext>
              </a:extLst>
            </p:cNvPr>
            <p:cNvSpPr txBox="1"/>
            <p:nvPr/>
          </p:nvSpPr>
          <p:spPr>
            <a:xfrm>
              <a:off x="10521739" y="4446010"/>
              <a:ext cx="1260970" cy="1015663"/>
            </a:xfrm>
            <a:prstGeom prst="rect">
              <a:avLst/>
            </a:prstGeom>
            <a:noFill/>
          </p:spPr>
          <p:txBody>
            <a:bodyPr wrap="square" lIns="108000" rIns="108000" rtlCol="0">
              <a:spAutoFit/>
            </a:bodyPr>
            <a:lstStyle/>
            <a:p>
              <a:pPr algn="ctr"/>
              <a:r>
                <a:rPr lang="en-US" altLang="ko-KR" sz="6000" b="1" dirty="0">
                  <a:solidFill>
                    <a:srgbClr val="FFC000">
                      <a:alpha val="20000"/>
                    </a:srgbClr>
                  </a:solidFill>
                  <a:effectLst>
                    <a:outerShdw blurRad="38100" dist="38100" dir="2700000" algn="tl">
                      <a:srgbClr val="000000">
                        <a:alpha val="43137"/>
                      </a:srgbClr>
                    </a:outerShdw>
                  </a:effectLst>
                  <a:cs typeface="Arial" pitchFamily="34" charset="0"/>
                </a:rPr>
                <a:t>04</a:t>
              </a:r>
              <a:endParaRPr lang="ko-KR" altLang="en-US" sz="6000" b="1" dirty="0">
                <a:solidFill>
                  <a:srgbClr val="FFC000">
                    <a:alpha val="20000"/>
                  </a:srgbClr>
                </a:solidFill>
                <a:effectLst>
                  <a:outerShdw blurRad="38100" dist="38100" dir="2700000" algn="tl">
                    <a:srgbClr val="000000">
                      <a:alpha val="43137"/>
                    </a:srgbClr>
                  </a:outerShdw>
                </a:effectLst>
                <a:cs typeface="Arial" pitchFamily="34" charset="0"/>
              </a:endParaRPr>
            </a:p>
          </p:txBody>
        </p:sp>
      </p:grpSp>
    </p:spTree>
    <p:extLst>
      <p:ext uri="{BB962C8B-B14F-4D97-AF65-F5344CB8AC3E}">
        <p14:creationId xmlns:p14="http://schemas.microsoft.com/office/powerpoint/2010/main" val="187481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DDFE08-D1A3-4890-B395-3D514078D9E9}"/>
              </a:ext>
            </a:extLst>
          </p:cNvPr>
          <p:cNvSpPr txBox="1"/>
          <p:nvPr/>
        </p:nvSpPr>
        <p:spPr>
          <a:xfrm>
            <a:off x="7575824" y="236148"/>
            <a:ext cx="3894014" cy="1754326"/>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pitchFamily="34" charset="0"/>
              </a:rPr>
              <a:t>Time on Task</a:t>
            </a:r>
            <a:endParaRPr kumimoji="0" lang="ko-KR" alt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pitchFamily="34" charset="0"/>
            </a:endParaRPr>
          </a:p>
        </p:txBody>
      </p:sp>
      <p:grpSp>
        <p:nvGrpSpPr>
          <p:cNvPr id="19" name="Group 18">
            <a:extLst>
              <a:ext uri="{FF2B5EF4-FFF2-40B4-BE49-F238E27FC236}">
                <a16:creationId xmlns:a16="http://schemas.microsoft.com/office/drawing/2014/main" id="{9A528A9F-3AF0-44BD-87E2-B334EACBCDCD}"/>
              </a:ext>
            </a:extLst>
          </p:cNvPr>
          <p:cNvGrpSpPr/>
          <p:nvPr/>
        </p:nvGrpSpPr>
        <p:grpSpPr>
          <a:xfrm>
            <a:off x="4197585" y="1060344"/>
            <a:ext cx="2119047" cy="4737312"/>
            <a:chOff x="3976953" y="1108656"/>
            <a:chExt cx="2119047" cy="4737312"/>
          </a:xfrm>
        </p:grpSpPr>
        <p:sp>
          <p:nvSpPr>
            <p:cNvPr id="5" name="TextBox 4">
              <a:extLst>
                <a:ext uri="{FF2B5EF4-FFF2-40B4-BE49-F238E27FC236}">
                  <a16:creationId xmlns:a16="http://schemas.microsoft.com/office/drawing/2014/main" id="{104D0AD8-9CEB-4699-8E31-68A9DD07F220}"/>
                </a:ext>
              </a:extLst>
            </p:cNvPr>
            <p:cNvSpPr txBox="1"/>
            <p:nvPr/>
          </p:nvSpPr>
          <p:spPr>
            <a:xfrm>
              <a:off x="3976953" y="2429648"/>
              <a:ext cx="2119047"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pitchFamily="34" charset="0"/>
                </a:rPr>
                <a:t>It is generally accepted that the student in a traditional setting will spend twice the amount of time on homework [self learning] to that which is presented in class.  So, over the 15 weeks </a:t>
              </a:r>
              <a:r>
                <a:rPr kumimoji="0" lang="en-US" altLang="ko-KR" sz="1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a:cs typeface="Arial" pitchFamily="34" charset="0"/>
                </a:rPr>
                <a:t>tha</a:t>
              </a:r>
              <a:r>
                <a:rPr lang="en-US" altLang="ko-KR" sz="1200" dirty="0">
                  <a:solidFill>
                    <a:prstClr val="white"/>
                  </a:solidFill>
                  <a:effectLst>
                    <a:outerShdw blurRad="38100" dist="38100" dir="2700000" algn="tl">
                      <a:srgbClr val="000000">
                        <a:alpha val="43137"/>
                      </a:srgbClr>
                    </a:outerShdw>
                  </a:effectLst>
                  <a:latin typeface="Arial"/>
                  <a:cs typeface="Arial" pitchFamily="34" charset="0"/>
                </a:rPr>
                <a:t>t a course may run a 3-credit course would require 90 hours of homework.  </a:t>
              </a:r>
              <a:endParaRPr kumimoji="0" lang="en-US" altLang="ko-KR"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ko-KR"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prstClr val="white"/>
                  </a:solidFill>
                  <a:effectLst>
                    <a:outerShdw blurRad="38100" dist="38100" dir="2700000" algn="tl">
                      <a:srgbClr val="000000">
                        <a:alpha val="43137"/>
                      </a:srgbClr>
                    </a:outerShdw>
                  </a:effectLst>
                  <a:latin typeface="Arial"/>
                  <a:cs typeface="Arial" pitchFamily="34" charset="0"/>
                </a:rPr>
                <a:t>This out of class work may entail a number of different activities</a:t>
              </a:r>
              <a:r>
                <a:rPr kumimoji="0" lang="en-US" altLang="ko-KR"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pitchFamily="34" charset="0"/>
                </a:rPr>
                <a:t>.  Research, writing discussion groups and other forms of educational engagement.  </a:t>
              </a:r>
            </a:p>
          </p:txBody>
        </p:sp>
        <p:sp>
          <p:nvSpPr>
            <p:cNvPr id="9" name="TextBox 8">
              <a:extLst>
                <a:ext uri="{FF2B5EF4-FFF2-40B4-BE49-F238E27FC236}">
                  <a16:creationId xmlns:a16="http://schemas.microsoft.com/office/drawing/2014/main" id="{36031261-6A22-4ADA-8D01-E93A6100CD91}"/>
                </a:ext>
              </a:extLst>
            </p:cNvPr>
            <p:cNvSpPr txBox="1"/>
            <p:nvPr/>
          </p:nvSpPr>
          <p:spPr>
            <a:xfrm>
              <a:off x="3976953" y="1808771"/>
              <a:ext cx="21190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pitchFamily="34" charset="0"/>
                </a:rPr>
                <a:t>Outside the classroom setting: Homework.</a:t>
              </a:r>
              <a:endParaRPr kumimoji="0" lang="ko-KR"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pitchFamily="34" charset="0"/>
              </a:endParaRPr>
            </a:p>
          </p:txBody>
        </p:sp>
        <p:sp>
          <p:nvSpPr>
            <p:cNvPr id="11" name="TextBox 10">
              <a:extLst>
                <a:ext uri="{FF2B5EF4-FFF2-40B4-BE49-F238E27FC236}">
                  <a16:creationId xmlns:a16="http://schemas.microsoft.com/office/drawing/2014/main" id="{4AB88E3F-B28E-46F2-917D-AE3844F7AA95}"/>
                </a:ext>
              </a:extLst>
            </p:cNvPr>
            <p:cNvSpPr txBox="1"/>
            <p:nvPr/>
          </p:nvSpPr>
          <p:spPr>
            <a:xfrm>
              <a:off x="3976953" y="1108656"/>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pitchFamily="34" charset="0"/>
                </a:rPr>
                <a:t>02</a:t>
              </a:r>
              <a:endParaRPr kumimoji="0" lang="ko-KR"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pitchFamily="34" charset="0"/>
              </a:endParaRPr>
            </a:p>
          </p:txBody>
        </p:sp>
      </p:grpSp>
      <p:grpSp>
        <p:nvGrpSpPr>
          <p:cNvPr id="20" name="Group 19">
            <a:extLst>
              <a:ext uri="{FF2B5EF4-FFF2-40B4-BE49-F238E27FC236}">
                <a16:creationId xmlns:a16="http://schemas.microsoft.com/office/drawing/2014/main" id="{908222A0-FFE7-4025-87AA-1B0B9C32EEEE}"/>
              </a:ext>
            </a:extLst>
          </p:cNvPr>
          <p:cNvGrpSpPr/>
          <p:nvPr/>
        </p:nvGrpSpPr>
        <p:grpSpPr>
          <a:xfrm>
            <a:off x="1039976" y="1060344"/>
            <a:ext cx="2119047" cy="4921979"/>
            <a:chOff x="1114004" y="1108655"/>
            <a:chExt cx="2119047" cy="4921979"/>
          </a:xfrm>
        </p:grpSpPr>
        <p:sp>
          <p:nvSpPr>
            <p:cNvPr id="2" name="TextBox 1">
              <a:extLst>
                <a:ext uri="{FF2B5EF4-FFF2-40B4-BE49-F238E27FC236}">
                  <a16:creationId xmlns:a16="http://schemas.microsoft.com/office/drawing/2014/main" id="{77DB0AC1-D152-41CD-8163-9DE0782E48BB}"/>
                </a:ext>
              </a:extLst>
            </p:cNvPr>
            <p:cNvSpPr txBox="1"/>
            <p:nvPr/>
          </p:nvSpPr>
          <p:spPr>
            <a:xfrm>
              <a:off x="1114004" y="1108655"/>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pitchFamily="34" charset="0"/>
                </a:rPr>
                <a:t>01</a:t>
              </a:r>
              <a:endParaRPr kumimoji="0" lang="ko-KR"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pitchFamily="34" charset="0"/>
              </a:endParaRPr>
            </a:p>
          </p:txBody>
        </p:sp>
        <p:sp>
          <p:nvSpPr>
            <p:cNvPr id="13" name="TextBox 12">
              <a:extLst>
                <a:ext uri="{FF2B5EF4-FFF2-40B4-BE49-F238E27FC236}">
                  <a16:creationId xmlns:a16="http://schemas.microsoft.com/office/drawing/2014/main" id="{B6480965-C778-4AA0-A8B8-B5D8B4E7E3C0}"/>
                </a:ext>
              </a:extLst>
            </p:cNvPr>
            <p:cNvSpPr txBox="1"/>
            <p:nvPr/>
          </p:nvSpPr>
          <p:spPr>
            <a:xfrm>
              <a:off x="1114004" y="2429648"/>
              <a:ext cx="2119047"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pitchFamily="34" charset="0"/>
                </a:rPr>
                <a:t>In what we might call a normal class setting, students will sit at desks for a set period of time for instruction.  </a:t>
              </a:r>
              <a:r>
                <a:rPr lang="en-US" altLang="ko-KR" sz="1200" dirty="0">
                  <a:solidFill>
                    <a:prstClr val="white"/>
                  </a:solidFill>
                  <a:effectLst>
                    <a:outerShdw blurRad="38100" dist="38100" dir="2700000" algn="tl">
                      <a:srgbClr val="000000">
                        <a:alpha val="43137"/>
                      </a:srgbClr>
                    </a:outerShdw>
                  </a:effectLst>
                  <a:latin typeface="Arial"/>
                  <a:cs typeface="Arial" pitchFamily="34" charset="0"/>
                </a:rPr>
                <a:t>Using the North American model as an example a student is expected to spend 45hrs in class for a 3-credit course.</a:t>
              </a:r>
              <a:r>
                <a:rPr kumimoji="0" lang="en-US" altLang="ko-KR"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pitchFamily="34" charset="0"/>
                </a:rPr>
                <a:t>  </a:t>
              </a:r>
              <a:r>
                <a:rPr kumimoji="0" lang="en-US" altLang="ko-KR" sz="12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a:cs typeface="Arial" pitchFamily="34" charset="0"/>
                </a:rPr>
                <a:t>Tha</a:t>
              </a:r>
              <a:r>
                <a:rPr lang="en-US" altLang="ko-KR" sz="1200" dirty="0">
                  <a:solidFill>
                    <a:prstClr val="white"/>
                  </a:solidFill>
                  <a:effectLst>
                    <a:outerShdw blurRad="38100" dist="38100" dir="2700000" algn="tl">
                      <a:srgbClr val="000000">
                        <a:alpha val="43137"/>
                      </a:srgbClr>
                    </a:outerShdw>
                  </a:effectLst>
                  <a:latin typeface="Arial"/>
                  <a:cs typeface="Arial" pitchFamily="34" charset="0"/>
                </a:rPr>
                <a:t>t is based on 3 hours a week for a 15-week course</a:t>
              </a:r>
              <a:endParaRPr kumimoji="0" lang="en-US" altLang="ko-KR"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ko-KR"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prstClr val="white"/>
                  </a:solidFill>
                  <a:effectLst>
                    <a:outerShdw blurRad="38100" dist="38100" dir="2700000" algn="tl">
                      <a:srgbClr val="000000">
                        <a:alpha val="43137"/>
                      </a:srgbClr>
                    </a:outerShdw>
                  </a:effectLst>
                  <a:latin typeface="Arial"/>
                  <a:cs typeface="Arial" pitchFamily="34" charset="0"/>
                </a:rPr>
                <a:t>The challenge is to transition existing lectures to reflect this new format.  Materials need to restructured and presented in a different way.  This includes support materials from the internet.</a:t>
              </a:r>
              <a:endParaRPr kumimoji="0" lang="en-US" altLang="ko-KR" sz="1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pitchFamily="34" charset="0"/>
              </a:endParaRPr>
            </a:p>
          </p:txBody>
        </p:sp>
        <p:sp>
          <p:nvSpPr>
            <p:cNvPr id="15" name="TextBox 14">
              <a:extLst>
                <a:ext uri="{FF2B5EF4-FFF2-40B4-BE49-F238E27FC236}">
                  <a16:creationId xmlns:a16="http://schemas.microsoft.com/office/drawing/2014/main" id="{10992200-9DA5-4D7E-BE1E-C492F95BAD48}"/>
                </a:ext>
              </a:extLst>
            </p:cNvPr>
            <p:cNvSpPr txBox="1"/>
            <p:nvPr/>
          </p:nvSpPr>
          <p:spPr>
            <a:xfrm>
              <a:off x="1114004" y="1808772"/>
              <a:ext cx="21190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pitchFamily="34" charset="0"/>
                </a:rPr>
                <a:t>Classroom Setting: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pitchFamily="34" charset="0"/>
                </a:rPr>
                <a:t>Lectures.</a:t>
              </a:r>
              <a:endParaRPr kumimoji="0" lang="ko-KR"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cs typeface="Arial" pitchFamily="34" charset="0"/>
              </a:endParaRPr>
            </a:p>
          </p:txBody>
        </p:sp>
      </p:grpSp>
      <p:sp>
        <p:nvSpPr>
          <p:cNvPr id="16" name="Rectangle: Rounded Corners 15">
            <a:extLst>
              <a:ext uri="{FF2B5EF4-FFF2-40B4-BE49-F238E27FC236}">
                <a16:creationId xmlns:a16="http://schemas.microsoft.com/office/drawing/2014/main" id="{395EFB10-DF61-462C-BE01-6329DED72284}"/>
              </a:ext>
            </a:extLst>
          </p:cNvPr>
          <p:cNvSpPr/>
          <p:nvPr/>
        </p:nvSpPr>
        <p:spPr>
          <a:xfrm>
            <a:off x="745316" y="681446"/>
            <a:ext cx="2708366" cy="5495108"/>
          </a:xfrm>
          <a:prstGeom prst="roundRect">
            <a:avLst>
              <a:gd name="adj" fmla="val 3805"/>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8" name="Rectangle: Rounded Corners 17">
            <a:extLst>
              <a:ext uri="{FF2B5EF4-FFF2-40B4-BE49-F238E27FC236}">
                <a16:creationId xmlns:a16="http://schemas.microsoft.com/office/drawing/2014/main" id="{269E9C84-9CD8-4811-81B6-D8D476FA5F2F}"/>
              </a:ext>
            </a:extLst>
          </p:cNvPr>
          <p:cNvSpPr/>
          <p:nvPr/>
        </p:nvSpPr>
        <p:spPr>
          <a:xfrm>
            <a:off x="3902925" y="681446"/>
            <a:ext cx="2708366" cy="5495108"/>
          </a:xfrm>
          <a:prstGeom prst="roundRect">
            <a:avLst>
              <a:gd name="adj" fmla="val 3805"/>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29287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effectLst>
                  <a:outerShdw blurRad="38100" dist="38100" dir="2700000" algn="tl">
                    <a:srgbClr val="000000">
                      <a:alpha val="43137"/>
                    </a:srgbClr>
                  </a:outerShdw>
                </a:effectLst>
              </a:rPr>
              <a:t>Calculating Time on Task</a:t>
            </a:r>
          </a:p>
        </p:txBody>
      </p:sp>
      <p:sp>
        <p:nvSpPr>
          <p:cNvPr id="3" name="Hexagon 68">
            <a:extLst>
              <a:ext uri="{FF2B5EF4-FFF2-40B4-BE49-F238E27FC236}">
                <a16:creationId xmlns:a16="http://schemas.microsoft.com/office/drawing/2014/main" id="{D3264FB0-E4F4-4EC7-AD7F-90D6EFD4A61F}"/>
              </a:ext>
            </a:extLst>
          </p:cNvPr>
          <p:cNvSpPr/>
          <p:nvPr/>
        </p:nvSpPr>
        <p:spPr>
          <a:xfrm rot="10800000">
            <a:off x="3603383" y="3084280"/>
            <a:ext cx="4125238" cy="2483033"/>
          </a:xfrm>
          <a:custGeom>
            <a:avLst/>
            <a:gdLst/>
            <a:ahLst/>
            <a:cxnLst/>
            <a:rect l="l" t="t" r="r" b="b"/>
            <a:pathLst>
              <a:path w="4125238" h="2483033">
                <a:moveTo>
                  <a:pt x="780492" y="242020"/>
                </a:moveTo>
                <a:lnTo>
                  <a:pt x="280743" y="1241517"/>
                </a:lnTo>
                <a:lnTo>
                  <a:pt x="780492" y="2241014"/>
                </a:lnTo>
                <a:lnTo>
                  <a:pt x="2099829" y="2241014"/>
                </a:lnTo>
                <a:lnTo>
                  <a:pt x="2599577" y="1241517"/>
                </a:lnTo>
                <a:lnTo>
                  <a:pt x="2099829" y="242020"/>
                </a:lnTo>
                <a:close/>
                <a:moveTo>
                  <a:pt x="2186212" y="0"/>
                </a:moveTo>
                <a:lnTo>
                  <a:pt x="3407726" y="0"/>
                </a:lnTo>
                <a:cubicBezTo>
                  <a:pt x="3699951" y="0"/>
                  <a:pt x="3936847" y="236897"/>
                  <a:pt x="3936847" y="529122"/>
                </a:cubicBezTo>
                <a:lnTo>
                  <a:pt x="3936847" y="907065"/>
                </a:lnTo>
                <a:lnTo>
                  <a:pt x="4125238" y="907065"/>
                </a:lnTo>
                <a:lnTo>
                  <a:pt x="3822883" y="1209420"/>
                </a:lnTo>
                <a:lnTo>
                  <a:pt x="3520528" y="907065"/>
                </a:lnTo>
                <a:lnTo>
                  <a:pt x="3708920" y="907065"/>
                </a:lnTo>
                <a:lnTo>
                  <a:pt x="3708920" y="529122"/>
                </a:lnTo>
                <a:cubicBezTo>
                  <a:pt x="3708920" y="362777"/>
                  <a:pt x="3574071" y="227928"/>
                  <a:pt x="3407726" y="227928"/>
                </a:cubicBezTo>
                <a:lnTo>
                  <a:pt x="2373526" y="227928"/>
                </a:lnTo>
                <a:lnTo>
                  <a:pt x="2880320" y="1241517"/>
                </a:lnTo>
                <a:lnTo>
                  <a:pt x="2259562" y="2483033"/>
                </a:lnTo>
                <a:lnTo>
                  <a:pt x="620759" y="2483033"/>
                </a:lnTo>
                <a:lnTo>
                  <a:pt x="0" y="1241517"/>
                </a:lnTo>
                <a:lnTo>
                  <a:pt x="620759" y="1"/>
                </a:lnTo>
                <a:lnTo>
                  <a:pt x="2186212" y="1"/>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4" name="Hexagon 68">
            <a:extLst>
              <a:ext uri="{FF2B5EF4-FFF2-40B4-BE49-F238E27FC236}">
                <a16:creationId xmlns:a16="http://schemas.microsoft.com/office/drawing/2014/main" id="{55896F2B-DD4A-46BE-BA72-290CF6399B61}"/>
              </a:ext>
            </a:extLst>
          </p:cNvPr>
          <p:cNvSpPr/>
          <p:nvPr/>
        </p:nvSpPr>
        <p:spPr>
          <a:xfrm>
            <a:off x="2595271" y="1844164"/>
            <a:ext cx="4125238" cy="2483033"/>
          </a:xfrm>
          <a:custGeom>
            <a:avLst/>
            <a:gdLst/>
            <a:ahLst/>
            <a:cxnLst/>
            <a:rect l="l" t="t" r="r" b="b"/>
            <a:pathLst>
              <a:path w="4125238" h="2483033">
                <a:moveTo>
                  <a:pt x="780492" y="242020"/>
                </a:moveTo>
                <a:lnTo>
                  <a:pt x="280743" y="1241517"/>
                </a:lnTo>
                <a:lnTo>
                  <a:pt x="780492" y="2241014"/>
                </a:lnTo>
                <a:lnTo>
                  <a:pt x="2099829" y="2241014"/>
                </a:lnTo>
                <a:lnTo>
                  <a:pt x="2599577" y="1241517"/>
                </a:lnTo>
                <a:lnTo>
                  <a:pt x="2099829" y="242020"/>
                </a:lnTo>
                <a:close/>
                <a:moveTo>
                  <a:pt x="2186212" y="0"/>
                </a:moveTo>
                <a:lnTo>
                  <a:pt x="3407726" y="0"/>
                </a:lnTo>
                <a:cubicBezTo>
                  <a:pt x="3699951" y="0"/>
                  <a:pt x="3936847" y="236897"/>
                  <a:pt x="3936847" y="529122"/>
                </a:cubicBezTo>
                <a:lnTo>
                  <a:pt x="3936847" y="907065"/>
                </a:lnTo>
                <a:lnTo>
                  <a:pt x="4125238" y="907065"/>
                </a:lnTo>
                <a:lnTo>
                  <a:pt x="3822883" y="1209420"/>
                </a:lnTo>
                <a:lnTo>
                  <a:pt x="3520528" y="907065"/>
                </a:lnTo>
                <a:lnTo>
                  <a:pt x="3708920" y="907065"/>
                </a:lnTo>
                <a:lnTo>
                  <a:pt x="3708920" y="529122"/>
                </a:lnTo>
                <a:cubicBezTo>
                  <a:pt x="3708920" y="362777"/>
                  <a:pt x="3574071" y="227928"/>
                  <a:pt x="3407726" y="227928"/>
                </a:cubicBezTo>
                <a:lnTo>
                  <a:pt x="2373526" y="227928"/>
                </a:lnTo>
                <a:lnTo>
                  <a:pt x="2880320" y="1241517"/>
                </a:lnTo>
                <a:lnTo>
                  <a:pt x="2259562" y="2483033"/>
                </a:lnTo>
                <a:lnTo>
                  <a:pt x="620759" y="2483033"/>
                </a:lnTo>
                <a:lnTo>
                  <a:pt x="0" y="1241517"/>
                </a:lnTo>
                <a:lnTo>
                  <a:pt x="620759" y="1"/>
                </a:lnTo>
                <a:lnTo>
                  <a:pt x="2186212" y="1"/>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grpSp>
        <p:nvGrpSpPr>
          <p:cNvPr id="5" name="Group 4">
            <a:extLst>
              <a:ext uri="{FF2B5EF4-FFF2-40B4-BE49-F238E27FC236}">
                <a16:creationId xmlns:a16="http://schemas.microsoft.com/office/drawing/2014/main" id="{C1B663FC-841A-4913-83AE-0DF097B43489}"/>
              </a:ext>
            </a:extLst>
          </p:cNvPr>
          <p:cNvGrpSpPr/>
          <p:nvPr/>
        </p:nvGrpSpPr>
        <p:grpSpPr>
          <a:xfrm>
            <a:off x="6936747" y="1526651"/>
            <a:ext cx="2938773" cy="1211636"/>
            <a:chOff x="2551706" y="4283314"/>
            <a:chExt cx="1468131" cy="881733"/>
          </a:xfrm>
        </p:grpSpPr>
        <p:sp>
          <p:nvSpPr>
            <p:cNvPr id="6" name="TextBox 5">
              <a:extLst>
                <a:ext uri="{FF2B5EF4-FFF2-40B4-BE49-F238E27FC236}">
                  <a16:creationId xmlns:a16="http://schemas.microsoft.com/office/drawing/2014/main" id="{F59B3515-2036-44AC-8196-0C3AAE97CE2A}"/>
                </a:ext>
              </a:extLst>
            </p:cNvPr>
            <p:cNvSpPr txBox="1"/>
            <p:nvPr/>
          </p:nvSpPr>
          <p:spPr>
            <a:xfrm>
              <a:off x="2551706" y="4560313"/>
              <a:ext cx="1468131" cy="604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ko-KR" sz="12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Arial"/>
                  <a:cs typeface="Arial" pitchFamily="34" charset="0"/>
                </a:rPr>
                <a:t>Based on this evaluation of 3 hours per week, during a 15 week course of study this  works out to 45 hours over a semester.</a:t>
              </a:r>
              <a:endParaRPr kumimoji="0" lang="ko-KR" altLang="en-US" sz="12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Arial"/>
                <a:cs typeface="Arial" pitchFamily="34" charset="0"/>
              </a:endParaRPr>
            </a:p>
          </p:txBody>
        </p:sp>
        <p:sp>
          <p:nvSpPr>
            <p:cNvPr id="7" name="TextBox 6">
              <a:extLst>
                <a:ext uri="{FF2B5EF4-FFF2-40B4-BE49-F238E27FC236}">
                  <a16:creationId xmlns:a16="http://schemas.microsoft.com/office/drawing/2014/main" id="{1FCCA012-C3A8-421F-A99C-974D4AC84074}"/>
                </a:ext>
              </a:extLst>
            </p:cNvPr>
            <p:cNvSpPr txBox="1"/>
            <p:nvPr/>
          </p:nvSpPr>
          <p:spPr>
            <a:xfrm>
              <a:off x="2551706" y="4283314"/>
              <a:ext cx="1467509" cy="2015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Arial"/>
                  <a:cs typeface="Arial" pitchFamily="34" charset="0"/>
                </a:rPr>
                <a:t>Classroom Lectures</a:t>
              </a:r>
              <a:endParaRPr kumimoji="0" lang="ko-KR" altLang="en-US" sz="12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Arial"/>
                <a:cs typeface="Arial" pitchFamily="34" charset="0"/>
              </a:endParaRPr>
            </a:p>
          </p:txBody>
        </p:sp>
      </p:grpSp>
      <p:grpSp>
        <p:nvGrpSpPr>
          <p:cNvPr id="8" name="Group 7">
            <a:extLst>
              <a:ext uri="{FF2B5EF4-FFF2-40B4-BE49-F238E27FC236}">
                <a16:creationId xmlns:a16="http://schemas.microsoft.com/office/drawing/2014/main" id="{08D0FFE4-6D55-4341-B278-59011478BA7B}"/>
              </a:ext>
            </a:extLst>
          </p:cNvPr>
          <p:cNvGrpSpPr/>
          <p:nvPr/>
        </p:nvGrpSpPr>
        <p:grpSpPr>
          <a:xfrm>
            <a:off x="113211" y="4757222"/>
            <a:ext cx="3256134" cy="1240467"/>
            <a:chOff x="2551706" y="4283314"/>
            <a:chExt cx="1480091" cy="839153"/>
          </a:xfrm>
        </p:grpSpPr>
        <p:sp>
          <p:nvSpPr>
            <p:cNvPr id="9" name="TextBox 8">
              <a:extLst>
                <a:ext uri="{FF2B5EF4-FFF2-40B4-BE49-F238E27FC236}">
                  <a16:creationId xmlns:a16="http://schemas.microsoft.com/office/drawing/2014/main" id="{7CC8D4A0-FE5F-41CB-8E77-A074D4E0AC4B}"/>
                </a:ext>
              </a:extLst>
            </p:cNvPr>
            <p:cNvSpPr txBox="1"/>
            <p:nvPr/>
          </p:nvSpPr>
          <p:spPr>
            <a:xfrm>
              <a:off x="2551706" y="4560313"/>
              <a:ext cx="1480091" cy="5621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Arial"/>
                  <a:cs typeface="Arial" pitchFamily="34" charset="0"/>
                </a:rPr>
                <a:t>The ratio of cl</a:t>
              </a:r>
              <a:r>
                <a:rPr lang="en-US" altLang="ko-KR" sz="1200" dirty="0">
                  <a:solidFill>
                    <a:prstClr val="black">
                      <a:lumMod val="75000"/>
                      <a:lumOff val="25000"/>
                    </a:prstClr>
                  </a:solidFill>
                  <a:effectLst>
                    <a:outerShdw blurRad="38100" dist="38100" dir="2700000" algn="tl">
                      <a:srgbClr val="000000">
                        <a:alpha val="43137"/>
                      </a:srgbClr>
                    </a:outerShdw>
                  </a:effectLst>
                  <a:latin typeface="Arial"/>
                  <a:cs typeface="Arial" pitchFamily="34" charset="0"/>
                </a:rPr>
                <a:t>ass hours of learning to student driven hours of learning is 1 to 2.  This works out to 90 hours of self study or student driven learning.</a:t>
              </a:r>
              <a:r>
                <a:rPr kumimoji="0" lang="ko-KR" altLang="en-US" sz="12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Arial"/>
                  <a:cs typeface="Arial" pitchFamily="34" charset="0"/>
                </a:rPr>
                <a:t>  </a:t>
              </a:r>
            </a:p>
          </p:txBody>
        </p:sp>
        <p:sp>
          <p:nvSpPr>
            <p:cNvPr id="10" name="TextBox 9">
              <a:extLst>
                <a:ext uri="{FF2B5EF4-FFF2-40B4-BE49-F238E27FC236}">
                  <a16:creationId xmlns:a16="http://schemas.microsoft.com/office/drawing/2014/main" id="{40DB54A0-A7FC-442B-9DFF-68A4A0C7028F}"/>
                </a:ext>
              </a:extLst>
            </p:cNvPr>
            <p:cNvSpPr txBox="1"/>
            <p:nvPr/>
          </p:nvSpPr>
          <p:spPr>
            <a:xfrm>
              <a:off x="2551706" y="4283314"/>
              <a:ext cx="1467509" cy="18738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Arial"/>
                  <a:cs typeface="Arial" pitchFamily="34" charset="0"/>
                </a:rPr>
                <a:t>Student Driven </a:t>
              </a:r>
              <a:endParaRPr kumimoji="0" lang="ko-KR" altLang="en-US" sz="12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Arial"/>
                <a:cs typeface="Arial" pitchFamily="34" charset="0"/>
              </a:endParaRPr>
            </a:p>
          </p:txBody>
        </p:sp>
      </p:grpSp>
      <p:grpSp>
        <p:nvGrpSpPr>
          <p:cNvPr id="11" name="Group 10">
            <a:extLst>
              <a:ext uri="{FF2B5EF4-FFF2-40B4-BE49-F238E27FC236}">
                <a16:creationId xmlns:a16="http://schemas.microsoft.com/office/drawing/2014/main" id="{76CD8D14-55CB-49BA-B5FB-1B9B90E80981}"/>
              </a:ext>
            </a:extLst>
          </p:cNvPr>
          <p:cNvGrpSpPr/>
          <p:nvPr/>
        </p:nvGrpSpPr>
        <p:grpSpPr>
          <a:xfrm>
            <a:off x="3115944" y="3114954"/>
            <a:ext cx="1942012" cy="787964"/>
            <a:chOff x="4509154" y="2114926"/>
            <a:chExt cx="2398392" cy="787964"/>
          </a:xfrm>
        </p:grpSpPr>
        <p:sp>
          <p:nvSpPr>
            <p:cNvPr id="12" name="Text Placeholder 12">
              <a:extLst>
                <a:ext uri="{FF2B5EF4-FFF2-40B4-BE49-F238E27FC236}">
                  <a16:creationId xmlns:a16="http://schemas.microsoft.com/office/drawing/2014/main" id="{0EB05C9D-7C77-46F0-9112-C101CE7DD004}"/>
                </a:ext>
              </a:extLst>
            </p:cNvPr>
            <p:cNvSpPr txBox="1">
              <a:spLocks/>
            </p:cNvSpPr>
            <p:nvPr/>
          </p:nvSpPr>
          <p:spPr>
            <a:xfrm>
              <a:off x="4594236" y="2436155"/>
              <a:ext cx="2232248" cy="46673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12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Arial"/>
                  <a:cs typeface="Arial" pitchFamily="34" charset="0"/>
                </a:rPr>
                <a:t>Traditionally 3 hours a week.</a:t>
              </a:r>
              <a:endParaRPr kumimoji="0" lang="en-US" sz="12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Arial"/>
                <a:cs typeface="Arial" pitchFamily="34" charset="0"/>
              </a:endParaRPr>
            </a:p>
          </p:txBody>
        </p:sp>
        <p:sp>
          <p:nvSpPr>
            <p:cNvPr id="13" name="Text Placeholder 13">
              <a:extLst>
                <a:ext uri="{FF2B5EF4-FFF2-40B4-BE49-F238E27FC236}">
                  <a16:creationId xmlns:a16="http://schemas.microsoft.com/office/drawing/2014/main" id="{A14A403C-AF76-451D-A60D-EA91608DBBED}"/>
                </a:ext>
              </a:extLst>
            </p:cNvPr>
            <p:cNvSpPr txBox="1">
              <a:spLocks/>
            </p:cNvSpPr>
            <p:nvPr/>
          </p:nvSpPr>
          <p:spPr>
            <a:xfrm>
              <a:off x="4509154" y="2114926"/>
              <a:ext cx="2398392" cy="30532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Arial"/>
                  <a:cs typeface="Arial" pitchFamily="34" charset="0"/>
                </a:rPr>
                <a:t>Classroom Lectures</a:t>
              </a:r>
            </a:p>
          </p:txBody>
        </p:sp>
      </p:grpSp>
      <p:grpSp>
        <p:nvGrpSpPr>
          <p:cNvPr id="14" name="Group 13">
            <a:extLst>
              <a:ext uri="{FF2B5EF4-FFF2-40B4-BE49-F238E27FC236}">
                <a16:creationId xmlns:a16="http://schemas.microsoft.com/office/drawing/2014/main" id="{4AFFBBEC-582F-41E2-9DF5-21B84DEF5E13}"/>
              </a:ext>
            </a:extLst>
          </p:cNvPr>
          <p:cNvGrpSpPr/>
          <p:nvPr/>
        </p:nvGrpSpPr>
        <p:grpSpPr>
          <a:xfrm>
            <a:off x="5384721" y="4357892"/>
            <a:ext cx="1807483" cy="787964"/>
            <a:chOff x="4594236" y="2114926"/>
            <a:chExt cx="2232248" cy="787964"/>
          </a:xfrm>
        </p:grpSpPr>
        <p:sp>
          <p:nvSpPr>
            <p:cNvPr id="15" name="Text Placeholder 12">
              <a:extLst>
                <a:ext uri="{FF2B5EF4-FFF2-40B4-BE49-F238E27FC236}">
                  <a16:creationId xmlns:a16="http://schemas.microsoft.com/office/drawing/2014/main" id="{B1DAB5E4-37A0-4539-8C0E-7F60AB300901}"/>
                </a:ext>
              </a:extLst>
            </p:cNvPr>
            <p:cNvSpPr txBox="1">
              <a:spLocks/>
            </p:cNvSpPr>
            <p:nvPr/>
          </p:nvSpPr>
          <p:spPr>
            <a:xfrm>
              <a:off x="4594236" y="2436155"/>
              <a:ext cx="2232248" cy="46673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altLang="ko-KR" sz="12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Arial"/>
                  <a:cs typeface="Arial" pitchFamily="34" charset="0"/>
                </a:rPr>
                <a:t>Traditionally 6 hours a week.</a:t>
              </a:r>
              <a:endParaRPr kumimoji="0" lang="en-US" sz="12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Arial"/>
                <a:cs typeface="Arial" pitchFamily="34" charset="0"/>
              </a:endParaRPr>
            </a:p>
          </p:txBody>
        </p:sp>
        <p:sp>
          <p:nvSpPr>
            <p:cNvPr id="16" name="Text Placeholder 13">
              <a:extLst>
                <a:ext uri="{FF2B5EF4-FFF2-40B4-BE49-F238E27FC236}">
                  <a16:creationId xmlns:a16="http://schemas.microsoft.com/office/drawing/2014/main" id="{52C9DA86-B94E-4083-9D5A-1F28C415233A}"/>
                </a:ext>
              </a:extLst>
            </p:cNvPr>
            <p:cNvSpPr txBox="1">
              <a:spLocks/>
            </p:cNvSpPr>
            <p:nvPr/>
          </p:nvSpPr>
          <p:spPr>
            <a:xfrm>
              <a:off x="4594236" y="2114926"/>
              <a:ext cx="2232248" cy="30532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Arial"/>
                  <a:cs typeface="Arial" pitchFamily="34" charset="0"/>
                </a:rPr>
                <a:t>Student Driven</a:t>
              </a:r>
            </a:p>
          </p:txBody>
        </p:sp>
      </p:grpSp>
      <p:pic>
        <p:nvPicPr>
          <p:cNvPr id="20" name="Picture 19">
            <a:extLst>
              <a:ext uri="{FF2B5EF4-FFF2-40B4-BE49-F238E27FC236}">
                <a16:creationId xmlns:a16="http://schemas.microsoft.com/office/drawing/2014/main" id="{C691F43C-CFD0-447C-AE51-D2A2962735F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03383" y="2242626"/>
            <a:ext cx="874709" cy="889082"/>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FFDBBBB7-64BB-4657-94D8-068FDF160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855" y="3436580"/>
            <a:ext cx="850654" cy="881728"/>
          </a:xfrm>
          <a:prstGeom prst="rect">
            <a:avLst/>
          </a:prstGeom>
        </p:spPr>
      </p:pic>
      <p:sp>
        <p:nvSpPr>
          <p:cNvPr id="23" name="TextBox 22">
            <a:extLst>
              <a:ext uri="{FF2B5EF4-FFF2-40B4-BE49-F238E27FC236}">
                <a16:creationId xmlns:a16="http://schemas.microsoft.com/office/drawing/2014/main" id="{E7DC873F-D2B8-46B4-B3BF-F14767980A91}"/>
              </a:ext>
            </a:extLst>
          </p:cNvPr>
          <p:cNvSpPr txBox="1"/>
          <p:nvPr/>
        </p:nvSpPr>
        <p:spPr>
          <a:xfrm>
            <a:off x="8474044" y="3011904"/>
            <a:ext cx="3232087" cy="1477328"/>
          </a:xfrm>
          <a:prstGeom prst="rect">
            <a:avLst/>
          </a:prstGeom>
          <a:noFill/>
        </p:spPr>
        <p:txBody>
          <a:bodyPr wrap="square" rtlCol="0">
            <a:spAutoFit/>
          </a:bodyPr>
          <a:lstStyle/>
          <a:p>
            <a:r>
              <a:rPr lang="en-CA" dirty="0">
                <a:effectLst>
                  <a:outerShdw blurRad="38100" dist="38100" dir="2700000" algn="tl">
                    <a:srgbClr val="000000">
                      <a:alpha val="43137"/>
                    </a:srgbClr>
                  </a:outerShdw>
                </a:effectLst>
              </a:rPr>
              <a:t>When classroom and student driven learning is combined a course over a 15 week semester represents 135 hours of learning.</a:t>
            </a:r>
          </a:p>
        </p:txBody>
      </p:sp>
    </p:spTree>
    <p:extLst>
      <p:ext uri="{BB962C8B-B14F-4D97-AF65-F5344CB8AC3E}">
        <p14:creationId xmlns:p14="http://schemas.microsoft.com/office/powerpoint/2010/main" val="318365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46"/>
          </p:nvPr>
        </p:nvPicPr>
        <p:blipFill>
          <a:blip r:embed="rId2">
            <a:extLst>
              <a:ext uri="{28A0092B-C50C-407E-A947-70E740481C1C}">
                <a14:useLocalDpi xmlns:a14="http://schemas.microsoft.com/office/drawing/2010/main" val="0"/>
              </a:ext>
            </a:extLst>
          </a:blip>
          <a:srcRect t="508" b="508"/>
          <a:stretch>
            <a:fillRect/>
          </a:stretch>
        </p:blipFill>
        <p:spPr/>
      </p:pic>
      <p:sp>
        <p:nvSpPr>
          <p:cNvPr id="23" name="Rectangle 22">
            <a:extLst>
              <a:ext uri="{FF2B5EF4-FFF2-40B4-BE49-F238E27FC236}">
                <a16:creationId xmlns:a16="http://schemas.microsoft.com/office/drawing/2014/main" id="{E504624E-C196-4A92-B21C-0E9CCDD046D7}"/>
              </a:ext>
            </a:extLst>
          </p:cNvPr>
          <p:cNvSpPr/>
          <p:nvPr/>
        </p:nvSpPr>
        <p:spPr>
          <a:xfrm>
            <a:off x="7267574" y="0"/>
            <a:ext cx="45130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0">
            <a:extLst>
              <a:ext uri="{FF2B5EF4-FFF2-40B4-BE49-F238E27FC236}">
                <a16:creationId xmlns:a16="http://schemas.microsoft.com/office/drawing/2014/main" id="{E3F931E3-7E3C-4BA9-9A35-7E9E0EE6A227}"/>
              </a:ext>
            </a:extLst>
          </p:cNvPr>
          <p:cNvPicPr>
            <a:picLocks noGrp="1" noChangeAspect="1"/>
          </p:cNvPicPr>
          <p:nvPr>
            <p:ph type="pic" sz="quarter" idx="58"/>
          </p:nvPr>
        </p:nvPicPr>
        <p:blipFill>
          <a:blip r:embed="rId3" cstate="print">
            <a:alphaModFix amt="90000"/>
            <a:extLst>
              <a:ext uri="{BEBA8EAE-BF5A-486C-A8C5-ECC9F3942E4B}">
                <a14:imgProps xmlns:a14="http://schemas.microsoft.com/office/drawing/2010/main">
                  <a14:imgLayer r:embed="rId4">
                    <a14:imgEffect>
                      <a14:saturation sat="50000"/>
                    </a14:imgEffect>
                    <a14:imgEffect>
                      <a14:brightnessContrast contrast="-20000"/>
                    </a14:imgEffect>
                  </a14:imgLayer>
                </a14:imgProps>
              </a:ext>
              <a:ext uri="{28A0092B-C50C-407E-A947-70E740481C1C}">
                <a14:useLocalDpi xmlns:a14="http://schemas.microsoft.com/office/drawing/2010/main" val="0"/>
              </a:ext>
            </a:extLst>
          </a:blip>
          <a:srcRect l="10360" r="10360"/>
          <a:stretch>
            <a:fillRect/>
          </a:stretch>
        </p:blipFill>
        <p:spPr>
          <a:xfrm>
            <a:off x="9615413" y="2982246"/>
            <a:ext cx="1853497" cy="1670440"/>
          </a:xfrm>
        </p:spPr>
      </p:pic>
      <p:sp>
        <p:nvSpPr>
          <p:cNvPr id="2" name="Text Placeholder 1"/>
          <p:cNvSpPr>
            <a:spLocks noGrp="1"/>
          </p:cNvSpPr>
          <p:nvPr>
            <p:ph type="body" sz="quarter" idx="16"/>
          </p:nvPr>
        </p:nvSpPr>
        <p:spPr/>
        <p:txBody>
          <a:bodyPr>
            <a:noAutofit/>
          </a:bodyPr>
          <a:lstStyle/>
          <a:p>
            <a:r>
              <a:rPr lang="en-CA" altLang="ko-KR" dirty="0">
                <a:effectLst>
                  <a:outerShdw blurRad="38100" dist="38100" dir="2700000" algn="tl">
                    <a:srgbClr val="000000">
                      <a:alpha val="43137"/>
                    </a:srgbClr>
                  </a:outerShdw>
                </a:effectLst>
              </a:rPr>
              <a:t>Transitioning C</a:t>
            </a:r>
            <a:r>
              <a:rPr lang="en-CA" altLang="ko-KR" dirty="0">
                <a:solidFill>
                  <a:schemeClr val="bg1"/>
                </a:solidFill>
                <a:effectLst>
                  <a:outerShdw blurRad="38100" dist="38100" dir="2700000" algn="tl">
                    <a:srgbClr val="000000">
                      <a:alpha val="43137"/>
                    </a:srgbClr>
                  </a:outerShdw>
                </a:effectLst>
              </a:rPr>
              <a:t>ourses</a:t>
            </a:r>
            <a:endParaRPr lang="ko-KR" altLang="en-US" dirty="0">
              <a:solidFill>
                <a:schemeClr val="bg1"/>
              </a:solidFill>
              <a:effectLst>
                <a:outerShdw blurRad="38100" dist="38100" dir="2700000" algn="tl">
                  <a:srgbClr val="000000">
                    <a:alpha val="43137"/>
                  </a:srgbClr>
                </a:outerShdw>
              </a:effectLst>
            </a:endParaRPr>
          </a:p>
        </p:txBody>
      </p:sp>
      <p:sp>
        <p:nvSpPr>
          <p:cNvPr id="6" name="자유형: 도형 16">
            <a:extLst>
              <a:ext uri="{FF2B5EF4-FFF2-40B4-BE49-F238E27FC236}">
                <a16:creationId xmlns:a16="http://schemas.microsoft.com/office/drawing/2014/main" id="{FFF1EE78-8016-4C30-AF39-205A17B94259}"/>
              </a:ext>
            </a:extLst>
          </p:cNvPr>
          <p:cNvSpPr/>
          <p:nvPr/>
        </p:nvSpPr>
        <p:spPr>
          <a:xfrm>
            <a:off x="1875633" y="1819076"/>
            <a:ext cx="4513049" cy="2645509"/>
          </a:xfrm>
          <a:custGeom>
            <a:avLst/>
            <a:gdLst>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069869 w 3313174"/>
              <a:gd name="connsiteY8" fmla="*/ 1800200 h 1972938"/>
              <a:gd name="connsiteX9" fmla="*/ 0 w 3313174"/>
              <a:gd name="connsiteY9" fmla="*/ 180020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26484 w 3313174"/>
              <a:gd name="connsiteY8" fmla="*/ 1793953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26484 w 3313174"/>
              <a:gd name="connsiteY8" fmla="*/ 1791871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26484 w 3313174"/>
              <a:gd name="connsiteY8" fmla="*/ 1791871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26484 w 3313174"/>
              <a:gd name="connsiteY8" fmla="*/ 1791871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32550 w 3313174"/>
              <a:gd name="connsiteY8" fmla="*/ 1791871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30528 w 3313174"/>
              <a:gd name="connsiteY8" fmla="*/ 1793954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30528 w 3313174"/>
              <a:gd name="connsiteY8" fmla="*/ 1793954 h 1972938"/>
              <a:gd name="connsiteX9" fmla="*/ 4044 w 3313174"/>
              <a:gd name="connsiteY9" fmla="*/ 1796036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30528 w 3313174"/>
              <a:gd name="connsiteY8" fmla="*/ 1793954 h 1972938"/>
              <a:gd name="connsiteX9" fmla="*/ 4044 w 3313174"/>
              <a:gd name="connsiteY9" fmla="*/ 1796036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520716 w 3313174"/>
              <a:gd name="connsiteY5" fmla="*/ 1800200 h 1972938"/>
              <a:gd name="connsiteX6" fmla="*/ 1295292 w 3313174"/>
              <a:gd name="connsiteY6" fmla="*/ 1972938 h 1972938"/>
              <a:gd name="connsiteX7" fmla="*/ 1130528 w 3313174"/>
              <a:gd name="connsiteY7" fmla="*/ 1793954 h 1972938"/>
              <a:gd name="connsiteX8" fmla="*/ 4044 w 3313174"/>
              <a:gd name="connsiteY8" fmla="*/ 1796036 h 1972938"/>
              <a:gd name="connsiteX9" fmla="*/ 0 w 3313174"/>
              <a:gd name="connsiteY9"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520716 w 3313174"/>
              <a:gd name="connsiteY4" fmla="*/ 1800200 h 1972938"/>
              <a:gd name="connsiteX5" fmla="*/ 1295292 w 3313174"/>
              <a:gd name="connsiteY5" fmla="*/ 1972938 h 1972938"/>
              <a:gd name="connsiteX6" fmla="*/ 1130528 w 3313174"/>
              <a:gd name="connsiteY6" fmla="*/ 1793954 h 1972938"/>
              <a:gd name="connsiteX7" fmla="*/ 4044 w 3313174"/>
              <a:gd name="connsiteY7" fmla="*/ 1796036 h 1972938"/>
              <a:gd name="connsiteX8" fmla="*/ 0 w 3313174"/>
              <a:gd name="connsiteY8" fmla="*/ 0 h 1972938"/>
              <a:gd name="connsiteX0" fmla="*/ 0 w 3313174"/>
              <a:gd name="connsiteY0" fmla="*/ 0 h 1972938"/>
              <a:gd name="connsiteX1" fmla="*/ 1835352 w 3313174"/>
              <a:gd name="connsiteY1" fmla="*/ 0 h 1972938"/>
              <a:gd name="connsiteX2" fmla="*/ 3313174 w 3313174"/>
              <a:gd name="connsiteY2" fmla="*/ 1800200 h 1972938"/>
              <a:gd name="connsiteX3" fmla="*/ 1520716 w 3313174"/>
              <a:gd name="connsiteY3" fmla="*/ 1800200 h 1972938"/>
              <a:gd name="connsiteX4" fmla="*/ 1295292 w 3313174"/>
              <a:gd name="connsiteY4" fmla="*/ 1972938 h 1972938"/>
              <a:gd name="connsiteX5" fmla="*/ 1130528 w 3313174"/>
              <a:gd name="connsiteY5" fmla="*/ 1793954 h 1972938"/>
              <a:gd name="connsiteX6" fmla="*/ 4044 w 3313174"/>
              <a:gd name="connsiteY6" fmla="*/ 1796036 h 1972938"/>
              <a:gd name="connsiteX7" fmla="*/ 0 w 3313174"/>
              <a:gd name="connsiteY7" fmla="*/ 0 h 1972938"/>
              <a:gd name="connsiteX0" fmla="*/ 0 w 3313174"/>
              <a:gd name="connsiteY0" fmla="*/ 0 h 2000006"/>
              <a:gd name="connsiteX1" fmla="*/ 1835352 w 3313174"/>
              <a:gd name="connsiteY1" fmla="*/ 0 h 2000006"/>
              <a:gd name="connsiteX2" fmla="*/ 3313174 w 3313174"/>
              <a:gd name="connsiteY2" fmla="*/ 1800200 h 2000006"/>
              <a:gd name="connsiteX3" fmla="*/ 1520716 w 3313174"/>
              <a:gd name="connsiteY3" fmla="*/ 1800200 h 2000006"/>
              <a:gd name="connsiteX4" fmla="*/ 1311468 w 3313174"/>
              <a:gd name="connsiteY4" fmla="*/ 2000006 h 2000006"/>
              <a:gd name="connsiteX5" fmla="*/ 1130528 w 3313174"/>
              <a:gd name="connsiteY5" fmla="*/ 1793954 h 2000006"/>
              <a:gd name="connsiteX6" fmla="*/ 4044 w 3313174"/>
              <a:gd name="connsiteY6" fmla="*/ 1796036 h 2000006"/>
              <a:gd name="connsiteX7" fmla="*/ 0 w 3313174"/>
              <a:gd name="connsiteY7" fmla="*/ 0 h 2000006"/>
              <a:gd name="connsiteX0" fmla="*/ 0 w 3313174"/>
              <a:gd name="connsiteY0" fmla="*/ 0 h 2000006"/>
              <a:gd name="connsiteX1" fmla="*/ 1835352 w 3313174"/>
              <a:gd name="connsiteY1" fmla="*/ 0 h 2000006"/>
              <a:gd name="connsiteX2" fmla="*/ 3313174 w 3313174"/>
              <a:gd name="connsiteY2" fmla="*/ 1800200 h 2000006"/>
              <a:gd name="connsiteX3" fmla="*/ 1520716 w 3313174"/>
              <a:gd name="connsiteY3" fmla="*/ 1800200 h 2000006"/>
              <a:gd name="connsiteX4" fmla="*/ 1311468 w 3313174"/>
              <a:gd name="connsiteY4" fmla="*/ 2000006 h 2000006"/>
              <a:gd name="connsiteX5" fmla="*/ 1134572 w 3313174"/>
              <a:gd name="connsiteY5" fmla="*/ 1789790 h 2000006"/>
              <a:gd name="connsiteX6" fmla="*/ 4044 w 3313174"/>
              <a:gd name="connsiteY6" fmla="*/ 1796036 h 2000006"/>
              <a:gd name="connsiteX7" fmla="*/ 0 w 3313174"/>
              <a:gd name="connsiteY7" fmla="*/ 0 h 2000006"/>
              <a:gd name="connsiteX0" fmla="*/ 0 w 3313174"/>
              <a:gd name="connsiteY0" fmla="*/ 0 h 2000006"/>
              <a:gd name="connsiteX1" fmla="*/ 1835352 w 3313174"/>
              <a:gd name="connsiteY1" fmla="*/ 0 h 2000006"/>
              <a:gd name="connsiteX2" fmla="*/ 3313174 w 3313174"/>
              <a:gd name="connsiteY2" fmla="*/ 1800200 h 2000006"/>
              <a:gd name="connsiteX3" fmla="*/ 1520716 w 3313174"/>
              <a:gd name="connsiteY3" fmla="*/ 1800200 h 2000006"/>
              <a:gd name="connsiteX4" fmla="*/ 1311468 w 3313174"/>
              <a:gd name="connsiteY4" fmla="*/ 2000006 h 2000006"/>
              <a:gd name="connsiteX5" fmla="*/ 1124461 w 3313174"/>
              <a:gd name="connsiteY5" fmla="*/ 1785626 h 2000006"/>
              <a:gd name="connsiteX6" fmla="*/ 4044 w 3313174"/>
              <a:gd name="connsiteY6" fmla="*/ 1796036 h 2000006"/>
              <a:gd name="connsiteX7" fmla="*/ 0 w 3313174"/>
              <a:gd name="connsiteY7" fmla="*/ 0 h 2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3174" h="2000006">
                <a:moveTo>
                  <a:pt x="0" y="0"/>
                </a:moveTo>
                <a:lnTo>
                  <a:pt x="1835352" y="0"/>
                </a:lnTo>
                <a:lnTo>
                  <a:pt x="3313174" y="1800200"/>
                </a:lnTo>
                <a:lnTo>
                  <a:pt x="1520716" y="1800200"/>
                </a:lnTo>
                <a:lnTo>
                  <a:pt x="1311468" y="2000006"/>
                </a:lnTo>
                <a:lnTo>
                  <a:pt x="1124461" y="1785626"/>
                </a:lnTo>
                <a:lnTo>
                  <a:pt x="4044" y="1796036"/>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1">
            <a:extLst>
              <a:ext uri="{FF2B5EF4-FFF2-40B4-BE49-F238E27FC236}">
                <a16:creationId xmlns:a16="http://schemas.microsoft.com/office/drawing/2014/main" id="{741BC3C8-0623-4743-8510-F9F3725A0530}"/>
              </a:ext>
            </a:extLst>
          </p:cNvPr>
          <p:cNvSpPr/>
          <p:nvPr/>
        </p:nvSpPr>
        <p:spPr>
          <a:xfrm>
            <a:off x="1792390" y="4532408"/>
            <a:ext cx="5084660" cy="1200329"/>
          </a:xfrm>
          <a:prstGeom prst="rect">
            <a:avLst/>
          </a:prstGeom>
        </p:spPr>
        <p:txBody>
          <a:bodyPr wrap="square">
            <a:spAutoFit/>
          </a:bodyPr>
          <a:lstStyle/>
          <a:p>
            <a:r>
              <a:rPr lang="en-US" altLang="ko-KR" sz="1200" dirty="0">
                <a:solidFill>
                  <a:schemeClr val="tx1">
                    <a:lumMod val="75000"/>
                    <a:lumOff val="25000"/>
                  </a:schemeClr>
                </a:solidFill>
              </a:rPr>
              <a:t>Transitioning from a traditional in class lecture setting to an online context seem intimidating.  Using existing lecture materials and reworking them into shorter more focused segments provides the notes for the online lectures.  Consider the format for a sermon, two or three main points, which are expanded upon and explained.  Presenting and supporting the lecture forms the frame for the online program.    </a:t>
            </a:r>
          </a:p>
        </p:txBody>
      </p:sp>
      <p:pic>
        <p:nvPicPr>
          <p:cNvPr id="22" name="Picture Placeholder 21">
            <a:extLst>
              <a:ext uri="{FF2B5EF4-FFF2-40B4-BE49-F238E27FC236}">
                <a16:creationId xmlns:a16="http://schemas.microsoft.com/office/drawing/2014/main" id="{F003A9EC-C8F6-449A-A373-2A36B3657ED3}"/>
              </a:ext>
            </a:extLst>
          </p:cNvPr>
          <p:cNvPicPr>
            <a:picLocks noGrp="1" noChangeAspect="1"/>
          </p:cNvPicPr>
          <p:nvPr>
            <p:ph type="pic" sz="quarter" idx="59"/>
          </p:nvPr>
        </p:nvPicPr>
        <p:blipFill>
          <a:blip r:embed="rId5" cstate="print">
            <a:extLst>
              <a:ext uri="{BEBA8EAE-BF5A-486C-A8C5-ECC9F3942E4B}">
                <a14:imgProps xmlns:a14="http://schemas.microsoft.com/office/drawing/2010/main">
                  <a14:imgLayer r:embed="rId6">
                    <a14:imgEffect>
                      <a14:saturation sat="50000"/>
                    </a14:imgEffect>
                    <a14:imgEffect>
                      <a14:brightnessContrast contrast="-20000"/>
                    </a14:imgEffect>
                  </a14:imgLayer>
                </a14:imgProps>
              </a:ext>
              <a:ext uri="{28A0092B-C50C-407E-A947-70E740481C1C}">
                <a14:useLocalDpi xmlns:a14="http://schemas.microsoft.com/office/drawing/2010/main" val="0"/>
              </a:ext>
            </a:extLst>
          </a:blip>
          <a:srcRect l="12991" r="12991"/>
          <a:stretch>
            <a:fillRect/>
          </a:stretch>
        </p:blipFill>
        <p:spPr>
          <a:xfrm>
            <a:off x="7570712" y="2982246"/>
            <a:ext cx="1853497" cy="1670440"/>
          </a:xfrm>
        </p:spPr>
      </p:pic>
    </p:spTree>
    <p:extLst>
      <p:ext uri="{BB962C8B-B14F-4D97-AF65-F5344CB8AC3E}">
        <p14:creationId xmlns:p14="http://schemas.microsoft.com/office/powerpoint/2010/main" val="412465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rmAutofit fontScale="92500" lnSpcReduction="10000"/>
          </a:bodyPr>
          <a:lstStyle/>
          <a:p>
            <a:r>
              <a:rPr lang="en-US" dirty="0"/>
              <a:t>Infographic Style</a:t>
            </a:r>
          </a:p>
        </p:txBody>
      </p:sp>
      <p:cxnSp>
        <p:nvCxnSpPr>
          <p:cNvPr id="3" name="Elbow Connector 31">
            <a:extLst>
              <a:ext uri="{FF2B5EF4-FFF2-40B4-BE49-F238E27FC236}">
                <a16:creationId xmlns:a16="http://schemas.microsoft.com/office/drawing/2014/main" id="{49BC53E2-EF47-47E3-91D1-9906702A6753}"/>
              </a:ext>
            </a:extLst>
          </p:cNvPr>
          <p:cNvCxnSpPr>
            <a:cxnSpLocks/>
            <a:endCxn id="5" idx="2"/>
          </p:cNvCxnSpPr>
          <p:nvPr/>
        </p:nvCxnSpPr>
        <p:spPr>
          <a:xfrm flipV="1">
            <a:off x="2477907" y="2495056"/>
            <a:ext cx="1539119" cy="1137700"/>
          </a:xfrm>
          <a:prstGeom prst="bentConnector3">
            <a:avLst>
              <a:gd name="adj1" fmla="val 50000"/>
            </a:avLst>
          </a:prstGeom>
          <a:ln w="22225">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7EEC74D-AFED-4B4B-B22D-87C132F66466}"/>
              </a:ext>
            </a:extLst>
          </p:cNvPr>
          <p:cNvGrpSpPr/>
          <p:nvPr/>
        </p:nvGrpSpPr>
        <p:grpSpPr>
          <a:xfrm>
            <a:off x="4017026" y="1856554"/>
            <a:ext cx="1277005" cy="1277005"/>
            <a:chOff x="899591" y="1902000"/>
            <a:chExt cx="1250671" cy="1250671"/>
          </a:xfrm>
        </p:grpSpPr>
        <p:sp>
          <p:nvSpPr>
            <p:cNvPr id="5" name="Oval 4">
              <a:extLst>
                <a:ext uri="{FF2B5EF4-FFF2-40B4-BE49-F238E27FC236}">
                  <a16:creationId xmlns:a16="http://schemas.microsoft.com/office/drawing/2014/main" id="{E4A6122D-37ED-4846-A4E3-CFEDD4A0C795}"/>
                </a:ext>
              </a:extLst>
            </p:cNvPr>
            <p:cNvSpPr/>
            <p:nvPr/>
          </p:nvSpPr>
          <p:spPr>
            <a:xfrm>
              <a:off x="899591" y="1902000"/>
              <a:ext cx="1250671" cy="1250671"/>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id="{53B8814E-949C-455E-8907-2465482F4343}"/>
                </a:ext>
              </a:extLst>
            </p:cNvPr>
            <p:cNvSpPr/>
            <p:nvPr/>
          </p:nvSpPr>
          <p:spPr>
            <a:xfrm>
              <a:off x="1016229" y="2018638"/>
              <a:ext cx="1017395" cy="1017395"/>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grpSp>
        <p:nvGrpSpPr>
          <p:cNvPr id="7" name="Group 6">
            <a:extLst>
              <a:ext uri="{FF2B5EF4-FFF2-40B4-BE49-F238E27FC236}">
                <a16:creationId xmlns:a16="http://schemas.microsoft.com/office/drawing/2014/main" id="{62ABA969-94E4-48E9-8EB8-313D2F1FD1B0}"/>
              </a:ext>
            </a:extLst>
          </p:cNvPr>
          <p:cNvGrpSpPr/>
          <p:nvPr/>
        </p:nvGrpSpPr>
        <p:grpSpPr>
          <a:xfrm>
            <a:off x="4017026" y="3300216"/>
            <a:ext cx="1277005" cy="1277005"/>
            <a:chOff x="899591" y="1902000"/>
            <a:chExt cx="1250671" cy="1250671"/>
          </a:xfrm>
        </p:grpSpPr>
        <p:sp>
          <p:nvSpPr>
            <p:cNvPr id="8" name="Oval 7">
              <a:extLst>
                <a:ext uri="{FF2B5EF4-FFF2-40B4-BE49-F238E27FC236}">
                  <a16:creationId xmlns:a16="http://schemas.microsoft.com/office/drawing/2014/main" id="{C139630A-FF9C-4BE5-8E13-07E17594E534}"/>
                </a:ext>
              </a:extLst>
            </p:cNvPr>
            <p:cNvSpPr/>
            <p:nvPr/>
          </p:nvSpPr>
          <p:spPr>
            <a:xfrm>
              <a:off x="899591" y="1902000"/>
              <a:ext cx="1250671" cy="1250671"/>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id="{9D6C3CE1-2554-4436-98AC-2EE8C96B567C}"/>
                </a:ext>
              </a:extLst>
            </p:cNvPr>
            <p:cNvSpPr/>
            <p:nvPr/>
          </p:nvSpPr>
          <p:spPr>
            <a:xfrm>
              <a:off x="1016229" y="2018638"/>
              <a:ext cx="1017395" cy="1017395"/>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grpSp>
        <p:nvGrpSpPr>
          <p:cNvPr id="10" name="Group 9">
            <a:extLst>
              <a:ext uri="{FF2B5EF4-FFF2-40B4-BE49-F238E27FC236}">
                <a16:creationId xmlns:a16="http://schemas.microsoft.com/office/drawing/2014/main" id="{9965350E-9472-4815-9297-2800645B06F1}"/>
              </a:ext>
            </a:extLst>
          </p:cNvPr>
          <p:cNvGrpSpPr/>
          <p:nvPr/>
        </p:nvGrpSpPr>
        <p:grpSpPr>
          <a:xfrm>
            <a:off x="4017026" y="4743877"/>
            <a:ext cx="1277005" cy="1277005"/>
            <a:chOff x="899591" y="1902000"/>
            <a:chExt cx="1250671" cy="1250671"/>
          </a:xfrm>
        </p:grpSpPr>
        <p:sp>
          <p:nvSpPr>
            <p:cNvPr id="11" name="Oval 10">
              <a:extLst>
                <a:ext uri="{FF2B5EF4-FFF2-40B4-BE49-F238E27FC236}">
                  <a16:creationId xmlns:a16="http://schemas.microsoft.com/office/drawing/2014/main" id="{FB821AD1-150E-40F3-9FFE-C40DF07E60F9}"/>
                </a:ext>
              </a:extLst>
            </p:cNvPr>
            <p:cNvSpPr/>
            <p:nvPr/>
          </p:nvSpPr>
          <p:spPr>
            <a:xfrm>
              <a:off x="899591" y="1902000"/>
              <a:ext cx="1250671" cy="1250671"/>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1">
              <a:extLst>
                <a:ext uri="{FF2B5EF4-FFF2-40B4-BE49-F238E27FC236}">
                  <a16:creationId xmlns:a16="http://schemas.microsoft.com/office/drawing/2014/main" id="{61B8277D-29FF-4433-A024-D3C56CF111A6}"/>
                </a:ext>
              </a:extLst>
            </p:cNvPr>
            <p:cNvSpPr/>
            <p:nvPr/>
          </p:nvSpPr>
          <p:spPr>
            <a:xfrm>
              <a:off x="1016229" y="2018638"/>
              <a:ext cx="1017395" cy="1017395"/>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cxnSp>
        <p:nvCxnSpPr>
          <p:cNvPr id="13" name="Elbow Connector 51">
            <a:extLst>
              <a:ext uri="{FF2B5EF4-FFF2-40B4-BE49-F238E27FC236}">
                <a16:creationId xmlns:a16="http://schemas.microsoft.com/office/drawing/2014/main" id="{5F5A382E-DABC-4842-828B-2DC5C2A8E634}"/>
              </a:ext>
            </a:extLst>
          </p:cNvPr>
          <p:cNvCxnSpPr>
            <a:cxnSpLocks/>
            <a:endCxn id="11" idx="2"/>
          </p:cNvCxnSpPr>
          <p:nvPr/>
        </p:nvCxnSpPr>
        <p:spPr>
          <a:xfrm>
            <a:off x="2477907" y="4223267"/>
            <a:ext cx="1539119" cy="1159113"/>
          </a:xfrm>
          <a:prstGeom prst="bentConnector3">
            <a:avLst>
              <a:gd name="adj1" fmla="val 50000"/>
            </a:avLst>
          </a:prstGeom>
          <a:ln w="22225">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1986C2-D3E3-4277-8E08-C16505DE81AA}"/>
              </a:ext>
            </a:extLst>
          </p:cNvPr>
          <p:cNvCxnSpPr>
            <a:cxnSpLocks/>
            <a:endCxn id="8" idx="2"/>
          </p:cNvCxnSpPr>
          <p:nvPr/>
        </p:nvCxnSpPr>
        <p:spPr>
          <a:xfrm>
            <a:off x="2532188" y="3928012"/>
            <a:ext cx="1484838" cy="10707"/>
          </a:xfrm>
          <a:prstGeom prst="line">
            <a:avLst/>
          </a:prstGeom>
          <a:ln w="22225">
            <a:solidFill>
              <a:schemeClr val="accent3"/>
            </a:solidFill>
            <a:headEnd type="ova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FFDFC3A-FE80-40C6-92E4-23B32F45C6D6}"/>
              </a:ext>
            </a:extLst>
          </p:cNvPr>
          <p:cNvSpPr txBox="1"/>
          <p:nvPr/>
        </p:nvSpPr>
        <p:spPr>
          <a:xfrm>
            <a:off x="4136119" y="2182750"/>
            <a:ext cx="1044600" cy="646331"/>
          </a:xfrm>
          <a:prstGeom prst="rect">
            <a:avLst/>
          </a:prstGeom>
          <a:noFill/>
        </p:spPr>
        <p:txBody>
          <a:bodyPr wrap="square" rtlCol="0">
            <a:spAutoFit/>
          </a:bodyPr>
          <a:lstStyle/>
          <a:p>
            <a:pPr algn="ctr"/>
            <a:r>
              <a:rPr lang="en-US" altLang="ko-KR" sz="1200" dirty="0">
                <a:solidFill>
                  <a:schemeClr val="tx1">
                    <a:lumMod val="75000"/>
                    <a:lumOff val="25000"/>
                  </a:schemeClr>
                </a:solidFill>
                <a:effectLst>
                  <a:outerShdw blurRad="38100" dist="38100" dir="2700000" algn="tl">
                    <a:srgbClr val="000000">
                      <a:alpha val="43137"/>
                    </a:srgbClr>
                  </a:outerShdw>
                </a:effectLst>
                <a:cs typeface="Calibri" pitchFamily="34" charset="0"/>
              </a:rPr>
              <a:t>Two or Three Clear Concise Points</a:t>
            </a:r>
          </a:p>
        </p:txBody>
      </p:sp>
      <p:sp>
        <p:nvSpPr>
          <p:cNvPr id="16" name="TextBox 15">
            <a:extLst>
              <a:ext uri="{FF2B5EF4-FFF2-40B4-BE49-F238E27FC236}">
                <a16:creationId xmlns:a16="http://schemas.microsoft.com/office/drawing/2014/main" id="{643A378D-0F39-45E9-8F53-53E19984CBB2}"/>
              </a:ext>
            </a:extLst>
          </p:cNvPr>
          <p:cNvSpPr txBox="1"/>
          <p:nvPr/>
        </p:nvSpPr>
        <p:spPr>
          <a:xfrm>
            <a:off x="4161768" y="3549715"/>
            <a:ext cx="1044600" cy="830997"/>
          </a:xfrm>
          <a:prstGeom prst="rect">
            <a:avLst/>
          </a:prstGeom>
          <a:noFill/>
        </p:spPr>
        <p:txBody>
          <a:bodyPr wrap="square" rtlCol="0">
            <a:spAutoFit/>
          </a:bodyPr>
          <a:lstStyle/>
          <a:p>
            <a:pPr algn="ctr"/>
            <a:r>
              <a:rPr lang="en-US" altLang="ko-KR" sz="1200" dirty="0">
                <a:solidFill>
                  <a:schemeClr val="tx1">
                    <a:lumMod val="75000"/>
                    <a:lumOff val="25000"/>
                  </a:schemeClr>
                </a:solidFill>
                <a:effectLst>
                  <a:outerShdw blurRad="38100" dist="38100" dir="2700000" algn="tl">
                    <a:srgbClr val="000000">
                      <a:alpha val="43137"/>
                    </a:srgbClr>
                  </a:outerShdw>
                </a:effectLst>
                <a:cs typeface="Calibri" pitchFamily="34" charset="0"/>
              </a:rPr>
              <a:t>Utilize whatever tools available</a:t>
            </a:r>
          </a:p>
        </p:txBody>
      </p:sp>
      <p:sp>
        <p:nvSpPr>
          <p:cNvPr id="17" name="TextBox 16">
            <a:extLst>
              <a:ext uri="{FF2B5EF4-FFF2-40B4-BE49-F238E27FC236}">
                <a16:creationId xmlns:a16="http://schemas.microsoft.com/office/drawing/2014/main" id="{10C89658-710F-4531-9F5D-5946312B65CF}"/>
              </a:ext>
            </a:extLst>
          </p:cNvPr>
          <p:cNvSpPr txBox="1"/>
          <p:nvPr/>
        </p:nvSpPr>
        <p:spPr>
          <a:xfrm>
            <a:off x="4058256" y="4975379"/>
            <a:ext cx="1194543" cy="830997"/>
          </a:xfrm>
          <a:prstGeom prst="rect">
            <a:avLst/>
          </a:prstGeom>
          <a:noFill/>
        </p:spPr>
        <p:txBody>
          <a:bodyPr wrap="square" rtlCol="0">
            <a:spAutoFit/>
          </a:bodyPr>
          <a:lstStyle/>
          <a:p>
            <a:pPr algn="ctr"/>
            <a:r>
              <a:rPr lang="en-US" altLang="ko-KR" sz="1200" dirty="0">
                <a:solidFill>
                  <a:schemeClr val="tx1">
                    <a:lumMod val="75000"/>
                    <a:lumOff val="25000"/>
                  </a:schemeClr>
                </a:solidFill>
                <a:effectLst>
                  <a:outerShdw blurRad="38100" dist="38100" dir="2700000" algn="tl">
                    <a:srgbClr val="000000">
                      <a:alpha val="43137"/>
                    </a:srgbClr>
                  </a:outerShdw>
                </a:effectLst>
                <a:cs typeface="Calibri" pitchFamily="34" charset="0"/>
              </a:rPr>
              <a:t>Provide direction for Asynchronous learning</a:t>
            </a:r>
          </a:p>
        </p:txBody>
      </p:sp>
      <p:sp>
        <p:nvSpPr>
          <p:cNvPr id="18" name="Oval 17">
            <a:extLst>
              <a:ext uri="{FF2B5EF4-FFF2-40B4-BE49-F238E27FC236}">
                <a16:creationId xmlns:a16="http://schemas.microsoft.com/office/drawing/2014/main" id="{87BC03FB-7842-4D4B-8F60-AD67E6802EFA}"/>
              </a:ext>
            </a:extLst>
          </p:cNvPr>
          <p:cNvSpPr/>
          <p:nvPr/>
        </p:nvSpPr>
        <p:spPr>
          <a:xfrm>
            <a:off x="4907996" y="1761929"/>
            <a:ext cx="522312" cy="5223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Oval 18">
            <a:extLst>
              <a:ext uri="{FF2B5EF4-FFF2-40B4-BE49-F238E27FC236}">
                <a16:creationId xmlns:a16="http://schemas.microsoft.com/office/drawing/2014/main" id="{CE0929CA-6BE2-4242-9660-67A7FE971A12}"/>
              </a:ext>
            </a:extLst>
          </p:cNvPr>
          <p:cNvSpPr/>
          <p:nvPr/>
        </p:nvSpPr>
        <p:spPr>
          <a:xfrm>
            <a:off x="4915611" y="3195101"/>
            <a:ext cx="522312" cy="5223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Oval 19">
            <a:extLst>
              <a:ext uri="{FF2B5EF4-FFF2-40B4-BE49-F238E27FC236}">
                <a16:creationId xmlns:a16="http://schemas.microsoft.com/office/drawing/2014/main" id="{193FECE9-43A2-4B0A-8B67-B9B144D231ED}"/>
              </a:ext>
            </a:extLst>
          </p:cNvPr>
          <p:cNvSpPr/>
          <p:nvPr/>
        </p:nvSpPr>
        <p:spPr>
          <a:xfrm>
            <a:off x="4915611" y="4624639"/>
            <a:ext cx="522312" cy="5223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TextBox 20">
            <a:extLst>
              <a:ext uri="{FF2B5EF4-FFF2-40B4-BE49-F238E27FC236}">
                <a16:creationId xmlns:a16="http://schemas.microsoft.com/office/drawing/2014/main" id="{17848961-64E5-4350-8A7A-81EFB7D070C4}"/>
              </a:ext>
            </a:extLst>
          </p:cNvPr>
          <p:cNvSpPr txBox="1"/>
          <p:nvPr/>
        </p:nvSpPr>
        <p:spPr>
          <a:xfrm>
            <a:off x="6336284" y="2263068"/>
            <a:ext cx="5084924" cy="830997"/>
          </a:xfrm>
          <a:prstGeom prst="rect">
            <a:avLst/>
          </a:prstGeom>
          <a:noFill/>
        </p:spPr>
        <p:txBody>
          <a:bodyPr wrap="square" rtlCol="0">
            <a:spAutoFit/>
          </a:bodyPr>
          <a:lstStyle/>
          <a:p>
            <a:r>
              <a:rPr lang="en-US" altLang="ko-KR" sz="1200" dirty="0">
                <a:solidFill>
                  <a:schemeClr val="tx1">
                    <a:lumMod val="75000"/>
                    <a:lumOff val="25000"/>
                  </a:schemeClr>
                </a:solidFill>
                <a:effectLst>
                  <a:outerShdw blurRad="38100" dist="38100" dir="2700000" algn="tl">
                    <a:srgbClr val="000000">
                      <a:alpha val="43137"/>
                    </a:srgbClr>
                  </a:outerShdw>
                </a:effectLst>
              </a:rPr>
              <a:t>Lecture: </a:t>
            </a:r>
          </a:p>
          <a:p>
            <a:r>
              <a:rPr lang="en-US" altLang="ko-KR" sz="1200" dirty="0">
                <a:solidFill>
                  <a:schemeClr val="tx1">
                    <a:lumMod val="75000"/>
                    <a:lumOff val="25000"/>
                  </a:schemeClr>
                </a:solidFill>
                <a:effectLst>
                  <a:outerShdw blurRad="38100" dist="38100" dir="2700000" algn="tl">
                    <a:srgbClr val="000000">
                      <a:alpha val="43137"/>
                    </a:srgbClr>
                  </a:outerShdw>
                </a:effectLst>
              </a:rPr>
              <a:t>Each lecture should be easy to follow, each point leading into the next.  Online lectures are not well suited for posing questions to the class.  A well laid out presentation of the class material for the student to assimilate. </a:t>
            </a:r>
            <a:endParaRPr lang="ko-KR" altLang="en-US" sz="1200" dirty="0">
              <a:solidFill>
                <a:schemeClr val="tx1">
                  <a:lumMod val="75000"/>
                  <a:lumOff val="25000"/>
                </a:schemeClr>
              </a:solidFill>
              <a:effectLst>
                <a:outerShdw blurRad="38100" dist="38100" dir="2700000" algn="tl">
                  <a:srgbClr val="000000">
                    <a:alpha val="43137"/>
                  </a:srgbClr>
                </a:outerShdw>
              </a:effectLst>
            </a:endParaRPr>
          </a:p>
        </p:txBody>
      </p:sp>
      <p:sp>
        <p:nvSpPr>
          <p:cNvPr id="22" name="Oval 21">
            <a:extLst>
              <a:ext uri="{FF2B5EF4-FFF2-40B4-BE49-F238E27FC236}">
                <a16:creationId xmlns:a16="http://schemas.microsoft.com/office/drawing/2014/main" id="{F1BC24C4-33F9-47A1-886C-1C148A6D06DC}"/>
              </a:ext>
            </a:extLst>
          </p:cNvPr>
          <p:cNvSpPr/>
          <p:nvPr/>
        </p:nvSpPr>
        <p:spPr>
          <a:xfrm>
            <a:off x="6394003" y="1838325"/>
            <a:ext cx="522312" cy="4754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t>01</a:t>
            </a:r>
            <a:endParaRPr lang="ko-KR" altLang="en-US" sz="1400" b="1" dirty="0"/>
          </a:p>
        </p:txBody>
      </p:sp>
      <p:sp>
        <p:nvSpPr>
          <p:cNvPr id="23" name="TextBox 22">
            <a:extLst>
              <a:ext uri="{FF2B5EF4-FFF2-40B4-BE49-F238E27FC236}">
                <a16:creationId xmlns:a16="http://schemas.microsoft.com/office/drawing/2014/main" id="{7CAA4F84-4EAA-45B7-8522-14AB39EF9362}"/>
              </a:ext>
            </a:extLst>
          </p:cNvPr>
          <p:cNvSpPr txBox="1"/>
          <p:nvPr/>
        </p:nvSpPr>
        <p:spPr>
          <a:xfrm>
            <a:off x="6336284" y="3706730"/>
            <a:ext cx="5084924" cy="1015663"/>
          </a:xfrm>
          <a:prstGeom prst="rect">
            <a:avLst/>
          </a:prstGeom>
          <a:noFill/>
        </p:spPr>
        <p:txBody>
          <a:bodyPr wrap="square" rtlCol="0">
            <a:spAutoFit/>
          </a:bodyPr>
          <a:lstStyle/>
          <a:p>
            <a:r>
              <a:rPr lang="en-US" altLang="ko-KR" sz="1200" dirty="0">
                <a:solidFill>
                  <a:schemeClr val="tx1">
                    <a:lumMod val="75000"/>
                    <a:lumOff val="25000"/>
                  </a:schemeClr>
                </a:solidFill>
                <a:effectLst>
                  <a:outerShdw blurRad="38100" dist="38100" dir="2700000" algn="tl">
                    <a:srgbClr val="000000">
                      <a:alpha val="43137"/>
                    </a:srgbClr>
                  </a:outerShdw>
                </a:effectLst>
              </a:rPr>
              <a:t>Tools, computer or other: </a:t>
            </a:r>
          </a:p>
          <a:p>
            <a:r>
              <a:rPr lang="en-US" altLang="ko-KR" sz="1200" dirty="0">
                <a:solidFill>
                  <a:schemeClr val="tx1">
                    <a:lumMod val="75000"/>
                    <a:lumOff val="25000"/>
                  </a:schemeClr>
                </a:solidFill>
                <a:effectLst>
                  <a:outerShdw blurRad="38100" dist="38100" dir="2700000" algn="tl">
                    <a:srgbClr val="000000">
                      <a:alpha val="43137"/>
                    </a:srgbClr>
                  </a:outerShdw>
                </a:effectLst>
              </a:rPr>
              <a:t>One of the great tools for teaching are presentation tools, such as PowerPoint or Keynote on Apple</a:t>
            </a:r>
            <a:r>
              <a:rPr lang="en-US" altLang="ko-KR" sz="1200" dirty="0">
                <a:solidFill>
                  <a:schemeClr val="tx1">
                    <a:lumMod val="75000"/>
                    <a:lumOff val="25000"/>
                  </a:schemeClr>
                </a:solidFill>
                <a:effectLst>
                  <a:outerShdw blurRad="38100" dist="38100" dir="2700000" algn="tl">
                    <a:srgbClr val="000000">
                      <a:alpha val="43137"/>
                    </a:srgbClr>
                  </a:outerShdw>
                </a:effectLst>
                <a:cs typeface="Arial" pitchFamily="34" charset="0"/>
              </a:rPr>
              <a:t>.</a:t>
            </a:r>
            <a:r>
              <a:rPr lang="en-US" altLang="ko-KR" sz="1200" dirty="0">
                <a:solidFill>
                  <a:schemeClr val="tx1">
                    <a:lumMod val="75000"/>
                    <a:lumOff val="25000"/>
                  </a:schemeClr>
                </a:solidFill>
                <a:effectLst>
                  <a:outerShdw blurRad="38100" dist="38100" dir="2700000" algn="tl">
                    <a:srgbClr val="000000">
                      <a:alpha val="43137"/>
                    </a:srgbClr>
                  </a:outerShdw>
                </a:effectLst>
                <a:ea typeface="FZShuTi" pitchFamily="2" charset="-122"/>
                <a:cs typeface="Arial" pitchFamily="34" charset="0"/>
              </a:rPr>
              <a:t>  There are some free applications available, however they can be difficult to master and often have an added price for added features.  Video taping a black or white board is option.</a:t>
            </a:r>
            <a:endParaRPr lang="ko-KR" altLang="en-US" sz="1200" dirty="0">
              <a:solidFill>
                <a:schemeClr val="tx1">
                  <a:lumMod val="75000"/>
                  <a:lumOff val="25000"/>
                </a:schemeClr>
              </a:solidFill>
              <a:effectLst>
                <a:outerShdw blurRad="38100" dist="38100" dir="2700000" algn="tl">
                  <a:srgbClr val="000000">
                    <a:alpha val="43137"/>
                  </a:srgbClr>
                </a:outerShdw>
              </a:effectLst>
            </a:endParaRPr>
          </a:p>
        </p:txBody>
      </p:sp>
      <p:sp>
        <p:nvSpPr>
          <p:cNvPr id="24" name="Oval 23">
            <a:extLst>
              <a:ext uri="{FF2B5EF4-FFF2-40B4-BE49-F238E27FC236}">
                <a16:creationId xmlns:a16="http://schemas.microsoft.com/office/drawing/2014/main" id="{EE3C6B34-14E4-4E9E-BCCB-E9B887ABD59C}"/>
              </a:ext>
            </a:extLst>
          </p:cNvPr>
          <p:cNvSpPr/>
          <p:nvPr/>
        </p:nvSpPr>
        <p:spPr>
          <a:xfrm>
            <a:off x="6394002" y="3281987"/>
            <a:ext cx="522311" cy="4754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t>02</a:t>
            </a:r>
            <a:endParaRPr lang="ko-KR" altLang="en-US" sz="1400" b="1" dirty="0"/>
          </a:p>
        </p:txBody>
      </p:sp>
      <p:sp>
        <p:nvSpPr>
          <p:cNvPr id="25" name="TextBox 24">
            <a:extLst>
              <a:ext uri="{FF2B5EF4-FFF2-40B4-BE49-F238E27FC236}">
                <a16:creationId xmlns:a16="http://schemas.microsoft.com/office/drawing/2014/main" id="{AFD7E776-6FF1-490E-8BA8-02F3FA4724B3}"/>
              </a:ext>
            </a:extLst>
          </p:cNvPr>
          <p:cNvSpPr txBox="1"/>
          <p:nvPr/>
        </p:nvSpPr>
        <p:spPr>
          <a:xfrm>
            <a:off x="6336284" y="5150391"/>
            <a:ext cx="5084924" cy="830997"/>
          </a:xfrm>
          <a:prstGeom prst="rect">
            <a:avLst/>
          </a:prstGeom>
          <a:noFill/>
        </p:spPr>
        <p:txBody>
          <a:bodyPr wrap="square" rtlCol="0">
            <a:spAutoFit/>
          </a:bodyPr>
          <a:lstStyle/>
          <a:p>
            <a:r>
              <a:rPr lang="en-US" altLang="ko-KR" sz="1200" dirty="0">
                <a:solidFill>
                  <a:schemeClr val="tx1">
                    <a:lumMod val="75000"/>
                    <a:lumOff val="25000"/>
                  </a:schemeClr>
                </a:solidFill>
                <a:effectLst>
                  <a:outerShdw blurRad="38100" dist="38100" dir="2700000" algn="tl">
                    <a:srgbClr val="000000">
                      <a:alpha val="43137"/>
                    </a:srgbClr>
                  </a:outerShdw>
                </a:effectLst>
              </a:rPr>
              <a:t>Asynchronous Learning: </a:t>
            </a:r>
          </a:p>
          <a:p>
            <a:r>
              <a:rPr lang="en-US" altLang="ko-KR" sz="1200" dirty="0">
                <a:solidFill>
                  <a:schemeClr val="tx1">
                    <a:lumMod val="75000"/>
                    <a:lumOff val="25000"/>
                  </a:schemeClr>
                </a:solidFill>
                <a:effectLst>
                  <a:outerShdw blurRad="38100" dist="38100" dir="2700000" algn="tl">
                    <a:srgbClr val="000000">
                      <a:alpha val="43137"/>
                    </a:srgbClr>
                  </a:outerShdw>
                </a:effectLst>
              </a:rPr>
              <a:t>With the lack of an in class gathering of the group, students are far more likely to study and learn at their own pace</a:t>
            </a:r>
            <a:r>
              <a:rPr lang="en-US" altLang="ko-KR" sz="1200" dirty="0">
                <a:solidFill>
                  <a:schemeClr val="tx1">
                    <a:lumMod val="75000"/>
                    <a:lumOff val="25000"/>
                  </a:schemeClr>
                </a:solidFill>
                <a:effectLst>
                  <a:outerShdw blurRad="38100" dist="38100" dir="2700000" algn="tl">
                    <a:srgbClr val="000000">
                      <a:alpha val="43137"/>
                    </a:srgbClr>
                  </a:outerShdw>
                </a:effectLst>
                <a:cs typeface="Arial" pitchFamily="34" charset="0"/>
              </a:rPr>
              <a:t>.</a:t>
            </a:r>
            <a:r>
              <a:rPr lang="en-US" altLang="ko-KR" sz="1200" dirty="0">
                <a:solidFill>
                  <a:schemeClr val="tx1">
                    <a:lumMod val="75000"/>
                    <a:lumOff val="25000"/>
                  </a:schemeClr>
                </a:solidFill>
                <a:effectLst>
                  <a:outerShdw blurRad="38100" dist="38100" dir="2700000" algn="tl">
                    <a:srgbClr val="000000">
                      <a:alpha val="43137"/>
                    </a:srgbClr>
                  </a:outerShdw>
                </a:effectLst>
                <a:ea typeface="FZShuTi" pitchFamily="2" charset="-122"/>
                <a:cs typeface="Arial" pitchFamily="34" charset="0"/>
              </a:rPr>
              <a:t>   This is Asynchronous learning, while it is both exciting and healthy it does need direction.</a:t>
            </a:r>
            <a:endParaRPr lang="ko-KR" altLang="en-US" sz="1200" dirty="0">
              <a:solidFill>
                <a:schemeClr val="tx1">
                  <a:lumMod val="75000"/>
                  <a:lumOff val="25000"/>
                </a:schemeClr>
              </a:solidFill>
              <a:effectLst>
                <a:outerShdw blurRad="38100" dist="38100" dir="2700000" algn="tl">
                  <a:srgbClr val="000000">
                    <a:alpha val="43137"/>
                  </a:srgbClr>
                </a:outerShdw>
              </a:effectLst>
            </a:endParaRPr>
          </a:p>
        </p:txBody>
      </p:sp>
      <p:sp>
        <p:nvSpPr>
          <p:cNvPr id="26" name="Oval 25">
            <a:extLst>
              <a:ext uri="{FF2B5EF4-FFF2-40B4-BE49-F238E27FC236}">
                <a16:creationId xmlns:a16="http://schemas.microsoft.com/office/drawing/2014/main" id="{9345E747-CE46-4FE2-8FE0-F9DBA40C0BFF}"/>
              </a:ext>
            </a:extLst>
          </p:cNvPr>
          <p:cNvSpPr/>
          <p:nvPr/>
        </p:nvSpPr>
        <p:spPr>
          <a:xfrm>
            <a:off x="6394003" y="4725648"/>
            <a:ext cx="546728" cy="4754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t>03</a:t>
            </a:r>
            <a:endParaRPr lang="ko-KR" altLang="en-US" sz="1400" b="1" dirty="0"/>
          </a:p>
        </p:txBody>
      </p:sp>
      <p:cxnSp>
        <p:nvCxnSpPr>
          <p:cNvPr id="27" name="Straight Connector 16">
            <a:extLst>
              <a:ext uri="{FF2B5EF4-FFF2-40B4-BE49-F238E27FC236}">
                <a16:creationId xmlns:a16="http://schemas.microsoft.com/office/drawing/2014/main" id="{8B6B36A9-CCB7-458F-A95F-831E9C433E3D}"/>
              </a:ext>
            </a:extLst>
          </p:cNvPr>
          <p:cNvCxnSpPr>
            <a:cxnSpLocks/>
            <a:endCxn id="11" idx="6"/>
          </p:cNvCxnSpPr>
          <p:nvPr/>
        </p:nvCxnSpPr>
        <p:spPr>
          <a:xfrm flipH="1" flipV="1">
            <a:off x="5294030" y="5382380"/>
            <a:ext cx="936000" cy="2"/>
          </a:xfrm>
          <a:prstGeom prst="line">
            <a:avLst/>
          </a:prstGeom>
          <a:ln w="19050">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17">
            <a:extLst>
              <a:ext uri="{FF2B5EF4-FFF2-40B4-BE49-F238E27FC236}">
                <a16:creationId xmlns:a16="http://schemas.microsoft.com/office/drawing/2014/main" id="{2B3A76FE-A02E-40CC-B498-20A3074DA075}"/>
              </a:ext>
            </a:extLst>
          </p:cNvPr>
          <p:cNvCxnSpPr>
            <a:cxnSpLocks/>
            <a:endCxn id="8" idx="6"/>
          </p:cNvCxnSpPr>
          <p:nvPr/>
        </p:nvCxnSpPr>
        <p:spPr>
          <a:xfrm flipH="1" flipV="1">
            <a:off x="5294030" y="3938718"/>
            <a:ext cx="936000" cy="944"/>
          </a:xfrm>
          <a:prstGeom prst="line">
            <a:avLst/>
          </a:prstGeom>
          <a:ln w="19050">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29" name="Straight Connector 18">
            <a:extLst>
              <a:ext uri="{FF2B5EF4-FFF2-40B4-BE49-F238E27FC236}">
                <a16:creationId xmlns:a16="http://schemas.microsoft.com/office/drawing/2014/main" id="{A63BA0BC-10F3-4903-BEA9-4E634391E387}"/>
              </a:ext>
            </a:extLst>
          </p:cNvPr>
          <p:cNvCxnSpPr>
            <a:cxnSpLocks/>
            <a:endCxn id="5" idx="6"/>
          </p:cNvCxnSpPr>
          <p:nvPr/>
        </p:nvCxnSpPr>
        <p:spPr>
          <a:xfrm flipH="1">
            <a:off x="5294030" y="2495056"/>
            <a:ext cx="936000" cy="0"/>
          </a:xfrm>
          <a:prstGeom prst="line">
            <a:avLst/>
          </a:prstGeom>
          <a:ln w="19050">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30" name="Rounded Rectangle 5">
            <a:extLst>
              <a:ext uri="{FF2B5EF4-FFF2-40B4-BE49-F238E27FC236}">
                <a16:creationId xmlns:a16="http://schemas.microsoft.com/office/drawing/2014/main" id="{2FB89ECD-8312-4BC5-94D4-212D75FDBF50}"/>
              </a:ext>
            </a:extLst>
          </p:cNvPr>
          <p:cNvSpPr/>
          <p:nvPr/>
        </p:nvSpPr>
        <p:spPr>
          <a:xfrm flipH="1">
            <a:off x="5047708" y="4778338"/>
            <a:ext cx="271065" cy="22361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ound Same Side Corner Rectangle 11">
            <a:extLst>
              <a:ext uri="{FF2B5EF4-FFF2-40B4-BE49-F238E27FC236}">
                <a16:creationId xmlns:a16="http://schemas.microsoft.com/office/drawing/2014/main" id="{A174726E-AAF0-4236-9DAD-E919282446A9}"/>
              </a:ext>
            </a:extLst>
          </p:cNvPr>
          <p:cNvSpPr>
            <a:spLocks noChangeAspect="1"/>
          </p:cNvSpPr>
          <p:nvPr/>
        </p:nvSpPr>
        <p:spPr>
          <a:xfrm rot="9900000">
            <a:off x="5060712" y="3343309"/>
            <a:ext cx="274052" cy="23275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3" name="Group 32">
            <a:extLst>
              <a:ext uri="{FF2B5EF4-FFF2-40B4-BE49-F238E27FC236}">
                <a16:creationId xmlns:a16="http://schemas.microsoft.com/office/drawing/2014/main" id="{1DE1B836-7A3F-47E1-A2C7-94AE02597804}"/>
              </a:ext>
            </a:extLst>
          </p:cNvPr>
          <p:cNvGrpSpPr/>
          <p:nvPr/>
        </p:nvGrpSpPr>
        <p:grpSpPr>
          <a:xfrm>
            <a:off x="779991" y="2915252"/>
            <a:ext cx="1369129" cy="2616029"/>
            <a:chOff x="3688167" y="3417317"/>
            <a:chExt cx="1152686" cy="2202466"/>
          </a:xfrm>
        </p:grpSpPr>
        <p:sp>
          <p:nvSpPr>
            <p:cNvPr id="34" name="Rounded Rectangle 17">
              <a:extLst>
                <a:ext uri="{FF2B5EF4-FFF2-40B4-BE49-F238E27FC236}">
                  <a16:creationId xmlns:a16="http://schemas.microsoft.com/office/drawing/2014/main" id="{46BCC5E9-8B65-4DE7-BF9F-D622C0672D28}"/>
                </a:ext>
              </a:extLst>
            </p:cNvPr>
            <p:cNvSpPr/>
            <p:nvPr/>
          </p:nvSpPr>
          <p:spPr>
            <a:xfrm>
              <a:off x="3688167" y="3417317"/>
              <a:ext cx="1152686" cy="2202466"/>
            </a:xfrm>
            <a:prstGeom prst="roundRect">
              <a:avLst>
                <a:gd name="adj" fmla="val 12305"/>
              </a:avLst>
            </a:prstGeom>
            <a:solidFill>
              <a:srgbClr val="26262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5" name="Rectangle 34">
              <a:extLst>
                <a:ext uri="{FF2B5EF4-FFF2-40B4-BE49-F238E27FC236}">
                  <a16:creationId xmlns:a16="http://schemas.microsoft.com/office/drawing/2014/main" id="{AFA9E3F9-54ED-474A-819C-FF2AC1697620}"/>
                </a:ext>
              </a:extLst>
            </p:cNvPr>
            <p:cNvSpPr/>
            <p:nvPr/>
          </p:nvSpPr>
          <p:spPr>
            <a:xfrm>
              <a:off x="3749651" y="3637564"/>
              <a:ext cx="1035739" cy="1706911"/>
            </a:xfrm>
            <a:prstGeom prst="rect">
              <a:avLst/>
            </a:prstGeom>
            <a:solidFill>
              <a:schemeClr val="tx1">
                <a:lumMod val="50000"/>
                <a:lumOff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6" name="Rounded Rectangle 20">
              <a:extLst>
                <a:ext uri="{FF2B5EF4-FFF2-40B4-BE49-F238E27FC236}">
                  <a16:creationId xmlns:a16="http://schemas.microsoft.com/office/drawing/2014/main" id="{B4AEF287-A98B-4E4C-A413-07F3DFEC0E5A}"/>
                </a:ext>
              </a:extLst>
            </p:cNvPr>
            <p:cNvSpPr/>
            <p:nvPr/>
          </p:nvSpPr>
          <p:spPr>
            <a:xfrm>
              <a:off x="4106841" y="3505590"/>
              <a:ext cx="315337" cy="55062"/>
            </a:xfrm>
            <a:prstGeom prst="roundRect">
              <a:avLst>
                <a:gd name="adj" fmla="val 50000"/>
              </a:avLst>
            </a:prstGeom>
            <a:solidFill>
              <a:srgbClr val="ECECE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7" name="Oval 36">
              <a:extLst>
                <a:ext uri="{FF2B5EF4-FFF2-40B4-BE49-F238E27FC236}">
                  <a16:creationId xmlns:a16="http://schemas.microsoft.com/office/drawing/2014/main" id="{DA8EB5B4-3CE3-4B27-A2DE-8DF3DA7A7966}"/>
                </a:ext>
              </a:extLst>
            </p:cNvPr>
            <p:cNvSpPr/>
            <p:nvPr/>
          </p:nvSpPr>
          <p:spPr>
            <a:xfrm>
              <a:off x="4165418" y="5378702"/>
              <a:ext cx="190033" cy="192694"/>
            </a:xfrm>
            <a:prstGeom prst="ellipse">
              <a:avLst/>
            </a:prstGeom>
            <a:solidFill>
              <a:srgbClr val="ECECE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8" name="Rectangle 37">
              <a:extLst>
                <a:ext uri="{FF2B5EF4-FFF2-40B4-BE49-F238E27FC236}">
                  <a16:creationId xmlns:a16="http://schemas.microsoft.com/office/drawing/2014/main" id="{85F2C11A-4E10-45A1-9BA6-C2B70BFAB128}"/>
                </a:ext>
              </a:extLst>
            </p:cNvPr>
            <p:cNvSpPr/>
            <p:nvPr/>
          </p:nvSpPr>
          <p:spPr>
            <a:xfrm>
              <a:off x="4219713" y="5433757"/>
              <a:ext cx="81443" cy="82583"/>
            </a:xfrm>
            <a:prstGeom prst="rect">
              <a:avLst/>
            </a:prstGeom>
            <a:noFill/>
            <a:ln w="12700">
              <a:solidFill>
                <a:srgbClr val="262626">
                  <a:alpha val="22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9" name="Rectangle 58">
              <a:extLst>
                <a:ext uri="{FF2B5EF4-FFF2-40B4-BE49-F238E27FC236}">
                  <a16:creationId xmlns:a16="http://schemas.microsoft.com/office/drawing/2014/main" id="{7751B047-3BBC-43A7-9087-585F8E0AB0E0}"/>
                </a:ext>
              </a:extLst>
            </p:cNvPr>
            <p:cNvSpPr/>
            <p:nvPr/>
          </p:nvSpPr>
          <p:spPr>
            <a:xfrm>
              <a:off x="3751673" y="3640769"/>
              <a:ext cx="1017329" cy="408218"/>
            </a:xfrm>
            <a:custGeom>
              <a:avLst/>
              <a:gdLst>
                <a:gd name="connsiteX0" fmla="*/ 0 w 1349069"/>
                <a:gd name="connsiteY0" fmla="*/ 0 h 533856"/>
                <a:gd name="connsiteX1" fmla="*/ 1349069 w 1349069"/>
                <a:gd name="connsiteY1" fmla="*/ 0 h 533856"/>
                <a:gd name="connsiteX2" fmla="*/ 0 w 1349069"/>
                <a:gd name="connsiteY2" fmla="*/ 533856 h 533856"/>
                <a:gd name="connsiteX3" fmla="*/ 0 w 1349069"/>
                <a:gd name="connsiteY3" fmla="*/ 0 h 533856"/>
                <a:gd name="connsiteX0" fmla="*/ 0 w 1349069"/>
                <a:gd name="connsiteY0" fmla="*/ 0 h 533856"/>
                <a:gd name="connsiteX1" fmla="*/ 1349069 w 1349069"/>
                <a:gd name="connsiteY1" fmla="*/ 0 h 533856"/>
                <a:gd name="connsiteX2" fmla="*/ 0 w 1349069"/>
                <a:gd name="connsiteY2" fmla="*/ 533856 h 533856"/>
                <a:gd name="connsiteX3" fmla="*/ 0 w 1349069"/>
                <a:gd name="connsiteY3" fmla="*/ 0 h 533856"/>
                <a:gd name="connsiteX0" fmla="*/ 0 w 1349069"/>
                <a:gd name="connsiteY0" fmla="*/ 0 h 533856"/>
                <a:gd name="connsiteX1" fmla="*/ 1349069 w 1349069"/>
                <a:gd name="connsiteY1" fmla="*/ 0 h 533856"/>
                <a:gd name="connsiteX2" fmla="*/ 0 w 1349069"/>
                <a:gd name="connsiteY2" fmla="*/ 533856 h 533856"/>
                <a:gd name="connsiteX3" fmla="*/ 0 w 1349069"/>
                <a:gd name="connsiteY3" fmla="*/ 0 h 533856"/>
                <a:gd name="connsiteX0" fmla="*/ 0 w 1349069"/>
                <a:gd name="connsiteY0" fmla="*/ 0 h 533856"/>
                <a:gd name="connsiteX1" fmla="*/ 1349069 w 1349069"/>
                <a:gd name="connsiteY1" fmla="*/ 0 h 533856"/>
                <a:gd name="connsiteX2" fmla="*/ 0 w 1349069"/>
                <a:gd name="connsiteY2" fmla="*/ 533856 h 533856"/>
                <a:gd name="connsiteX3" fmla="*/ 0 w 1349069"/>
                <a:gd name="connsiteY3" fmla="*/ 0 h 533856"/>
                <a:gd name="connsiteX0" fmla="*/ 0 w 1349069"/>
                <a:gd name="connsiteY0" fmla="*/ 0 h 533856"/>
                <a:gd name="connsiteX1" fmla="*/ 1349069 w 1349069"/>
                <a:gd name="connsiteY1" fmla="*/ 0 h 533856"/>
                <a:gd name="connsiteX2" fmla="*/ 0 w 1349069"/>
                <a:gd name="connsiteY2" fmla="*/ 533856 h 533856"/>
                <a:gd name="connsiteX3" fmla="*/ 0 w 1349069"/>
                <a:gd name="connsiteY3" fmla="*/ 0 h 533856"/>
              </a:gdLst>
              <a:ahLst/>
              <a:cxnLst>
                <a:cxn ang="0">
                  <a:pos x="connsiteX0" y="connsiteY0"/>
                </a:cxn>
                <a:cxn ang="0">
                  <a:pos x="connsiteX1" y="connsiteY1"/>
                </a:cxn>
                <a:cxn ang="0">
                  <a:pos x="connsiteX2" y="connsiteY2"/>
                </a:cxn>
                <a:cxn ang="0">
                  <a:pos x="connsiteX3" y="connsiteY3"/>
                </a:cxn>
              </a:cxnLst>
              <a:rect l="l" t="t" r="r" b="b"/>
              <a:pathLst>
                <a:path w="1349069" h="533856">
                  <a:moveTo>
                    <a:pt x="0" y="0"/>
                  </a:moveTo>
                  <a:lnTo>
                    <a:pt x="1349069" y="0"/>
                  </a:lnTo>
                  <a:cubicBezTo>
                    <a:pt x="899379" y="16027"/>
                    <a:pt x="182990" y="213029"/>
                    <a:pt x="0" y="533856"/>
                  </a:cubicBezTo>
                  <a:lnTo>
                    <a:pt x="0" y="0"/>
                  </a:lnTo>
                  <a:close/>
                </a:path>
              </a:pathLst>
            </a:custGeom>
            <a:solidFill>
              <a:schemeClr val="bg1">
                <a:alpha val="16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40" name="Group 39">
            <a:extLst>
              <a:ext uri="{FF2B5EF4-FFF2-40B4-BE49-F238E27FC236}">
                <a16:creationId xmlns:a16="http://schemas.microsoft.com/office/drawing/2014/main" id="{915798A2-8CE2-42A9-AB16-9EF18862209D}"/>
              </a:ext>
            </a:extLst>
          </p:cNvPr>
          <p:cNvGrpSpPr/>
          <p:nvPr/>
        </p:nvGrpSpPr>
        <p:grpSpPr>
          <a:xfrm>
            <a:off x="1199467" y="4170266"/>
            <a:ext cx="786996" cy="786996"/>
            <a:chOff x="3924417" y="4453570"/>
            <a:chExt cx="754422" cy="754422"/>
          </a:xfrm>
        </p:grpSpPr>
        <p:sp>
          <p:nvSpPr>
            <p:cNvPr id="41" name="Oval 40">
              <a:extLst>
                <a:ext uri="{FF2B5EF4-FFF2-40B4-BE49-F238E27FC236}">
                  <a16:creationId xmlns:a16="http://schemas.microsoft.com/office/drawing/2014/main" id="{3D33CAF3-990D-421B-A840-086649E98778}"/>
                </a:ext>
              </a:extLst>
            </p:cNvPr>
            <p:cNvSpPr/>
            <p:nvPr/>
          </p:nvSpPr>
          <p:spPr>
            <a:xfrm>
              <a:off x="4063248" y="4592401"/>
              <a:ext cx="476761" cy="476761"/>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2" name="Oval 41">
              <a:extLst>
                <a:ext uri="{FF2B5EF4-FFF2-40B4-BE49-F238E27FC236}">
                  <a16:creationId xmlns:a16="http://schemas.microsoft.com/office/drawing/2014/main" id="{07F79442-3FA7-4AFC-BC3B-DC8576FBBCC8}"/>
                </a:ext>
              </a:extLst>
            </p:cNvPr>
            <p:cNvSpPr/>
            <p:nvPr/>
          </p:nvSpPr>
          <p:spPr>
            <a:xfrm>
              <a:off x="3924417" y="4453570"/>
              <a:ext cx="754422" cy="754422"/>
            </a:xfrm>
            <a:prstGeom prst="ellipse">
              <a:avLst/>
            </a:prstGeom>
            <a:noFill/>
            <a:ln w="130175">
              <a:solidFill>
                <a:schemeClr val="bg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sp>
        <p:nvSpPr>
          <p:cNvPr id="43" name="Oval 68">
            <a:extLst>
              <a:ext uri="{FF2B5EF4-FFF2-40B4-BE49-F238E27FC236}">
                <a16:creationId xmlns:a16="http://schemas.microsoft.com/office/drawing/2014/main" id="{241A48BD-C4E3-4E15-BCD3-92CA551BF00F}"/>
              </a:ext>
            </a:extLst>
          </p:cNvPr>
          <p:cNvSpPr/>
          <p:nvPr/>
        </p:nvSpPr>
        <p:spPr>
          <a:xfrm rot="3052891" flipH="1">
            <a:off x="966319" y="1504731"/>
            <a:ext cx="1102721" cy="961622"/>
          </a:xfrm>
          <a:custGeom>
            <a:avLst/>
            <a:gdLst/>
            <a:ahLst/>
            <a:cxnLst/>
            <a:rect l="l" t="t" r="r" b="b"/>
            <a:pathLst>
              <a:path w="1057079" h="921820">
                <a:moveTo>
                  <a:pt x="596169" y="0"/>
                </a:moveTo>
                <a:cubicBezTo>
                  <a:pt x="850723" y="0"/>
                  <a:pt x="1057079" y="206356"/>
                  <a:pt x="1057079" y="460910"/>
                </a:cubicBezTo>
                <a:cubicBezTo>
                  <a:pt x="1057079" y="715464"/>
                  <a:pt x="850723" y="921820"/>
                  <a:pt x="596169" y="921820"/>
                </a:cubicBezTo>
                <a:cubicBezTo>
                  <a:pt x="485424" y="921820"/>
                  <a:pt x="383802" y="882762"/>
                  <a:pt x="305664" y="816036"/>
                </a:cubicBezTo>
                <a:lnTo>
                  <a:pt x="0" y="902526"/>
                </a:lnTo>
                <a:lnTo>
                  <a:pt x="180651" y="657214"/>
                </a:lnTo>
                <a:cubicBezTo>
                  <a:pt x="151066" y="598124"/>
                  <a:pt x="135259" y="531363"/>
                  <a:pt x="135259" y="460910"/>
                </a:cubicBezTo>
                <a:cubicBezTo>
                  <a:pt x="135259" y="206356"/>
                  <a:pt x="341615" y="0"/>
                  <a:pt x="596169"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cs typeface="Arial" pitchFamily="34" charset="0"/>
            </a:endParaRPr>
          </a:p>
        </p:txBody>
      </p:sp>
      <p:grpSp>
        <p:nvGrpSpPr>
          <p:cNvPr id="45" name="Graphic 21">
            <a:extLst>
              <a:ext uri="{FF2B5EF4-FFF2-40B4-BE49-F238E27FC236}">
                <a16:creationId xmlns:a16="http://schemas.microsoft.com/office/drawing/2014/main" id="{EDD7258F-3072-4764-BC31-E387AC4F7B6E}"/>
              </a:ext>
            </a:extLst>
          </p:cNvPr>
          <p:cNvGrpSpPr/>
          <p:nvPr/>
        </p:nvGrpSpPr>
        <p:grpSpPr>
          <a:xfrm>
            <a:off x="1497364" y="4097018"/>
            <a:ext cx="1318798" cy="2357993"/>
            <a:chOff x="4170900" y="0"/>
            <a:chExt cx="3835079" cy="6857067"/>
          </a:xfrm>
        </p:grpSpPr>
        <p:sp>
          <p:nvSpPr>
            <p:cNvPr id="46" name="Freeform: Shape 45">
              <a:extLst>
                <a:ext uri="{FF2B5EF4-FFF2-40B4-BE49-F238E27FC236}">
                  <a16:creationId xmlns:a16="http://schemas.microsoft.com/office/drawing/2014/main" id="{AA576D43-5E0C-4BD3-96D5-525BBC1D50EE}"/>
                </a:ext>
              </a:extLst>
            </p:cNvPr>
            <p:cNvSpPr/>
            <p:nvPr/>
          </p:nvSpPr>
          <p:spPr>
            <a:xfrm>
              <a:off x="4170900" y="0"/>
              <a:ext cx="3835079" cy="6857067"/>
            </a:xfrm>
            <a:custGeom>
              <a:avLst/>
              <a:gdLst>
                <a:gd name="connsiteX0" fmla="*/ 1859688 w 3816220"/>
                <a:gd name="connsiteY0" fmla="*/ 0 h 6848669"/>
                <a:gd name="connsiteX1" fmla="*/ 2719037 w 3816220"/>
                <a:gd name="connsiteY1" fmla="*/ 937727 h 6848669"/>
                <a:gd name="connsiteX2" fmla="*/ 3404837 w 3816220"/>
                <a:gd name="connsiteY2" fmla="*/ 2455817 h 6848669"/>
                <a:gd name="connsiteX3" fmla="*/ 3397373 w 3816220"/>
                <a:gd name="connsiteY3" fmla="*/ 4784738 h 6848669"/>
                <a:gd name="connsiteX4" fmla="*/ 3818184 w 3816220"/>
                <a:gd name="connsiteY4" fmla="*/ 6857067 h 6848669"/>
                <a:gd name="connsiteX5" fmla="*/ 1609628 w 3816220"/>
                <a:gd name="connsiteY5" fmla="*/ 6857067 h 6848669"/>
                <a:gd name="connsiteX6" fmla="*/ 1469669 w 3816220"/>
                <a:gd name="connsiteY6" fmla="*/ 6241247 h 6848669"/>
                <a:gd name="connsiteX7" fmla="*/ 555269 w 3816220"/>
                <a:gd name="connsiteY7" fmla="*/ 4011230 h 6848669"/>
                <a:gd name="connsiteX8" fmla="*/ 316405 w 3816220"/>
                <a:gd name="connsiteY8" fmla="*/ 2427826 h 6848669"/>
                <a:gd name="connsiteX9" fmla="*/ 255756 w 3816220"/>
                <a:gd name="connsiteY9" fmla="*/ 1045029 h 6848669"/>
                <a:gd name="connsiteX10" fmla="*/ 1686139 w 3816220"/>
                <a:gd name="connsiteY10" fmla="*/ 2580848 h 6848669"/>
                <a:gd name="connsiteX11" fmla="*/ 1859688 w 3816220"/>
                <a:gd name="connsiteY11" fmla="*/ 0 h 6848669"/>
                <a:gd name="connsiteX0" fmla="*/ 1859688 w 3818183"/>
                <a:gd name="connsiteY0" fmla="*/ 0 h 6857067"/>
                <a:gd name="connsiteX1" fmla="*/ 2719037 w 3818183"/>
                <a:gd name="connsiteY1" fmla="*/ 937727 h 6857067"/>
                <a:gd name="connsiteX2" fmla="*/ 3404837 w 3818183"/>
                <a:gd name="connsiteY2" fmla="*/ 2455817 h 6857067"/>
                <a:gd name="connsiteX3" fmla="*/ 3397373 w 3818183"/>
                <a:gd name="connsiteY3" fmla="*/ 4784738 h 6857067"/>
                <a:gd name="connsiteX4" fmla="*/ 3818184 w 3818183"/>
                <a:gd name="connsiteY4" fmla="*/ 6857067 h 6857067"/>
                <a:gd name="connsiteX5" fmla="*/ 1609628 w 3818183"/>
                <a:gd name="connsiteY5" fmla="*/ 6857067 h 6857067"/>
                <a:gd name="connsiteX6" fmla="*/ 1469669 w 3818183"/>
                <a:gd name="connsiteY6" fmla="*/ 6241247 h 6857067"/>
                <a:gd name="connsiteX7" fmla="*/ 555269 w 3818183"/>
                <a:gd name="connsiteY7" fmla="*/ 4011230 h 6857067"/>
                <a:gd name="connsiteX8" fmla="*/ 316405 w 3818183"/>
                <a:gd name="connsiteY8" fmla="*/ 2427826 h 6857067"/>
                <a:gd name="connsiteX9" fmla="*/ 255756 w 3818183"/>
                <a:gd name="connsiteY9" fmla="*/ 1045029 h 6857067"/>
                <a:gd name="connsiteX10" fmla="*/ 1686139 w 3818183"/>
                <a:gd name="connsiteY10" fmla="*/ 2580848 h 6857067"/>
                <a:gd name="connsiteX11" fmla="*/ 1859688 w 3818183"/>
                <a:gd name="connsiteY11" fmla="*/ 0 h 6857067"/>
                <a:gd name="connsiteX0" fmla="*/ 1859688 w 3818183"/>
                <a:gd name="connsiteY0" fmla="*/ 0 h 6857067"/>
                <a:gd name="connsiteX1" fmla="*/ 2719037 w 3818183"/>
                <a:gd name="connsiteY1" fmla="*/ 937727 h 6857067"/>
                <a:gd name="connsiteX2" fmla="*/ 3404837 w 3818183"/>
                <a:gd name="connsiteY2" fmla="*/ 2455817 h 6857067"/>
                <a:gd name="connsiteX3" fmla="*/ 3397373 w 3818183"/>
                <a:gd name="connsiteY3" fmla="*/ 4784738 h 6857067"/>
                <a:gd name="connsiteX4" fmla="*/ 3818184 w 3818183"/>
                <a:gd name="connsiteY4" fmla="*/ 6857067 h 6857067"/>
                <a:gd name="connsiteX5" fmla="*/ 1609628 w 3818183"/>
                <a:gd name="connsiteY5" fmla="*/ 6857067 h 6857067"/>
                <a:gd name="connsiteX6" fmla="*/ 1469669 w 3818183"/>
                <a:gd name="connsiteY6" fmla="*/ 6241247 h 6857067"/>
                <a:gd name="connsiteX7" fmla="*/ 555270 w 3818183"/>
                <a:gd name="connsiteY7" fmla="*/ 4152778 h 6857067"/>
                <a:gd name="connsiteX8" fmla="*/ 316405 w 3818183"/>
                <a:gd name="connsiteY8" fmla="*/ 2427826 h 6857067"/>
                <a:gd name="connsiteX9" fmla="*/ 255756 w 3818183"/>
                <a:gd name="connsiteY9" fmla="*/ 1045029 h 6857067"/>
                <a:gd name="connsiteX10" fmla="*/ 1686139 w 3818183"/>
                <a:gd name="connsiteY10" fmla="*/ 2580848 h 6857067"/>
                <a:gd name="connsiteX11" fmla="*/ 1859688 w 3818183"/>
                <a:gd name="connsiteY11" fmla="*/ 0 h 6857067"/>
                <a:gd name="connsiteX0" fmla="*/ 1876584 w 3835079"/>
                <a:gd name="connsiteY0" fmla="*/ 0 h 6857067"/>
                <a:gd name="connsiteX1" fmla="*/ 2735933 w 3835079"/>
                <a:gd name="connsiteY1" fmla="*/ 937727 h 6857067"/>
                <a:gd name="connsiteX2" fmla="*/ 3421733 w 3835079"/>
                <a:gd name="connsiteY2" fmla="*/ 2455817 h 6857067"/>
                <a:gd name="connsiteX3" fmla="*/ 3414269 w 3835079"/>
                <a:gd name="connsiteY3" fmla="*/ 4784738 h 6857067"/>
                <a:gd name="connsiteX4" fmla="*/ 3835080 w 3835079"/>
                <a:gd name="connsiteY4" fmla="*/ 6857067 h 6857067"/>
                <a:gd name="connsiteX5" fmla="*/ 1626524 w 3835079"/>
                <a:gd name="connsiteY5" fmla="*/ 6857067 h 6857067"/>
                <a:gd name="connsiteX6" fmla="*/ 1486565 w 3835079"/>
                <a:gd name="connsiteY6" fmla="*/ 6241247 h 6857067"/>
                <a:gd name="connsiteX7" fmla="*/ 572166 w 3835079"/>
                <a:gd name="connsiteY7" fmla="*/ 4152778 h 6857067"/>
                <a:gd name="connsiteX8" fmla="*/ 333301 w 3835079"/>
                <a:gd name="connsiteY8" fmla="*/ 2427826 h 6857067"/>
                <a:gd name="connsiteX9" fmla="*/ 272652 w 3835079"/>
                <a:gd name="connsiteY9" fmla="*/ 1045029 h 6857067"/>
                <a:gd name="connsiteX10" fmla="*/ 1703035 w 3835079"/>
                <a:gd name="connsiteY10" fmla="*/ 2580848 h 6857067"/>
                <a:gd name="connsiteX11" fmla="*/ 1876584 w 3835079"/>
                <a:gd name="connsiteY11" fmla="*/ 0 h 6857067"/>
                <a:gd name="connsiteX0" fmla="*/ 1876584 w 3835079"/>
                <a:gd name="connsiteY0" fmla="*/ 0 h 6857067"/>
                <a:gd name="connsiteX1" fmla="*/ 2735933 w 3835079"/>
                <a:gd name="connsiteY1" fmla="*/ 937727 h 6857067"/>
                <a:gd name="connsiteX2" fmla="*/ 3421733 w 3835079"/>
                <a:gd name="connsiteY2" fmla="*/ 2455817 h 6857067"/>
                <a:gd name="connsiteX3" fmla="*/ 3414269 w 3835079"/>
                <a:gd name="connsiteY3" fmla="*/ 4784738 h 6857067"/>
                <a:gd name="connsiteX4" fmla="*/ 3835080 w 3835079"/>
                <a:gd name="connsiteY4" fmla="*/ 6857067 h 6857067"/>
                <a:gd name="connsiteX5" fmla="*/ 1626524 w 3835079"/>
                <a:gd name="connsiteY5" fmla="*/ 6857067 h 6857067"/>
                <a:gd name="connsiteX6" fmla="*/ 1486565 w 3835079"/>
                <a:gd name="connsiteY6" fmla="*/ 6241247 h 6857067"/>
                <a:gd name="connsiteX7" fmla="*/ 572166 w 3835079"/>
                <a:gd name="connsiteY7" fmla="*/ 4152778 h 6857067"/>
                <a:gd name="connsiteX8" fmla="*/ 333301 w 3835079"/>
                <a:gd name="connsiteY8" fmla="*/ 2427826 h 6857067"/>
                <a:gd name="connsiteX9" fmla="*/ 272652 w 3835079"/>
                <a:gd name="connsiteY9" fmla="*/ 1045029 h 6857067"/>
                <a:gd name="connsiteX10" fmla="*/ 1703035 w 3835079"/>
                <a:gd name="connsiteY10" fmla="*/ 2580848 h 6857067"/>
                <a:gd name="connsiteX11" fmla="*/ 1876584 w 3835079"/>
                <a:gd name="connsiteY11" fmla="*/ 0 h 6857067"/>
                <a:gd name="connsiteX0" fmla="*/ 1876584 w 3835079"/>
                <a:gd name="connsiteY0" fmla="*/ 0 h 6857067"/>
                <a:gd name="connsiteX1" fmla="*/ 2735933 w 3835079"/>
                <a:gd name="connsiteY1" fmla="*/ 937727 h 6857067"/>
                <a:gd name="connsiteX2" fmla="*/ 3421733 w 3835079"/>
                <a:gd name="connsiteY2" fmla="*/ 2455817 h 6857067"/>
                <a:gd name="connsiteX3" fmla="*/ 3414269 w 3835079"/>
                <a:gd name="connsiteY3" fmla="*/ 4784738 h 6857067"/>
                <a:gd name="connsiteX4" fmla="*/ 3835080 w 3835079"/>
                <a:gd name="connsiteY4" fmla="*/ 6857067 h 6857067"/>
                <a:gd name="connsiteX5" fmla="*/ 1626524 w 3835079"/>
                <a:gd name="connsiteY5" fmla="*/ 6857067 h 6857067"/>
                <a:gd name="connsiteX6" fmla="*/ 1486565 w 3835079"/>
                <a:gd name="connsiteY6" fmla="*/ 6241247 h 6857067"/>
                <a:gd name="connsiteX7" fmla="*/ 572166 w 3835079"/>
                <a:gd name="connsiteY7" fmla="*/ 4152778 h 6857067"/>
                <a:gd name="connsiteX8" fmla="*/ 333301 w 3835079"/>
                <a:gd name="connsiteY8" fmla="*/ 2427826 h 6857067"/>
                <a:gd name="connsiteX9" fmla="*/ 272652 w 3835079"/>
                <a:gd name="connsiteY9" fmla="*/ 1045029 h 6857067"/>
                <a:gd name="connsiteX10" fmla="*/ 1703035 w 3835079"/>
                <a:gd name="connsiteY10" fmla="*/ 2580848 h 6857067"/>
                <a:gd name="connsiteX11" fmla="*/ 1876584 w 3835079"/>
                <a:gd name="connsiteY11" fmla="*/ 0 h 6857067"/>
                <a:gd name="connsiteX0" fmla="*/ 1876584 w 3835079"/>
                <a:gd name="connsiteY0" fmla="*/ 0 h 6857067"/>
                <a:gd name="connsiteX1" fmla="*/ 2735933 w 3835079"/>
                <a:gd name="connsiteY1" fmla="*/ 937727 h 6857067"/>
                <a:gd name="connsiteX2" fmla="*/ 3421733 w 3835079"/>
                <a:gd name="connsiteY2" fmla="*/ 2455817 h 6857067"/>
                <a:gd name="connsiteX3" fmla="*/ 3414269 w 3835079"/>
                <a:gd name="connsiteY3" fmla="*/ 4784738 h 6857067"/>
                <a:gd name="connsiteX4" fmla="*/ 3835080 w 3835079"/>
                <a:gd name="connsiteY4" fmla="*/ 6857067 h 6857067"/>
                <a:gd name="connsiteX5" fmla="*/ 1626524 w 3835079"/>
                <a:gd name="connsiteY5" fmla="*/ 6857067 h 6857067"/>
                <a:gd name="connsiteX6" fmla="*/ 1486565 w 3835079"/>
                <a:gd name="connsiteY6" fmla="*/ 6241247 h 6857067"/>
                <a:gd name="connsiteX7" fmla="*/ 572166 w 3835079"/>
                <a:gd name="connsiteY7" fmla="*/ 4152778 h 6857067"/>
                <a:gd name="connsiteX8" fmla="*/ 333301 w 3835079"/>
                <a:gd name="connsiteY8" fmla="*/ 2427826 h 6857067"/>
                <a:gd name="connsiteX9" fmla="*/ 272652 w 3835079"/>
                <a:gd name="connsiteY9" fmla="*/ 1045029 h 6857067"/>
                <a:gd name="connsiteX10" fmla="*/ 1379877 w 3835079"/>
                <a:gd name="connsiteY10" fmla="*/ 1844225 h 6857067"/>
                <a:gd name="connsiteX11" fmla="*/ 1703035 w 3835079"/>
                <a:gd name="connsiteY11" fmla="*/ 2580848 h 6857067"/>
                <a:gd name="connsiteX12" fmla="*/ 1876584 w 3835079"/>
                <a:gd name="connsiteY12" fmla="*/ 0 h 6857067"/>
                <a:gd name="connsiteX0" fmla="*/ 1876584 w 3835079"/>
                <a:gd name="connsiteY0" fmla="*/ 0 h 6857067"/>
                <a:gd name="connsiteX1" fmla="*/ 2735933 w 3835079"/>
                <a:gd name="connsiteY1" fmla="*/ 937727 h 6857067"/>
                <a:gd name="connsiteX2" fmla="*/ 3421733 w 3835079"/>
                <a:gd name="connsiteY2" fmla="*/ 2455817 h 6857067"/>
                <a:gd name="connsiteX3" fmla="*/ 3414269 w 3835079"/>
                <a:gd name="connsiteY3" fmla="*/ 4784738 h 6857067"/>
                <a:gd name="connsiteX4" fmla="*/ 3835080 w 3835079"/>
                <a:gd name="connsiteY4" fmla="*/ 6857067 h 6857067"/>
                <a:gd name="connsiteX5" fmla="*/ 1626524 w 3835079"/>
                <a:gd name="connsiteY5" fmla="*/ 6857067 h 6857067"/>
                <a:gd name="connsiteX6" fmla="*/ 1486565 w 3835079"/>
                <a:gd name="connsiteY6" fmla="*/ 6241247 h 6857067"/>
                <a:gd name="connsiteX7" fmla="*/ 572166 w 3835079"/>
                <a:gd name="connsiteY7" fmla="*/ 4152778 h 6857067"/>
                <a:gd name="connsiteX8" fmla="*/ 333301 w 3835079"/>
                <a:gd name="connsiteY8" fmla="*/ 2427826 h 6857067"/>
                <a:gd name="connsiteX9" fmla="*/ 272652 w 3835079"/>
                <a:gd name="connsiteY9" fmla="*/ 1045029 h 6857067"/>
                <a:gd name="connsiteX10" fmla="*/ 1349547 w 3835079"/>
                <a:gd name="connsiteY10" fmla="*/ 1773450 h 6857067"/>
                <a:gd name="connsiteX11" fmla="*/ 1703035 w 3835079"/>
                <a:gd name="connsiteY11" fmla="*/ 2580848 h 6857067"/>
                <a:gd name="connsiteX12" fmla="*/ 1876584 w 3835079"/>
                <a:gd name="connsiteY12" fmla="*/ 0 h 6857067"/>
                <a:gd name="connsiteX0" fmla="*/ 1876584 w 3835079"/>
                <a:gd name="connsiteY0" fmla="*/ 0 h 6857067"/>
                <a:gd name="connsiteX1" fmla="*/ 2735933 w 3835079"/>
                <a:gd name="connsiteY1" fmla="*/ 937727 h 6857067"/>
                <a:gd name="connsiteX2" fmla="*/ 3421733 w 3835079"/>
                <a:gd name="connsiteY2" fmla="*/ 2455817 h 6857067"/>
                <a:gd name="connsiteX3" fmla="*/ 3414269 w 3835079"/>
                <a:gd name="connsiteY3" fmla="*/ 4784738 h 6857067"/>
                <a:gd name="connsiteX4" fmla="*/ 3835080 w 3835079"/>
                <a:gd name="connsiteY4" fmla="*/ 6857067 h 6857067"/>
                <a:gd name="connsiteX5" fmla="*/ 1626524 w 3835079"/>
                <a:gd name="connsiteY5" fmla="*/ 6857067 h 6857067"/>
                <a:gd name="connsiteX6" fmla="*/ 1486565 w 3835079"/>
                <a:gd name="connsiteY6" fmla="*/ 6241247 h 6857067"/>
                <a:gd name="connsiteX7" fmla="*/ 572166 w 3835079"/>
                <a:gd name="connsiteY7" fmla="*/ 4152778 h 6857067"/>
                <a:gd name="connsiteX8" fmla="*/ 333301 w 3835079"/>
                <a:gd name="connsiteY8" fmla="*/ 2427826 h 6857067"/>
                <a:gd name="connsiteX9" fmla="*/ 272652 w 3835079"/>
                <a:gd name="connsiteY9" fmla="*/ 1045029 h 6857067"/>
                <a:gd name="connsiteX10" fmla="*/ 1349547 w 3835079"/>
                <a:gd name="connsiteY10" fmla="*/ 1773450 h 6857067"/>
                <a:gd name="connsiteX11" fmla="*/ 1703035 w 3835079"/>
                <a:gd name="connsiteY11" fmla="*/ 2580848 h 6857067"/>
                <a:gd name="connsiteX12" fmla="*/ 1876584 w 3835079"/>
                <a:gd name="connsiteY12" fmla="*/ 0 h 6857067"/>
                <a:gd name="connsiteX0" fmla="*/ 1876584 w 3835079"/>
                <a:gd name="connsiteY0" fmla="*/ 0 h 6857067"/>
                <a:gd name="connsiteX1" fmla="*/ 2735933 w 3835079"/>
                <a:gd name="connsiteY1" fmla="*/ 937727 h 6857067"/>
                <a:gd name="connsiteX2" fmla="*/ 3421733 w 3835079"/>
                <a:gd name="connsiteY2" fmla="*/ 2455817 h 6857067"/>
                <a:gd name="connsiteX3" fmla="*/ 3414269 w 3835079"/>
                <a:gd name="connsiteY3" fmla="*/ 4784738 h 6857067"/>
                <a:gd name="connsiteX4" fmla="*/ 3835080 w 3835079"/>
                <a:gd name="connsiteY4" fmla="*/ 6857067 h 6857067"/>
                <a:gd name="connsiteX5" fmla="*/ 1626524 w 3835079"/>
                <a:gd name="connsiteY5" fmla="*/ 6857067 h 6857067"/>
                <a:gd name="connsiteX6" fmla="*/ 1486565 w 3835079"/>
                <a:gd name="connsiteY6" fmla="*/ 6241247 h 6857067"/>
                <a:gd name="connsiteX7" fmla="*/ 572166 w 3835079"/>
                <a:gd name="connsiteY7" fmla="*/ 4152778 h 6857067"/>
                <a:gd name="connsiteX8" fmla="*/ 333301 w 3835079"/>
                <a:gd name="connsiteY8" fmla="*/ 2427826 h 6857067"/>
                <a:gd name="connsiteX9" fmla="*/ 272652 w 3835079"/>
                <a:gd name="connsiteY9" fmla="*/ 1045029 h 6857067"/>
                <a:gd name="connsiteX10" fmla="*/ 1349547 w 3835079"/>
                <a:gd name="connsiteY10" fmla="*/ 1773450 h 6857067"/>
                <a:gd name="connsiteX11" fmla="*/ 1703035 w 3835079"/>
                <a:gd name="connsiteY11" fmla="*/ 2580848 h 6857067"/>
                <a:gd name="connsiteX12" fmla="*/ 1876584 w 3835079"/>
                <a:gd name="connsiteY12" fmla="*/ 0 h 685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5079" h="6857067">
                  <a:moveTo>
                    <a:pt x="1876584" y="0"/>
                  </a:moveTo>
                  <a:cubicBezTo>
                    <a:pt x="2380437" y="78377"/>
                    <a:pt x="2558652" y="523447"/>
                    <a:pt x="2735933" y="937727"/>
                  </a:cubicBezTo>
                  <a:cubicBezTo>
                    <a:pt x="2956136" y="1453709"/>
                    <a:pt x="3344289" y="1891315"/>
                    <a:pt x="3421733" y="2455817"/>
                  </a:cubicBezTo>
                  <a:cubicBezTo>
                    <a:pt x="3527169" y="3221860"/>
                    <a:pt x="3383478" y="4014030"/>
                    <a:pt x="3414269" y="4784738"/>
                  </a:cubicBezTo>
                  <a:cubicBezTo>
                    <a:pt x="3443194" y="5498530"/>
                    <a:pt x="3721246" y="6157271"/>
                    <a:pt x="3835080" y="6857067"/>
                  </a:cubicBezTo>
                  <a:lnTo>
                    <a:pt x="1626524" y="6857067"/>
                  </a:lnTo>
                  <a:cubicBezTo>
                    <a:pt x="1579871" y="6623802"/>
                    <a:pt x="1662291" y="6691962"/>
                    <a:pt x="1486565" y="6241247"/>
                  </a:cubicBezTo>
                  <a:cubicBezTo>
                    <a:pt x="1310839" y="5790532"/>
                    <a:pt x="535776" y="4930019"/>
                    <a:pt x="572166" y="4152778"/>
                  </a:cubicBezTo>
                  <a:cubicBezTo>
                    <a:pt x="599224" y="3570548"/>
                    <a:pt x="661157" y="3044425"/>
                    <a:pt x="333301" y="2427826"/>
                  </a:cubicBezTo>
                  <a:cubicBezTo>
                    <a:pt x="160822" y="2079489"/>
                    <a:pt x="-287185" y="1240971"/>
                    <a:pt x="272652" y="1045029"/>
                  </a:cubicBezTo>
                  <a:cubicBezTo>
                    <a:pt x="811062" y="816322"/>
                    <a:pt x="1111150" y="1517480"/>
                    <a:pt x="1349547" y="1773450"/>
                  </a:cubicBezTo>
                  <a:cubicBezTo>
                    <a:pt x="1587944" y="2029420"/>
                    <a:pt x="1620251" y="2888219"/>
                    <a:pt x="1703035" y="2580848"/>
                  </a:cubicBezTo>
                  <a:cubicBezTo>
                    <a:pt x="2060397" y="1828800"/>
                    <a:pt x="1874718" y="807098"/>
                    <a:pt x="1876584" y="0"/>
                  </a:cubicBezTo>
                  <a:close/>
                </a:path>
              </a:pathLst>
            </a:custGeom>
            <a:solidFill>
              <a:srgbClr val="D9D9D9"/>
            </a:solidFill>
            <a:ln w="931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091DDC4-3663-413F-9ABD-CE468EADD051}"/>
                </a:ext>
              </a:extLst>
            </p:cNvPr>
            <p:cNvSpPr/>
            <p:nvPr/>
          </p:nvSpPr>
          <p:spPr>
            <a:xfrm>
              <a:off x="4430993" y="974000"/>
              <a:ext cx="846423" cy="721829"/>
            </a:xfrm>
            <a:custGeom>
              <a:avLst/>
              <a:gdLst>
                <a:gd name="connsiteX0" fmla="*/ 201811 w 867746"/>
                <a:gd name="connsiteY0" fmla="*/ 15957 h 662473"/>
                <a:gd name="connsiteX1" fmla="*/ 876414 w 867746"/>
                <a:gd name="connsiteY1" fmla="*/ 373320 h 662473"/>
                <a:gd name="connsiteX2" fmla="*/ 105705 w 867746"/>
                <a:gd name="connsiteY2" fmla="*/ 664435 h 662473"/>
                <a:gd name="connsiteX3" fmla="*/ 201811 w 867746"/>
                <a:gd name="connsiteY3" fmla="*/ 15957 h 662473"/>
                <a:gd name="connsiteX0" fmla="*/ 288539 w 841815"/>
                <a:gd name="connsiteY0" fmla="*/ 17995 h 626033"/>
                <a:gd name="connsiteX1" fmla="*/ 841815 w 841815"/>
                <a:gd name="connsiteY1" fmla="*/ 334917 h 626033"/>
                <a:gd name="connsiteX2" fmla="*/ 71106 w 841815"/>
                <a:gd name="connsiteY2" fmla="*/ 626032 h 626033"/>
                <a:gd name="connsiteX3" fmla="*/ 288539 w 841815"/>
                <a:gd name="connsiteY3" fmla="*/ 17995 h 626033"/>
                <a:gd name="connsiteX0" fmla="*/ 288539 w 922701"/>
                <a:gd name="connsiteY0" fmla="*/ 17995 h 626033"/>
                <a:gd name="connsiteX1" fmla="*/ 922701 w 922701"/>
                <a:gd name="connsiteY1" fmla="*/ 334918 h 626033"/>
                <a:gd name="connsiteX2" fmla="*/ 71106 w 922701"/>
                <a:gd name="connsiteY2" fmla="*/ 626032 h 626033"/>
                <a:gd name="connsiteX3" fmla="*/ 288539 w 922701"/>
                <a:gd name="connsiteY3" fmla="*/ 17995 h 626033"/>
                <a:gd name="connsiteX0" fmla="*/ 329797 w 913407"/>
                <a:gd name="connsiteY0" fmla="*/ 14324 h 703246"/>
                <a:gd name="connsiteX1" fmla="*/ 913407 w 913407"/>
                <a:gd name="connsiteY1" fmla="*/ 412131 h 703246"/>
                <a:gd name="connsiteX2" fmla="*/ 61812 w 913407"/>
                <a:gd name="connsiteY2" fmla="*/ 703245 h 703246"/>
                <a:gd name="connsiteX3" fmla="*/ 329797 w 913407"/>
                <a:gd name="connsiteY3" fmla="*/ 14324 h 703246"/>
                <a:gd name="connsiteX0" fmla="*/ 201810 w 785420"/>
                <a:gd name="connsiteY0" fmla="*/ 14324 h 662804"/>
                <a:gd name="connsiteX1" fmla="*/ 785420 w 785420"/>
                <a:gd name="connsiteY1" fmla="*/ 412131 h 662804"/>
                <a:gd name="connsiteX2" fmla="*/ 105706 w 785420"/>
                <a:gd name="connsiteY2" fmla="*/ 662804 h 662804"/>
                <a:gd name="connsiteX3" fmla="*/ 201810 w 785420"/>
                <a:gd name="connsiteY3" fmla="*/ 14324 h 662804"/>
                <a:gd name="connsiteX0" fmla="*/ 167496 w 751106"/>
                <a:gd name="connsiteY0" fmla="*/ 14324 h 672912"/>
                <a:gd name="connsiteX1" fmla="*/ 751106 w 751106"/>
                <a:gd name="connsiteY1" fmla="*/ 412131 h 672912"/>
                <a:gd name="connsiteX2" fmla="*/ 132056 w 751106"/>
                <a:gd name="connsiteY2" fmla="*/ 672912 h 672912"/>
                <a:gd name="connsiteX3" fmla="*/ 167496 w 751106"/>
                <a:gd name="connsiteY3" fmla="*/ 14324 h 672912"/>
                <a:gd name="connsiteX0" fmla="*/ 132271 w 796768"/>
                <a:gd name="connsiteY0" fmla="*/ 12987 h 712016"/>
                <a:gd name="connsiteX1" fmla="*/ 796768 w 796768"/>
                <a:gd name="connsiteY1" fmla="*/ 451235 h 712016"/>
                <a:gd name="connsiteX2" fmla="*/ 177718 w 796768"/>
                <a:gd name="connsiteY2" fmla="*/ 712016 h 712016"/>
                <a:gd name="connsiteX3" fmla="*/ 132271 w 796768"/>
                <a:gd name="connsiteY3" fmla="*/ 12987 h 712016"/>
                <a:gd name="connsiteX0" fmla="*/ 152924 w 766868"/>
                <a:gd name="connsiteY0" fmla="*/ 12135 h 741494"/>
                <a:gd name="connsiteX1" fmla="*/ 766868 w 766868"/>
                <a:gd name="connsiteY1" fmla="*/ 480713 h 741494"/>
                <a:gd name="connsiteX2" fmla="*/ 147818 w 766868"/>
                <a:gd name="connsiteY2" fmla="*/ 741494 h 741494"/>
                <a:gd name="connsiteX3" fmla="*/ 152924 w 766868"/>
                <a:gd name="connsiteY3" fmla="*/ 12135 h 741494"/>
                <a:gd name="connsiteX0" fmla="*/ 172736 w 786680"/>
                <a:gd name="connsiteY0" fmla="*/ 12135 h 741494"/>
                <a:gd name="connsiteX1" fmla="*/ 786680 w 786680"/>
                <a:gd name="connsiteY1" fmla="*/ 480713 h 741494"/>
                <a:gd name="connsiteX2" fmla="*/ 127187 w 786680"/>
                <a:gd name="connsiteY2" fmla="*/ 741494 h 741494"/>
                <a:gd name="connsiteX3" fmla="*/ 172736 w 786680"/>
                <a:gd name="connsiteY3" fmla="*/ 12135 h 741494"/>
                <a:gd name="connsiteX0" fmla="*/ 148439 w 812936"/>
                <a:gd name="connsiteY0" fmla="*/ 12690 h 721827"/>
                <a:gd name="connsiteX1" fmla="*/ 812936 w 812936"/>
                <a:gd name="connsiteY1" fmla="*/ 461046 h 721827"/>
                <a:gd name="connsiteX2" fmla="*/ 153443 w 812936"/>
                <a:gd name="connsiteY2" fmla="*/ 721827 h 721827"/>
                <a:gd name="connsiteX3" fmla="*/ 148439 w 812936"/>
                <a:gd name="connsiteY3" fmla="*/ 12690 h 721827"/>
                <a:gd name="connsiteX0" fmla="*/ 181925 w 846422"/>
                <a:gd name="connsiteY0" fmla="*/ 12690 h 721827"/>
                <a:gd name="connsiteX1" fmla="*/ 846422 w 846422"/>
                <a:gd name="connsiteY1" fmla="*/ 461046 h 721827"/>
                <a:gd name="connsiteX2" fmla="*/ 186929 w 846422"/>
                <a:gd name="connsiteY2" fmla="*/ 721827 h 721827"/>
                <a:gd name="connsiteX3" fmla="*/ 181925 w 846422"/>
                <a:gd name="connsiteY3" fmla="*/ 12690 h 721827"/>
                <a:gd name="connsiteX0" fmla="*/ 181925 w 846422"/>
                <a:gd name="connsiteY0" fmla="*/ 12690 h 721827"/>
                <a:gd name="connsiteX1" fmla="*/ 846422 w 846422"/>
                <a:gd name="connsiteY1" fmla="*/ 461046 h 721827"/>
                <a:gd name="connsiteX2" fmla="*/ 186929 w 846422"/>
                <a:gd name="connsiteY2" fmla="*/ 721827 h 721827"/>
                <a:gd name="connsiteX3" fmla="*/ 181925 w 846422"/>
                <a:gd name="connsiteY3" fmla="*/ 12690 h 721827"/>
                <a:gd name="connsiteX0" fmla="*/ 181925 w 846422"/>
                <a:gd name="connsiteY0" fmla="*/ 12690 h 721827"/>
                <a:gd name="connsiteX1" fmla="*/ 846422 w 846422"/>
                <a:gd name="connsiteY1" fmla="*/ 461046 h 721827"/>
                <a:gd name="connsiteX2" fmla="*/ 186930 w 846422"/>
                <a:gd name="connsiteY2" fmla="*/ 721827 h 721827"/>
                <a:gd name="connsiteX3" fmla="*/ 181925 w 846422"/>
                <a:gd name="connsiteY3" fmla="*/ 12690 h 721827"/>
                <a:gd name="connsiteX0" fmla="*/ 181925 w 846422"/>
                <a:gd name="connsiteY0" fmla="*/ 12690 h 721827"/>
                <a:gd name="connsiteX1" fmla="*/ 846422 w 846422"/>
                <a:gd name="connsiteY1" fmla="*/ 461046 h 721827"/>
                <a:gd name="connsiteX2" fmla="*/ 186930 w 846422"/>
                <a:gd name="connsiteY2" fmla="*/ 721827 h 721827"/>
                <a:gd name="connsiteX3" fmla="*/ 181925 w 846422"/>
                <a:gd name="connsiteY3" fmla="*/ 12690 h 721827"/>
                <a:gd name="connsiteX0" fmla="*/ 181925 w 846422"/>
                <a:gd name="connsiteY0" fmla="*/ 12690 h 721827"/>
                <a:gd name="connsiteX1" fmla="*/ 846422 w 846422"/>
                <a:gd name="connsiteY1" fmla="*/ 461046 h 721827"/>
                <a:gd name="connsiteX2" fmla="*/ 186930 w 846422"/>
                <a:gd name="connsiteY2" fmla="*/ 721827 h 721827"/>
                <a:gd name="connsiteX3" fmla="*/ 181925 w 846422"/>
                <a:gd name="connsiteY3" fmla="*/ 12690 h 721827"/>
              </a:gdLst>
              <a:ahLst/>
              <a:cxnLst>
                <a:cxn ang="0">
                  <a:pos x="connsiteX0" y="connsiteY0"/>
                </a:cxn>
                <a:cxn ang="0">
                  <a:pos x="connsiteX1" y="connsiteY1"/>
                </a:cxn>
                <a:cxn ang="0">
                  <a:pos x="connsiteX2" y="connsiteY2"/>
                </a:cxn>
                <a:cxn ang="0">
                  <a:pos x="connsiteX3" y="connsiteY3"/>
                </a:cxn>
              </a:cxnLst>
              <a:rect l="l" t="t" r="r" b="b"/>
              <a:pathLst>
                <a:path w="846422" h="721827">
                  <a:moveTo>
                    <a:pt x="181925" y="12690"/>
                  </a:moveTo>
                  <a:cubicBezTo>
                    <a:pt x="568699" y="-73151"/>
                    <a:pt x="767112" y="298693"/>
                    <a:pt x="846422" y="461046"/>
                  </a:cubicBezTo>
                  <a:cubicBezTo>
                    <a:pt x="676940" y="439722"/>
                    <a:pt x="430013" y="516522"/>
                    <a:pt x="186930" y="721827"/>
                  </a:cubicBezTo>
                  <a:cubicBezTo>
                    <a:pt x="18046" y="360732"/>
                    <a:pt x="-129423" y="90762"/>
                    <a:pt x="181925" y="12690"/>
                  </a:cubicBezTo>
                  <a:close/>
                </a:path>
              </a:pathLst>
            </a:custGeom>
            <a:solidFill>
              <a:srgbClr val="BFBFBF"/>
            </a:solidFill>
            <a:ln w="9315" cap="flat">
              <a:noFill/>
              <a:prstDash val="solid"/>
              <a:miter/>
            </a:ln>
          </p:spPr>
          <p:txBody>
            <a:bodyPr rtlCol="0" anchor="ctr"/>
            <a:lstStyle/>
            <a:p>
              <a:endParaRPr lang="en-US"/>
            </a:p>
          </p:txBody>
        </p:sp>
      </p:grpSp>
      <p:sp>
        <p:nvSpPr>
          <p:cNvPr id="49" name="Rectangle 9">
            <a:extLst>
              <a:ext uri="{FF2B5EF4-FFF2-40B4-BE49-F238E27FC236}">
                <a16:creationId xmlns:a16="http://schemas.microsoft.com/office/drawing/2014/main" id="{CC39B6D1-D6E7-4D5B-A397-AFCD1926F33D}"/>
              </a:ext>
            </a:extLst>
          </p:cNvPr>
          <p:cNvSpPr/>
          <p:nvPr/>
        </p:nvSpPr>
        <p:spPr>
          <a:xfrm flipH="1">
            <a:off x="1242066" y="1733981"/>
            <a:ext cx="435067" cy="40726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Rounded Rectangle 12">
            <a:extLst>
              <a:ext uri="{FF2B5EF4-FFF2-40B4-BE49-F238E27FC236}">
                <a16:creationId xmlns:a16="http://schemas.microsoft.com/office/drawing/2014/main" id="{4D4FC8FE-8D00-4A10-A313-D94CE4ACBD0A}"/>
              </a:ext>
            </a:extLst>
          </p:cNvPr>
          <p:cNvSpPr/>
          <p:nvPr/>
        </p:nvSpPr>
        <p:spPr>
          <a:xfrm>
            <a:off x="5062546" y="1871304"/>
            <a:ext cx="241455" cy="287737"/>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bg1"/>
              </a:solidFill>
            </a:endParaRPr>
          </a:p>
        </p:txBody>
      </p:sp>
    </p:spTree>
    <p:extLst>
      <p:ext uri="{BB962C8B-B14F-4D97-AF65-F5344CB8AC3E}">
        <p14:creationId xmlns:p14="http://schemas.microsoft.com/office/powerpoint/2010/main" val="119838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par>
                                <p:cTn id="72" presetID="10" presetClass="entr" presetSubtype="0" fill="hold"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animBg="1"/>
      <p:bldP spid="19" grpId="0" animBg="1"/>
      <p:bldP spid="20" grpId="0" animBg="1"/>
      <p:bldP spid="21" grpId="0"/>
      <p:bldP spid="22" grpId="0" animBg="1"/>
      <p:bldP spid="23" grpId="0"/>
      <p:bldP spid="24" grpId="0" animBg="1"/>
      <p:bldP spid="25" grpId="0"/>
      <p:bldP spid="26" grpId="0" animBg="1"/>
      <p:bldP spid="30" grpId="0" animBg="1"/>
      <p:bldP spid="31"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B5692B85-6590-4395-8425-81FF866634DC}"/>
              </a:ext>
            </a:extLst>
          </p:cNvPr>
          <p:cNvGraphicFramePr>
            <a:graphicFrameLocks noChangeAspect="1"/>
          </p:cNvGraphicFramePr>
          <p:nvPr>
            <p:extLst>
              <p:ext uri="{D42A27DB-BD31-4B8C-83A1-F6EECF244321}">
                <p14:modId xmlns:p14="http://schemas.microsoft.com/office/powerpoint/2010/main" val="2424291207"/>
              </p:ext>
            </p:extLst>
          </p:nvPr>
        </p:nvGraphicFramePr>
        <p:xfrm>
          <a:off x="65949" y="22667"/>
          <a:ext cx="5281211" cy="6835333"/>
        </p:xfrm>
        <a:graphic>
          <a:graphicData uri="http://schemas.openxmlformats.org/presentationml/2006/ole">
            <mc:AlternateContent xmlns:mc="http://schemas.openxmlformats.org/markup-compatibility/2006">
              <mc:Choice xmlns:v="urn:schemas-microsoft-com:vml" Requires="v">
                <p:oleObj spid="_x0000_s1026" name="Acrobat Document" r:id="rId3" imgW="5829078" imgH="7543800" progId="AcroExch.Document.DC">
                  <p:embed/>
                </p:oleObj>
              </mc:Choice>
              <mc:Fallback>
                <p:oleObj name="Acrobat Document" r:id="rId3" imgW="5829078" imgH="7543800" progId="AcroExch.Document.DC">
                  <p:embed/>
                  <p:pic>
                    <p:nvPicPr>
                      <p:cNvPr id="0" name=""/>
                      <p:cNvPicPr/>
                      <p:nvPr/>
                    </p:nvPicPr>
                    <p:blipFill>
                      <a:blip r:embed="rId4"/>
                      <a:stretch>
                        <a:fillRect/>
                      </a:stretch>
                    </p:blipFill>
                    <p:spPr>
                      <a:xfrm>
                        <a:off x="65949" y="22667"/>
                        <a:ext cx="5281211" cy="6835333"/>
                      </a:xfrm>
                      <a:prstGeom prst="rect">
                        <a:avLst/>
                      </a:prstGeom>
                    </p:spPr>
                  </p:pic>
                </p:oleObj>
              </mc:Fallback>
            </mc:AlternateContent>
          </a:graphicData>
        </a:graphic>
      </p:graphicFrame>
    </p:spTree>
    <p:extLst>
      <p:ext uri="{BB962C8B-B14F-4D97-AF65-F5344CB8AC3E}">
        <p14:creationId xmlns:p14="http://schemas.microsoft.com/office/powerpoint/2010/main" val="346494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CA" dirty="0"/>
              <a:t>Course </a:t>
            </a:r>
          </a:p>
        </p:txBody>
      </p:sp>
      <p:graphicFrame>
        <p:nvGraphicFramePr>
          <p:cNvPr id="4" name="Table 3">
            <a:extLst>
              <a:ext uri="{FF2B5EF4-FFF2-40B4-BE49-F238E27FC236}">
                <a16:creationId xmlns:a16="http://schemas.microsoft.com/office/drawing/2014/main" id="{7D4A2926-8DC6-4FFC-8C16-BD5957AE719B}"/>
              </a:ext>
            </a:extLst>
          </p:cNvPr>
          <p:cNvGraphicFramePr>
            <a:graphicFrameLocks noGrp="1"/>
          </p:cNvGraphicFramePr>
          <p:nvPr>
            <p:extLst>
              <p:ext uri="{D42A27DB-BD31-4B8C-83A1-F6EECF244321}">
                <p14:modId xmlns:p14="http://schemas.microsoft.com/office/powerpoint/2010/main" val="4025386403"/>
              </p:ext>
            </p:extLst>
          </p:nvPr>
        </p:nvGraphicFramePr>
        <p:xfrm>
          <a:off x="566058" y="1236617"/>
          <a:ext cx="11173099" cy="5190312"/>
        </p:xfrm>
        <a:graphic>
          <a:graphicData uri="http://schemas.openxmlformats.org/drawingml/2006/table">
            <a:tbl>
              <a:tblPr firstRow="1" firstCol="1" bandRow="1"/>
              <a:tblGrid>
                <a:gridCol w="679268">
                  <a:extLst>
                    <a:ext uri="{9D8B030D-6E8A-4147-A177-3AD203B41FA5}">
                      <a16:colId xmlns:a16="http://schemas.microsoft.com/office/drawing/2014/main" val="2095655320"/>
                    </a:ext>
                  </a:extLst>
                </a:gridCol>
                <a:gridCol w="740228">
                  <a:extLst>
                    <a:ext uri="{9D8B030D-6E8A-4147-A177-3AD203B41FA5}">
                      <a16:colId xmlns:a16="http://schemas.microsoft.com/office/drawing/2014/main" val="1208487904"/>
                    </a:ext>
                  </a:extLst>
                </a:gridCol>
                <a:gridCol w="2420983">
                  <a:extLst>
                    <a:ext uri="{9D8B030D-6E8A-4147-A177-3AD203B41FA5}">
                      <a16:colId xmlns:a16="http://schemas.microsoft.com/office/drawing/2014/main" val="2689421483"/>
                    </a:ext>
                  </a:extLst>
                </a:gridCol>
                <a:gridCol w="2229394">
                  <a:extLst>
                    <a:ext uri="{9D8B030D-6E8A-4147-A177-3AD203B41FA5}">
                      <a16:colId xmlns:a16="http://schemas.microsoft.com/office/drawing/2014/main" val="2478792417"/>
                    </a:ext>
                  </a:extLst>
                </a:gridCol>
                <a:gridCol w="2577738">
                  <a:extLst>
                    <a:ext uri="{9D8B030D-6E8A-4147-A177-3AD203B41FA5}">
                      <a16:colId xmlns:a16="http://schemas.microsoft.com/office/drawing/2014/main" val="2186199943"/>
                    </a:ext>
                  </a:extLst>
                </a:gridCol>
                <a:gridCol w="2525488">
                  <a:extLst>
                    <a:ext uri="{9D8B030D-6E8A-4147-A177-3AD203B41FA5}">
                      <a16:colId xmlns:a16="http://schemas.microsoft.com/office/drawing/2014/main" val="3924273700"/>
                    </a:ext>
                  </a:extLst>
                </a:gridCol>
              </a:tblGrid>
              <a:tr h="287196">
                <a:tc rowSpan="2" gridSpan="2">
                  <a:txBody>
                    <a:bodyPr/>
                    <a:lstStyle/>
                    <a:p>
                      <a:pPr algn="ctr">
                        <a:lnSpc>
                          <a:spcPct val="107000"/>
                        </a:lnSpc>
                        <a:spcAft>
                          <a:spcPts val="800"/>
                        </a:spcAft>
                      </a:pPr>
                      <a:r>
                        <a:rPr lang="en-CA" sz="1200">
                          <a:effectLst/>
                          <a:latin typeface="Times New Roman" panose="02020603050405020304" pitchFamily="18" charset="0"/>
                          <a:ea typeface="Calibri" panose="020F0502020204030204" pitchFamily="34" charset="0"/>
                        </a:rPr>
                        <a:t>Weekly Objectives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2" hMerge="1">
                  <a:txBody>
                    <a:bodyPr/>
                    <a:lstStyle/>
                    <a:p>
                      <a:endParaRPr lang="en-CA"/>
                    </a:p>
                  </a:txBody>
                  <a:tcPr/>
                </a:tc>
                <a:tc gridSpan="4">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Course Objectives</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593738084"/>
                  </a:ext>
                </a:extLst>
              </a:tr>
              <a:tr h="595176">
                <a:tc gridSpan="2" vMerge="1">
                  <a:txBody>
                    <a:bodyPr/>
                    <a:lstStyle/>
                    <a:p>
                      <a:endParaRPr lang="en-CA"/>
                    </a:p>
                  </a:txBody>
                  <a:tcPr/>
                </a:tc>
                <a:tc hMerge="1" vMerge="1">
                  <a:txBody>
                    <a:bodyPr/>
                    <a:lstStyle/>
                    <a:p>
                      <a:endParaRPr lang="en-CA"/>
                    </a:p>
                  </a:txBody>
                  <a:tcPr/>
                </a:tc>
                <a:tc>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Lecture</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Video Support</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PDF</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Discussion Question</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638692011"/>
                  </a:ext>
                </a:extLst>
              </a:tr>
              <a:tr h="287196">
                <a:tc rowSpan="3">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1</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1.1</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3">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3215491"/>
                  </a:ext>
                </a:extLst>
              </a:tr>
              <a:tr h="287196">
                <a:tc vMerge="1">
                  <a:txBody>
                    <a:bodyPr/>
                    <a:lstStyle/>
                    <a:p>
                      <a:endParaRPr lang="en-CA"/>
                    </a:p>
                  </a:txBody>
                  <a:tcPr/>
                </a:tc>
                <a:tc>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1.2</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CA"/>
                    </a:p>
                  </a:txBody>
                  <a:tcPr/>
                </a:tc>
                <a:extLst>
                  <a:ext uri="{0D108BD9-81ED-4DB2-BD59-A6C34878D82A}">
                    <a16:rowId xmlns:a16="http://schemas.microsoft.com/office/drawing/2014/main" val="1313607902"/>
                  </a:ext>
                </a:extLst>
              </a:tr>
              <a:tr h="287196">
                <a:tc vMerge="1">
                  <a:txBody>
                    <a:bodyPr/>
                    <a:lstStyle/>
                    <a:p>
                      <a:endParaRPr lang="en-CA"/>
                    </a:p>
                  </a:txBody>
                  <a:tcPr/>
                </a:tc>
                <a:tc>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1.3</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CA"/>
                    </a:p>
                  </a:txBody>
                  <a:tcPr/>
                </a:tc>
                <a:extLst>
                  <a:ext uri="{0D108BD9-81ED-4DB2-BD59-A6C34878D82A}">
                    <a16:rowId xmlns:a16="http://schemas.microsoft.com/office/drawing/2014/main" val="2726020306"/>
                  </a:ext>
                </a:extLst>
              </a:tr>
              <a:tr h="287196">
                <a:tc rowSpan="3">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2</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2.1</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932133"/>
                  </a:ext>
                </a:extLst>
              </a:tr>
              <a:tr h="287196">
                <a:tc vMerge="1">
                  <a:txBody>
                    <a:bodyPr/>
                    <a:lstStyle/>
                    <a:p>
                      <a:endParaRPr lang="en-CA"/>
                    </a:p>
                  </a:txBody>
                  <a:tcPr/>
                </a:tc>
                <a:tc>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2.2</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438652548"/>
                  </a:ext>
                </a:extLst>
              </a:tr>
              <a:tr h="287196">
                <a:tc vMerge="1">
                  <a:txBody>
                    <a:bodyPr/>
                    <a:lstStyle/>
                    <a:p>
                      <a:endParaRPr lang="en-CA"/>
                    </a:p>
                  </a:txBody>
                  <a:tcPr/>
                </a:tc>
                <a:tc>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2.3</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3399600632"/>
                  </a:ext>
                </a:extLst>
              </a:tr>
              <a:tr h="287196">
                <a:tc rowSpan="3">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3</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3.1</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3">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97213102"/>
                  </a:ext>
                </a:extLst>
              </a:tr>
              <a:tr h="287196">
                <a:tc vMerge="1">
                  <a:txBody>
                    <a:bodyPr/>
                    <a:lstStyle/>
                    <a:p>
                      <a:endParaRPr lang="en-CA"/>
                    </a:p>
                  </a:txBody>
                  <a:tcPr/>
                </a:tc>
                <a:tc>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3.2</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CA"/>
                    </a:p>
                  </a:txBody>
                  <a:tcPr/>
                </a:tc>
                <a:extLst>
                  <a:ext uri="{0D108BD9-81ED-4DB2-BD59-A6C34878D82A}">
                    <a16:rowId xmlns:a16="http://schemas.microsoft.com/office/drawing/2014/main" val="3761627760"/>
                  </a:ext>
                </a:extLst>
              </a:tr>
              <a:tr h="287196">
                <a:tc vMerge="1">
                  <a:txBody>
                    <a:bodyPr/>
                    <a:lstStyle/>
                    <a:p>
                      <a:endParaRPr lang="en-CA"/>
                    </a:p>
                  </a:txBody>
                  <a:tcPr/>
                </a:tc>
                <a:tc>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3.3</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CA"/>
                    </a:p>
                  </a:txBody>
                  <a:tcPr/>
                </a:tc>
                <a:extLst>
                  <a:ext uri="{0D108BD9-81ED-4DB2-BD59-A6C34878D82A}">
                    <a16:rowId xmlns:a16="http://schemas.microsoft.com/office/drawing/2014/main" val="313426852"/>
                  </a:ext>
                </a:extLst>
              </a:tr>
              <a:tr h="287196">
                <a:tc rowSpan="3">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4</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4.1</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617334"/>
                  </a:ext>
                </a:extLst>
              </a:tr>
              <a:tr h="287196">
                <a:tc vMerge="1">
                  <a:txBody>
                    <a:bodyPr/>
                    <a:lstStyle/>
                    <a:p>
                      <a:endParaRPr lang="en-CA"/>
                    </a:p>
                  </a:txBody>
                  <a:tcPr/>
                </a:tc>
                <a:tc>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4.2</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2768146125"/>
                  </a:ext>
                </a:extLst>
              </a:tr>
              <a:tr h="287196">
                <a:tc vMerge="1">
                  <a:txBody>
                    <a:bodyPr/>
                    <a:lstStyle/>
                    <a:p>
                      <a:endParaRPr lang="en-CA"/>
                    </a:p>
                  </a:txBody>
                  <a:tcPr/>
                </a:tc>
                <a:tc>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4.3</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CA"/>
                    </a:p>
                  </a:txBody>
                  <a:tcPr/>
                </a:tc>
                <a:extLst>
                  <a:ext uri="{0D108BD9-81ED-4DB2-BD59-A6C34878D82A}">
                    <a16:rowId xmlns:a16="http://schemas.microsoft.com/office/drawing/2014/main" val="1272854406"/>
                  </a:ext>
                </a:extLst>
              </a:tr>
              <a:tr h="287196">
                <a:tc rowSpan="3">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5</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5.1</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rowSpan="3">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92193869"/>
                  </a:ext>
                </a:extLst>
              </a:tr>
              <a:tr h="287196">
                <a:tc vMerge="1">
                  <a:txBody>
                    <a:bodyPr/>
                    <a:lstStyle/>
                    <a:p>
                      <a:endParaRPr lang="en-CA"/>
                    </a:p>
                  </a:txBody>
                  <a:tcPr/>
                </a:tc>
                <a:tc>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5.2</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CA"/>
                    </a:p>
                  </a:txBody>
                  <a:tcPr/>
                </a:tc>
                <a:extLst>
                  <a:ext uri="{0D108BD9-81ED-4DB2-BD59-A6C34878D82A}">
                    <a16:rowId xmlns:a16="http://schemas.microsoft.com/office/drawing/2014/main" val="257809667"/>
                  </a:ext>
                </a:extLst>
              </a:tr>
              <a:tr h="287196">
                <a:tc vMerge="1">
                  <a:txBody>
                    <a:bodyPr/>
                    <a:lstStyle/>
                    <a:p>
                      <a:endParaRPr lang="en-CA"/>
                    </a:p>
                  </a:txBody>
                  <a:tcPr/>
                </a:tc>
                <a:tc>
                  <a:txBody>
                    <a:bodyPr/>
                    <a:lstStyle/>
                    <a:p>
                      <a:pPr algn="ctr">
                        <a:lnSpc>
                          <a:spcPct val="107000"/>
                        </a:lnSpc>
                        <a:spcAft>
                          <a:spcPts val="800"/>
                        </a:spcAft>
                      </a:pPr>
                      <a:r>
                        <a:rPr lang="en-CA" sz="1200">
                          <a:solidFill>
                            <a:srgbClr val="000000"/>
                          </a:solidFill>
                          <a:effectLst/>
                          <a:latin typeface="Times New Roman" panose="02020603050405020304" pitchFamily="18" charset="0"/>
                          <a:ea typeface="Calibri" panose="020F0502020204030204" pitchFamily="34" charset="0"/>
                        </a:rPr>
                        <a:t>5.3</a:t>
                      </a:r>
                      <a:endParaRPr lang="en-CA"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CA"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nSpc>
                          <a:spcPct val="107000"/>
                        </a:lnSpc>
                        <a:spcAft>
                          <a:spcPts val="800"/>
                        </a:spcAft>
                      </a:pPr>
                      <a:r>
                        <a:rPr lang="en-CA" sz="12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vMerge="1">
                  <a:txBody>
                    <a:bodyPr/>
                    <a:lstStyle/>
                    <a:p>
                      <a:endParaRPr lang="en-CA"/>
                    </a:p>
                  </a:txBody>
                  <a:tcPr/>
                </a:tc>
                <a:extLst>
                  <a:ext uri="{0D108BD9-81ED-4DB2-BD59-A6C34878D82A}">
                    <a16:rowId xmlns:a16="http://schemas.microsoft.com/office/drawing/2014/main" val="4147605676"/>
                  </a:ext>
                </a:extLst>
              </a:tr>
            </a:tbl>
          </a:graphicData>
        </a:graphic>
      </p:graphicFrame>
    </p:spTree>
    <p:extLst>
      <p:ext uri="{BB962C8B-B14F-4D97-AF65-F5344CB8AC3E}">
        <p14:creationId xmlns:p14="http://schemas.microsoft.com/office/powerpoint/2010/main" val="360946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rmAutofit fontScale="92500" lnSpcReduction="10000"/>
          </a:bodyPr>
          <a:lstStyle/>
          <a:p>
            <a:r>
              <a:rPr lang="en-US" dirty="0"/>
              <a:t>Course Structure</a:t>
            </a:r>
          </a:p>
        </p:txBody>
      </p:sp>
      <p:grpSp>
        <p:nvGrpSpPr>
          <p:cNvPr id="26" name="Group 25">
            <a:extLst>
              <a:ext uri="{FF2B5EF4-FFF2-40B4-BE49-F238E27FC236}">
                <a16:creationId xmlns:a16="http://schemas.microsoft.com/office/drawing/2014/main" id="{34AFC293-09F3-4826-ACF9-361C113AC595}"/>
              </a:ext>
            </a:extLst>
          </p:cNvPr>
          <p:cNvGrpSpPr/>
          <p:nvPr/>
        </p:nvGrpSpPr>
        <p:grpSpPr>
          <a:xfrm>
            <a:off x="8927765" y="1563969"/>
            <a:ext cx="2724304" cy="493086"/>
            <a:chOff x="4383734" y="2238786"/>
            <a:chExt cx="4001473" cy="724247"/>
          </a:xfrm>
        </p:grpSpPr>
        <p:sp>
          <p:nvSpPr>
            <p:cNvPr id="28" name="Rectangle: Rounded Corners 27">
              <a:extLst>
                <a:ext uri="{FF2B5EF4-FFF2-40B4-BE49-F238E27FC236}">
                  <a16:creationId xmlns:a16="http://schemas.microsoft.com/office/drawing/2014/main" id="{F8067647-48EC-4C5D-BDB7-C16A0C36854D}"/>
                </a:ext>
              </a:extLst>
            </p:cNvPr>
            <p:cNvSpPr/>
            <p:nvPr/>
          </p:nvSpPr>
          <p:spPr>
            <a:xfrm>
              <a:off x="4383734" y="2238786"/>
              <a:ext cx="4001473" cy="724247"/>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6DCFBFC3-DBD8-4B84-8708-A711EED6FA74}"/>
                </a:ext>
              </a:extLst>
            </p:cNvPr>
            <p:cNvSpPr/>
            <p:nvPr/>
          </p:nvSpPr>
          <p:spPr>
            <a:xfrm>
              <a:off x="4451812" y="2291754"/>
              <a:ext cx="3871883" cy="61830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971D701-FBE8-4911-8D6B-FE85F66F142B}"/>
                </a:ext>
              </a:extLst>
            </p:cNvPr>
            <p:cNvGrpSpPr/>
            <p:nvPr/>
          </p:nvGrpSpPr>
          <p:grpSpPr>
            <a:xfrm>
              <a:off x="7469071" y="2398129"/>
              <a:ext cx="367065" cy="378056"/>
              <a:chOff x="7437691" y="3918474"/>
              <a:chExt cx="791909" cy="815622"/>
            </a:xfrm>
            <a:solidFill>
              <a:schemeClr val="bg1"/>
            </a:solidFill>
          </p:grpSpPr>
          <p:grpSp>
            <p:nvGrpSpPr>
              <p:cNvPr id="39" name="Group 38">
                <a:extLst>
                  <a:ext uri="{FF2B5EF4-FFF2-40B4-BE49-F238E27FC236}">
                    <a16:creationId xmlns:a16="http://schemas.microsoft.com/office/drawing/2014/main" id="{7131A23D-5935-40AF-ACB9-7AB58D7DB99C}"/>
                  </a:ext>
                </a:extLst>
              </p:cNvPr>
              <p:cNvGrpSpPr/>
              <p:nvPr/>
            </p:nvGrpSpPr>
            <p:grpSpPr>
              <a:xfrm>
                <a:off x="7437691" y="4404380"/>
                <a:ext cx="791909" cy="329716"/>
                <a:chOff x="7437691" y="4348463"/>
                <a:chExt cx="926211" cy="385633"/>
              </a:xfrm>
              <a:grpFill/>
            </p:grpSpPr>
            <p:sp>
              <p:nvSpPr>
                <p:cNvPr id="41" name="Rectangle 40">
                  <a:extLst>
                    <a:ext uri="{FF2B5EF4-FFF2-40B4-BE49-F238E27FC236}">
                      <a16:creationId xmlns:a16="http://schemas.microsoft.com/office/drawing/2014/main" id="{899B50A6-65BD-4ED4-8170-887A26324819}"/>
                    </a:ext>
                  </a:extLst>
                </p:cNvPr>
                <p:cNvSpPr/>
                <p:nvPr/>
              </p:nvSpPr>
              <p:spPr>
                <a:xfrm>
                  <a:off x="8153695" y="4348463"/>
                  <a:ext cx="210207" cy="385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5A1F028-C832-4C6C-9689-C2835EF40CF4}"/>
                    </a:ext>
                  </a:extLst>
                </p:cNvPr>
                <p:cNvSpPr/>
                <p:nvPr/>
              </p:nvSpPr>
              <p:spPr>
                <a:xfrm rot="5400000">
                  <a:off x="7795693" y="4165887"/>
                  <a:ext cx="210207" cy="9262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2BB778D-E77B-4006-878A-4D5F557BAC9E}"/>
                    </a:ext>
                  </a:extLst>
                </p:cNvPr>
                <p:cNvSpPr/>
                <p:nvPr/>
              </p:nvSpPr>
              <p:spPr>
                <a:xfrm>
                  <a:off x="7437691" y="4348463"/>
                  <a:ext cx="210207" cy="385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Arrow: Down 39">
                <a:extLst>
                  <a:ext uri="{FF2B5EF4-FFF2-40B4-BE49-F238E27FC236}">
                    <a16:creationId xmlns:a16="http://schemas.microsoft.com/office/drawing/2014/main" id="{1E5E74A6-36A5-4DFD-AAA8-5CDD13356690}"/>
                  </a:ext>
                </a:extLst>
              </p:cNvPr>
              <p:cNvSpPr/>
              <p:nvPr/>
            </p:nvSpPr>
            <p:spPr>
              <a:xfrm>
                <a:off x="7617418" y="3918474"/>
                <a:ext cx="456307" cy="560900"/>
              </a:xfrm>
              <a:prstGeom prst="downArrow">
                <a:avLst>
                  <a:gd name="adj1" fmla="val 55600"/>
                  <a:gd name="adj2" fmla="val 68554"/>
                </a:avLst>
              </a:prstGeom>
              <a:grp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Freeform: Shape 37">
              <a:extLst>
                <a:ext uri="{FF2B5EF4-FFF2-40B4-BE49-F238E27FC236}">
                  <a16:creationId xmlns:a16="http://schemas.microsoft.com/office/drawing/2014/main" id="{0ADCA33A-C14D-4A32-81A0-05A3A4268357}"/>
                </a:ext>
              </a:extLst>
            </p:cNvPr>
            <p:cNvSpPr/>
            <p:nvPr/>
          </p:nvSpPr>
          <p:spPr>
            <a:xfrm>
              <a:off x="4908283" y="2468653"/>
              <a:ext cx="2282223" cy="253826"/>
            </a:xfrm>
            <a:custGeom>
              <a:avLst/>
              <a:gdLst/>
              <a:ahLst/>
              <a:cxnLst/>
              <a:rect l="l" t="t" r="r" b="b"/>
              <a:pathLst>
                <a:path w="2282223" h="253826">
                  <a:moveTo>
                    <a:pt x="1896666" y="61447"/>
                  </a:moveTo>
                  <a:lnTo>
                    <a:pt x="1863514" y="152530"/>
                  </a:lnTo>
                  <a:lnTo>
                    <a:pt x="1930487" y="152530"/>
                  </a:lnTo>
                  <a:close/>
                  <a:moveTo>
                    <a:pt x="2126010" y="45708"/>
                  </a:moveTo>
                  <a:lnTo>
                    <a:pt x="2126010" y="208285"/>
                  </a:lnTo>
                  <a:lnTo>
                    <a:pt x="2163012" y="208285"/>
                  </a:lnTo>
                  <a:cubicBezTo>
                    <a:pt x="2176853" y="208285"/>
                    <a:pt x="2186843" y="207503"/>
                    <a:pt x="2192982" y="205940"/>
                  </a:cubicBezTo>
                  <a:cubicBezTo>
                    <a:pt x="2201019" y="203931"/>
                    <a:pt x="2207688" y="200527"/>
                    <a:pt x="2212990" y="195727"/>
                  </a:cubicBezTo>
                  <a:cubicBezTo>
                    <a:pt x="2218292" y="190927"/>
                    <a:pt x="2222618" y="183030"/>
                    <a:pt x="2225966" y="172036"/>
                  </a:cubicBezTo>
                  <a:cubicBezTo>
                    <a:pt x="2229315" y="161041"/>
                    <a:pt x="2230989" y="146056"/>
                    <a:pt x="2230989" y="127080"/>
                  </a:cubicBezTo>
                  <a:cubicBezTo>
                    <a:pt x="2230989" y="108105"/>
                    <a:pt x="2229315" y="93538"/>
                    <a:pt x="2225966" y="83381"/>
                  </a:cubicBezTo>
                  <a:cubicBezTo>
                    <a:pt x="2222618" y="73223"/>
                    <a:pt x="2217930" y="65298"/>
                    <a:pt x="2211902" y="59605"/>
                  </a:cubicBezTo>
                  <a:cubicBezTo>
                    <a:pt x="2205875" y="53913"/>
                    <a:pt x="2198229" y="50062"/>
                    <a:pt x="2188964" y="48052"/>
                  </a:cubicBezTo>
                  <a:cubicBezTo>
                    <a:pt x="2182044" y="46490"/>
                    <a:pt x="2168482" y="45708"/>
                    <a:pt x="2148278" y="45708"/>
                  </a:cubicBezTo>
                  <a:close/>
                  <a:moveTo>
                    <a:pt x="49560" y="45708"/>
                  </a:moveTo>
                  <a:lnTo>
                    <a:pt x="49560" y="208285"/>
                  </a:lnTo>
                  <a:lnTo>
                    <a:pt x="86562" y="208285"/>
                  </a:lnTo>
                  <a:cubicBezTo>
                    <a:pt x="100403" y="208285"/>
                    <a:pt x="110393" y="207503"/>
                    <a:pt x="116533" y="205940"/>
                  </a:cubicBezTo>
                  <a:cubicBezTo>
                    <a:pt x="124569" y="203931"/>
                    <a:pt x="131239" y="200527"/>
                    <a:pt x="136541" y="195727"/>
                  </a:cubicBezTo>
                  <a:cubicBezTo>
                    <a:pt x="141843" y="190927"/>
                    <a:pt x="146168" y="183030"/>
                    <a:pt x="149517" y="172036"/>
                  </a:cubicBezTo>
                  <a:cubicBezTo>
                    <a:pt x="152865" y="161041"/>
                    <a:pt x="154540" y="146056"/>
                    <a:pt x="154540" y="127080"/>
                  </a:cubicBezTo>
                  <a:cubicBezTo>
                    <a:pt x="154540" y="108105"/>
                    <a:pt x="152865" y="93538"/>
                    <a:pt x="149517" y="83381"/>
                  </a:cubicBezTo>
                  <a:cubicBezTo>
                    <a:pt x="146168" y="73223"/>
                    <a:pt x="141480" y="65298"/>
                    <a:pt x="135452" y="59605"/>
                  </a:cubicBezTo>
                  <a:cubicBezTo>
                    <a:pt x="129425" y="53913"/>
                    <a:pt x="121779" y="50062"/>
                    <a:pt x="112514" y="48052"/>
                  </a:cubicBezTo>
                  <a:cubicBezTo>
                    <a:pt x="105594" y="46490"/>
                    <a:pt x="92032" y="45708"/>
                    <a:pt x="71828" y="45708"/>
                  </a:cubicBezTo>
                  <a:close/>
                  <a:moveTo>
                    <a:pt x="1604758" y="42360"/>
                  </a:moveTo>
                  <a:cubicBezTo>
                    <a:pt x="1584331" y="42360"/>
                    <a:pt x="1567867" y="49364"/>
                    <a:pt x="1555366" y="63372"/>
                  </a:cubicBezTo>
                  <a:cubicBezTo>
                    <a:pt x="1542864" y="77381"/>
                    <a:pt x="1536613" y="98505"/>
                    <a:pt x="1536613" y="126745"/>
                  </a:cubicBezTo>
                  <a:cubicBezTo>
                    <a:pt x="1536613" y="154539"/>
                    <a:pt x="1543031" y="175607"/>
                    <a:pt x="1555868" y="189951"/>
                  </a:cubicBezTo>
                  <a:cubicBezTo>
                    <a:pt x="1568704" y="204294"/>
                    <a:pt x="1585001" y="211466"/>
                    <a:pt x="1604758" y="211466"/>
                  </a:cubicBezTo>
                  <a:cubicBezTo>
                    <a:pt x="1624515" y="211466"/>
                    <a:pt x="1640728" y="204350"/>
                    <a:pt x="1653397" y="190118"/>
                  </a:cubicBezTo>
                  <a:cubicBezTo>
                    <a:pt x="1666066" y="175886"/>
                    <a:pt x="1672400" y="154539"/>
                    <a:pt x="1672400" y="126076"/>
                  </a:cubicBezTo>
                  <a:cubicBezTo>
                    <a:pt x="1672400" y="97947"/>
                    <a:pt x="1666233" y="76962"/>
                    <a:pt x="1653899" y="63121"/>
                  </a:cubicBezTo>
                  <a:cubicBezTo>
                    <a:pt x="1641565" y="49280"/>
                    <a:pt x="1625185" y="42360"/>
                    <a:pt x="1604758" y="42360"/>
                  </a:cubicBezTo>
                  <a:close/>
                  <a:moveTo>
                    <a:pt x="395083" y="42360"/>
                  </a:moveTo>
                  <a:cubicBezTo>
                    <a:pt x="374656" y="42360"/>
                    <a:pt x="358192" y="49364"/>
                    <a:pt x="345691" y="63372"/>
                  </a:cubicBezTo>
                  <a:cubicBezTo>
                    <a:pt x="333189" y="77381"/>
                    <a:pt x="326938" y="98505"/>
                    <a:pt x="326938" y="126745"/>
                  </a:cubicBezTo>
                  <a:cubicBezTo>
                    <a:pt x="326938" y="154539"/>
                    <a:pt x="333357" y="175607"/>
                    <a:pt x="346193" y="189951"/>
                  </a:cubicBezTo>
                  <a:cubicBezTo>
                    <a:pt x="359029" y="204294"/>
                    <a:pt x="375326" y="211466"/>
                    <a:pt x="395083" y="211466"/>
                  </a:cubicBezTo>
                  <a:cubicBezTo>
                    <a:pt x="414840" y="211466"/>
                    <a:pt x="431053" y="204350"/>
                    <a:pt x="443722" y="190118"/>
                  </a:cubicBezTo>
                  <a:cubicBezTo>
                    <a:pt x="456391" y="175886"/>
                    <a:pt x="462725" y="154539"/>
                    <a:pt x="462725" y="126076"/>
                  </a:cubicBezTo>
                  <a:cubicBezTo>
                    <a:pt x="462725" y="97947"/>
                    <a:pt x="456558" y="76962"/>
                    <a:pt x="444224" y="63121"/>
                  </a:cubicBezTo>
                  <a:cubicBezTo>
                    <a:pt x="431890" y="49280"/>
                    <a:pt x="415510" y="42360"/>
                    <a:pt x="395083" y="42360"/>
                  </a:cubicBezTo>
                  <a:close/>
                  <a:moveTo>
                    <a:pt x="1249282" y="6195"/>
                  </a:moveTo>
                  <a:lnTo>
                    <a:pt x="1298842" y="6195"/>
                  </a:lnTo>
                  <a:lnTo>
                    <a:pt x="1298842" y="208285"/>
                  </a:lnTo>
                  <a:lnTo>
                    <a:pt x="1422071" y="208285"/>
                  </a:lnTo>
                  <a:lnTo>
                    <a:pt x="1422071" y="249640"/>
                  </a:lnTo>
                  <a:lnTo>
                    <a:pt x="1249282" y="249640"/>
                  </a:lnTo>
                  <a:close/>
                  <a:moveTo>
                    <a:pt x="2076450" y="4185"/>
                  </a:moveTo>
                  <a:lnTo>
                    <a:pt x="2167030" y="4185"/>
                  </a:lnTo>
                  <a:cubicBezTo>
                    <a:pt x="2187457" y="4185"/>
                    <a:pt x="2203028" y="5748"/>
                    <a:pt x="2213744" y="8873"/>
                  </a:cubicBezTo>
                  <a:cubicBezTo>
                    <a:pt x="2228143" y="13115"/>
                    <a:pt x="2240477" y="20649"/>
                    <a:pt x="2250746" y="31477"/>
                  </a:cubicBezTo>
                  <a:cubicBezTo>
                    <a:pt x="2261015" y="42304"/>
                    <a:pt x="2268829" y="55559"/>
                    <a:pt x="2274187" y="71242"/>
                  </a:cubicBezTo>
                  <a:cubicBezTo>
                    <a:pt x="2279545" y="86924"/>
                    <a:pt x="2282223" y="106263"/>
                    <a:pt x="2282223" y="129257"/>
                  </a:cubicBezTo>
                  <a:cubicBezTo>
                    <a:pt x="2282223" y="149460"/>
                    <a:pt x="2279712" y="166873"/>
                    <a:pt x="2274689" y="181495"/>
                  </a:cubicBezTo>
                  <a:cubicBezTo>
                    <a:pt x="2268550" y="199355"/>
                    <a:pt x="2259788" y="213810"/>
                    <a:pt x="2248402" y="224860"/>
                  </a:cubicBezTo>
                  <a:cubicBezTo>
                    <a:pt x="2239807" y="233232"/>
                    <a:pt x="2228199" y="239762"/>
                    <a:pt x="2213576" y="244450"/>
                  </a:cubicBezTo>
                  <a:cubicBezTo>
                    <a:pt x="2202638" y="247910"/>
                    <a:pt x="2188015" y="249640"/>
                    <a:pt x="2169709" y="249640"/>
                  </a:cubicBezTo>
                  <a:lnTo>
                    <a:pt x="2076450" y="249640"/>
                  </a:lnTo>
                  <a:close/>
                  <a:moveTo>
                    <a:pt x="1871049" y="4185"/>
                  </a:moveTo>
                  <a:lnTo>
                    <a:pt x="1923455" y="4185"/>
                  </a:lnTo>
                  <a:lnTo>
                    <a:pt x="2021737" y="249640"/>
                  </a:lnTo>
                  <a:lnTo>
                    <a:pt x="1967824" y="249640"/>
                  </a:lnTo>
                  <a:lnTo>
                    <a:pt x="1946393" y="193885"/>
                  </a:lnTo>
                  <a:lnTo>
                    <a:pt x="1848278" y="193885"/>
                  </a:lnTo>
                  <a:lnTo>
                    <a:pt x="1828019" y="249640"/>
                  </a:lnTo>
                  <a:lnTo>
                    <a:pt x="1775445" y="249640"/>
                  </a:lnTo>
                  <a:close/>
                  <a:moveTo>
                    <a:pt x="962695" y="4185"/>
                  </a:moveTo>
                  <a:lnTo>
                    <a:pt x="1010915" y="4185"/>
                  </a:lnTo>
                  <a:lnTo>
                    <a:pt x="1111374" y="168101"/>
                  </a:lnTo>
                  <a:lnTo>
                    <a:pt x="1111374" y="4185"/>
                  </a:lnTo>
                  <a:lnTo>
                    <a:pt x="1157418" y="4185"/>
                  </a:lnTo>
                  <a:lnTo>
                    <a:pt x="1157418" y="249640"/>
                  </a:lnTo>
                  <a:lnTo>
                    <a:pt x="1107691" y="249640"/>
                  </a:lnTo>
                  <a:lnTo>
                    <a:pt x="1008739" y="89575"/>
                  </a:lnTo>
                  <a:lnTo>
                    <a:pt x="1008739" y="249640"/>
                  </a:lnTo>
                  <a:lnTo>
                    <a:pt x="962695" y="249640"/>
                  </a:lnTo>
                  <a:close/>
                  <a:moveTo>
                    <a:pt x="566942" y="4185"/>
                  </a:moveTo>
                  <a:lnTo>
                    <a:pt x="617674" y="4185"/>
                  </a:lnTo>
                  <a:lnTo>
                    <a:pt x="654676" y="172789"/>
                  </a:lnTo>
                  <a:lnTo>
                    <a:pt x="699548" y="4185"/>
                  </a:lnTo>
                  <a:lnTo>
                    <a:pt x="758484" y="4185"/>
                  </a:lnTo>
                  <a:lnTo>
                    <a:pt x="801514" y="175635"/>
                  </a:lnTo>
                  <a:lnTo>
                    <a:pt x="839186" y="4185"/>
                  </a:lnTo>
                  <a:lnTo>
                    <a:pt x="889081" y="4185"/>
                  </a:lnTo>
                  <a:lnTo>
                    <a:pt x="829475" y="249640"/>
                  </a:lnTo>
                  <a:lnTo>
                    <a:pt x="776902" y="249640"/>
                  </a:lnTo>
                  <a:lnTo>
                    <a:pt x="728011" y="66135"/>
                  </a:lnTo>
                  <a:lnTo>
                    <a:pt x="679289" y="249640"/>
                  </a:lnTo>
                  <a:lnTo>
                    <a:pt x="625543" y="249640"/>
                  </a:lnTo>
                  <a:close/>
                  <a:moveTo>
                    <a:pt x="0" y="4185"/>
                  </a:moveTo>
                  <a:lnTo>
                    <a:pt x="90581" y="4185"/>
                  </a:lnTo>
                  <a:cubicBezTo>
                    <a:pt x="111007" y="4185"/>
                    <a:pt x="126578" y="5748"/>
                    <a:pt x="137294" y="8873"/>
                  </a:cubicBezTo>
                  <a:cubicBezTo>
                    <a:pt x="151693" y="13115"/>
                    <a:pt x="164027" y="20649"/>
                    <a:pt x="174296" y="31477"/>
                  </a:cubicBezTo>
                  <a:cubicBezTo>
                    <a:pt x="184566" y="42304"/>
                    <a:pt x="192379" y="55559"/>
                    <a:pt x="197737" y="71242"/>
                  </a:cubicBezTo>
                  <a:cubicBezTo>
                    <a:pt x="203095" y="86924"/>
                    <a:pt x="205774" y="106263"/>
                    <a:pt x="205774" y="129257"/>
                  </a:cubicBezTo>
                  <a:cubicBezTo>
                    <a:pt x="205774" y="149460"/>
                    <a:pt x="203262" y="166873"/>
                    <a:pt x="198239" y="181495"/>
                  </a:cubicBezTo>
                  <a:cubicBezTo>
                    <a:pt x="192100" y="199355"/>
                    <a:pt x="183338" y="213810"/>
                    <a:pt x="171952" y="224860"/>
                  </a:cubicBezTo>
                  <a:cubicBezTo>
                    <a:pt x="163358" y="233232"/>
                    <a:pt x="151749" y="239762"/>
                    <a:pt x="137127" y="244450"/>
                  </a:cubicBezTo>
                  <a:cubicBezTo>
                    <a:pt x="126188" y="247910"/>
                    <a:pt x="111565" y="249640"/>
                    <a:pt x="93260" y="249640"/>
                  </a:cubicBezTo>
                  <a:lnTo>
                    <a:pt x="0" y="249640"/>
                  </a:lnTo>
                  <a:close/>
                  <a:moveTo>
                    <a:pt x="1604256" y="0"/>
                  </a:moveTo>
                  <a:cubicBezTo>
                    <a:pt x="1640421" y="0"/>
                    <a:pt x="1669359" y="11217"/>
                    <a:pt x="1691069" y="33653"/>
                  </a:cubicBezTo>
                  <a:cubicBezTo>
                    <a:pt x="1712779" y="56089"/>
                    <a:pt x="1723634" y="87287"/>
                    <a:pt x="1723634" y="127248"/>
                  </a:cubicBezTo>
                  <a:cubicBezTo>
                    <a:pt x="1723634" y="166873"/>
                    <a:pt x="1712863" y="197876"/>
                    <a:pt x="1691320" y="220256"/>
                  </a:cubicBezTo>
                  <a:cubicBezTo>
                    <a:pt x="1669777" y="242636"/>
                    <a:pt x="1640979" y="253826"/>
                    <a:pt x="1604925" y="253826"/>
                  </a:cubicBezTo>
                  <a:cubicBezTo>
                    <a:pt x="1568425" y="253826"/>
                    <a:pt x="1539404" y="242692"/>
                    <a:pt x="1517861" y="220423"/>
                  </a:cubicBezTo>
                  <a:cubicBezTo>
                    <a:pt x="1496318" y="198155"/>
                    <a:pt x="1485547" y="167487"/>
                    <a:pt x="1485547" y="128420"/>
                  </a:cubicBezTo>
                  <a:cubicBezTo>
                    <a:pt x="1485547" y="103416"/>
                    <a:pt x="1489286" y="82432"/>
                    <a:pt x="1496764" y="65465"/>
                  </a:cubicBezTo>
                  <a:cubicBezTo>
                    <a:pt x="1502346" y="52964"/>
                    <a:pt x="1509964" y="41746"/>
                    <a:pt x="1519619" y="31812"/>
                  </a:cubicBezTo>
                  <a:cubicBezTo>
                    <a:pt x="1529274" y="21877"/>
                    <a:pt x="1539850" y="14510"/>
                    <a:pt x="1551347" y="9711"/>
                  </a:cubicBezTo>
                  <a:cubicBezTo>
                    <a:pt x="1566639" y="3237"/>
                    <a:pt x="1584275" y="0"/>
                    <a:pt x="1604256" y="0"/>
                  </a:cubicBezTo>
                  <a:close/>
                  <a:moveTo>
                    <a:pt x="394581" y="0"/>
                  </a:moveTo>
                  <a:cubicBezTo>
                    <a:pt x="430746" y="0"/>
                    <a:pt x="459684" y="11217"/>
                    <a:pt x="481394" y="33653"/>
                  </a:cubicBezTo>
                  <a:cubicBezTo>
                    <a:pt x="503104" y="56089"/>
                    <a:pt x="513959" y="87287"/>
                    <a:pt x="513959" y="127248"/>
                  </a:cubicBezTo>
                  <a:cubicBezTo>
                    <a:pt x="513959" y="166873"/>
                    <a:pt x="503188" y="197876"/>
                    <a:pt x="481645" y="220256"/>
                  </a:cubicBezTo>
                  <a:cubicBezTo>
                    <a:pt x="460102" y="242636"/>
                    <a:pt x="431304" y="253826"/>
                    <a:pt x="395250" y="253826"/>
                  </a:cubicBezTo>
                  <a:cubicBezTo>
                    <a:pt x="358750" y="253826"/>
                    <a:pt x="329729" y="242692"/>
                    <a:pt x="308186" y="220423"/>
                  </a:cubicBezTo>
                  <a:cubicBezTo>
                    <a:pt x="286643" y="198155"/>
                    <a:pt x="275872" y="167487"/>
                    <a:pt x="275872" y="128420"/>
                  </a:cubicBezTo>
                  <a:cubicBezTo>
                    <a:pt x="275872" y="103416"/>
                    <a:pt x="279611" y="82432"/>
                    <a:pt x="287090" y="65465"/>
                  </a:cubicBezTo>
                  <a:cubicBezTo>
                    <a:pt x="292671" y="52964"/>
                    <a:pt x="300289" y="41746"/>
                    <a:pt x="309944" y="31812"/>
                  </a:cubicBezTo>
                  <a:cubicBezTo>
                    <a:pt x="319599" y="21877"/>
                    <a:pt x="330175" y="14510"/>
                    <a:pt x="341672" y="9711"/>
                  </a:cubicBezTo>
                  <a:cubicBezTo>
                    <a:pt x="356964" y="3237"/>
                    <a:pt x="374601" y="0"/>
                    <a:pt x="3945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 name="Group 10">
            <a:extLst>
              <a:ext uri="{FF2B5EF4-FFF2-40B4-BE49-F238E27FC236}">
                <a16:creationId xmlns:a16="http://schemas.microsoft.com/office/drawing/2014/main" id="{4A5CEAC9-5935-4038-B95B-872063D63EF1}"/>
              </a:ext>
            </a:extLst>
          </p:cNvPr>
          <p:cNvGrpSpPr/>
          <p:nvPr/>
        </p:nvGrpSpPr>
        <p:grpSpPr>
          <a:xfrm>
            <a:off x="5467666" y="2177492"/>
            <a:ext cx="3838415" cy="3838415"/>
            <a:chOff x="3544388" y="1380450"/>
            <a:chExt cx="5477691" cy="5477691"/>
          </a:xfrm>
        </p:grpSpPr>
        <p:grpSp>
          <p:nvGrpSpPr>
            <p:cNvPr id="21" name="Group 20">
              <a:extLst>
                <a:ext uri="{FF2B5EF4-FFF2-40B4-BE49-F238E27FC236}">
                  <a16:creationId xmlns:a16="http://schemas.microsoft.com/office/drawing/2014/main" id="{9DA2CFF8-5EED-475C-B249-ED95512165FF}"/>
                </a:ext>
              </a:extLst>
            </p:cNvPr>
            <p:cNvGrpSpPr/>
            <p:nvPr/>
          </p:nvGrpSpPr>
          <p:grpSpPr>
            <a:xfrm flipH="1">
              <a:off x="4172545" y="2472415"/>
              <a:ext cx="4849534" cy="3982909"/>
              <a:chOff x="694037" y="1907584"/>
              <a:chExt cx="4600185" cy="3778119"/>
            </a:xfrm>
          </p:grpSpPr>
          <p:grpSp>
            <p:nvGrpSpPr>
              <p:cNvPr id="3" name="Group 2">
                <a:extLst>
                  <a:ext uri="{FF2B5EF4-FFF2-40B4-BE49-F238E27FC236}">
                    <a16:creationId xmlns:a16="http://schemas.microsoft.com/office/drawing/2014/main" id="{4A8B46A9-F7D4-47ED-8EB5-9642130C42F6}"/>
                  </a:ext>
                </a:extLst>
              </p:cNvPr>
              <p:cNvGrpSpPr/>
              <p:nvPr/>
            </p:nvGrpSpPr>
            <p:grpSpPr>
              <a:xfrm>
                <a:off x="694037" y="1907584"/>
                <a:ext cx="4600185" cy="3778119"/>
                <a:chOff x="6317071" y="541239"/>
                <a:chExt cx="4600185" cy="3778119"/>
              </a:xfrm>
            </p:grpSpPr>
            <p:sp>
              <p:nvSpPr>
                <p:cNvPr id="4" name="Freeform: Shape 3">
                  <a:extLst>
                    <a:ext uri="{FF2B5EF4-FFF2-40B4-BE49-F238E27FC236}">
                      <a16:creationId xmlns:a16="http://schemas.microsoft.com/office/drawing/2014/main" id="{21E317F4-1ACC-43F0-AD60-D8159CA71F99}"/>
                    </a:ext>
                  </a:extLst>
                </p:cNvPr>
                <p:cNvSpPr/>
                <p:nvPr/>
              </p:nvSpPr>
              <p:spPr>
                <a:xfrm>
                  <a:off x="7792347" y="541239"/>
                  <a:ext cx="1769425" cy="2142119"/>
                </a:xfrm>
                <a:custGeom>
                  <a:avLst/>
                  <a:gdLst>
                    <a:gd name="connsiteX0" fmla="*/ 2660333 w 2715559"/>
                    <a:gd name="connsiteY0" fmla="*/ 1901649 h 3287536"/>
                    <a:gd name="connsiteX1" fmla="*/ 2655570 w 2715559"/>
                    <a:gd name="connsiteY1" fmla="*/ 1765441 h 3287536"/>
                    <a:gd name="connsiteX2" fmla="*/ 2713672 w 2715559"/>
                    <a:gd name="connsiteY2" fmla="*/ 1554939 h 3287536"/>
                    <a:gd name="connsiteX3" fmla="*/ 2673668 w 2715559"/>
                    <a:gd name="connsiteY3" fmla="*/ 1450164 h 3287536"/>
                    <a:gd name="connsiteX4" fmla="*/ 2648903 w 2715559"/>
                    <a:gd name="connsiteY4" fmla="*/ 1334911 h 3287536"/>
                    <a:gd name="connsiteX5" fmla="*/ 2655570 w 2715559"/>
                    <a:gd name="connsiteY5" fmla="*/ 1231089 h 3287536"/>
                    <a:gd name="connsiteX6" fmla="*/ 2480310 w 2715559"/>
                    <a:gd name="connsiteY6" fmla="*/ 1001536 h 3287536"/>
                    <a:gd name="connsiteX7" fmla="*/ 1182052 w 2715559"/>
                    <a:gd name="connsiteY7" fmla="*/ 964389 h 3287536"/>
                    <a:gd name="connsiteX8" fmla="*/ 886777 w 2715559"/>
                    <a:gd name="connsiteY8" fmla="*/ 993916 h 3287536"/>
                    <a:gd name="connsiteX9" fmla="*/ 865823 w 2715559"/>
                    <a:gd name="connsiteY9" fmla="*/ 979629 h 3287536"/>
                    <a:gd name="connsiteX10" fmla="*/ 901065 w 2715559"/>
                    <a:gd name="connsiteY10" fmla="*/ 824371 h 3287536"/>
                    <a:gd name="connsiteX11" fmla="*/ 973455 w 2715559"/>
                    <a:gd name="connsiteY11" fmla="*/ 680544 h 3287536"/>
                    <a:gd name="connsiteX12" fmla="*/ 973455 w 2715559"/>
                    <a:gd name="connsiteY12" fmla="*/ 680544 h 3287536"/>
                    <a:gd name="connsiteX13" fmla="*/ 985838 w 2715559"/>
                    <a:gd name="connsiteY13" fmla="*/ 133809 h 3287536"/>
                    <a:gd name="connsiteX14" fmla="*/ 1012508 w 2715559"/>
                    <a:gd name="connsiteY14" fmla="*/ 103329 h 3287536"/>
                    <a:gd name="connsiteX15" fmla="*/ 983933 w 2715559"/>
                    <a:gd name="connsiteY15" fmla="*/ 57609 h 3287536"/>
                    <a:gd name="connsiteX16" fmla="*/ 784860 w 2715559"/>
                    <a:gd name="connsiteY16" fmla="*/ 42369 h 3287536"/>
                    <a:gd name="connsiteX17" fmla="*/ 716280 w 2715559"/>
                    <a:gd name="connsiteY17" fmla="*/ 156669 h 3287536"/>
                    <a:gd name="connsiteX18" fmla="*/ 649605 w 2715559"/>
                    <a:gd name="connsiteY18" fmla="*/ 318594 h 3287536"/>
                    <a:gd name="connsiteX19" fmla="*/ 258127 w 2715559"/>
                    <a:gd name="connsiteY19" fmla="*/ 921526 h 3287536"/>
                    <a:gd name="connsiteX20" fmla="*/ 160020 w 2715559"/>
                    <a:gd name="connsiteY20" fmla="*/ 1078689 h 3287536"/>
                    <a:gd name="connsiteX21" fmla="*/ 40005 w 2715559"/>
                    <a:gd name="connsiteY21" fmla="*/ 1474929 h 3287536"/>
                    <a:gd name="connsiteX22" fmla="*/ 0 w 2715559"/>
                    <a:gd name="connsiteY22" fmla="*/ 1522554 h 3287536"/>
                    <a:gd name="connsiteX23" fmla="*/ 3810 w 2715559"/>
                    <a:gd name="connsiteY23" fmla="*/ 1534936 h 3287536"/>
                    <a:gd name="connsiteX24" fmla="*/ 303848 w 2715559"/>
                    <a:gd name="connsiteY24" fmla="*/ 2331226 h 3287536"/>
                    <a:gd name="connsiteX25" fmla="*/ 664845 w 2715559"/>
                    <a:gd name="connsiteY25" fmla="*/ 3287536 h 3287536"/>
                    <a:gd name="connsiteX26" fmla="*/ 701040 w 2715559"/>
                    <a:gd name="connsiteY26" fmla="*/ 3279916 h 3287536"/>
                    <a:gd name="connsiteX27" fmla="*/ 992505 w 2715559"/>
                    <a:gd name="connsiteY27" fmla="*/ 3169426 h 3287536"/>
                    <a:gd name="connsiteX28" fmla="*/ 1344930 w 2715559"/>
                    <a:gd name="connsiteY28" fmla="*/ 3009406 h 3287536"/>
                    <a:gd name="connsiteX29" fmla="*/ 2436495 w 2715559"/>
                    <a:gd name="connsiteY29" fmla="*/ 2568399 h 3287536"/>
                    <a:gd name="connsiteX30" fmla="*/ 2579370 w 2715559"/>
                    <a:gd name="connsiteY30" fmla="*/ 2518869 h 3287536"/>
                    <a:gd name="connsiteX31" fmla="*/ 2651760 w 2715559"/>
                    <a:gd name="connsiteY31" fmla="*/ 2436001 h 3287536"/>
                    <a:gd name="connsiteX32" fmla="*/ 2594610 w 2715559"/>
                    <a:gd name="connsiteY32" fmla="*/ 2215974 h 3287536"/>
                    <a:gd name="connsiteX33" fmla="*/ 2700338 w 2715559"/>
                    <a:gd name="connsiteY33" fmla="*/ 2056906 h 3287536"/>
                    <a:gd name="connsiteX34" fmla="*/ 2660333 w 2715559"/>
                    <a:gd name="connsiteY34" fmla="*/ 1901649 h 328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15559" h="3287536">
                      <a:moveTo>
                        <a:pt x="2660333" y="1901649"/>
                      </a:moveTo>
                      <a:cubicBezTo>
                        <a:pt x="2630805" y="1854024"/>
                        <a:pt x="2619375" y="1812114"/>
                        <a:pt x="2655570" y="1765441"/>
                      </a:cubicBezTo>
                      <a:cubicBezTo>
                        <a:pt x="2695575" y="1700671"/>
                        <a:pt x="2723197" y="1633044"/>
                        <a:pt x="2713672" y="1554939"/>
                      </a:cubicBezTo>
                      <a:cubicBezTo>
                        <a:pt x="2707005" y="1506361"/>
                        <a:pt x="2686050" y="1459689"/>
                        <a:pt x="2673668" y="1450164"/>
                      </a:cubicBezTo>
                      <a:cubicBezTo>
                        <a:pt x="2630805" y="1418731"/>
                        <a:pt x="2627947" y="1379679"/>
                        <a:pt x="2648903" y="1334911"/>
                      </a:cubicBezTo>
                      <a:cubicBezTo>
                        <a:pt x="2663190" y="1310146"/>
                        <a:pt x="2662238" y="1257759"/>
                        <a:pt x="2655570" y="1231089"/>
                      </a:cubicBezTo>
                      <a:cubicBezTo>
                        <a:pt x="2627947" y="1131076"/>
                        <a:pt x="2575560" y="1050114"/>
                        <a:pt x="2480310" y="1001536"/>
                      </a:cubicBezTo>
                      <a:cubicBezTo>
                        <a:pt x="2211705" y="870091"/>
                        <a:pt x="1816418" y="870091"/>
                        <a:pt x="1182052" y="964389"/>
                      </a:cubicBezTo>
                      <a:cubicBezTo>
                        <a:pt x="1154430" y="977724"/>
                        <a:pt x="998220" y="981534"/>
                        <a:pt x="886777" y="993916"/>
                      </a:cubicBezTo>
                      <a:cubicBezTo>
                        <a:pt x="867727" y="995821"/>
                        <a:pt x="863918" y="996774"/>
                        <a:pt x="865823" y="979629"/>
                      </a:cubicBezTo>
                      <a:cubicBezTo>
                        <a:pt x="871538" y="927241"/>
                        <a:pt x="869633" y="873901"/>
                        <a:pt x="901065" y="824371"/>
                      </a:cubicBezTo>
                      <a:cubicBezTo>
                        <a:pt x="929640" y="779604"/>
                        <a:pt x="949643" y="729121"/>
                        <a:pt x="973455" y="680544"/>
                      </a:cubicBezTo>
                      <a:cubicBezTo>
                        <a:pt x="973455" y="680544"/>
                        <a:pt x="973455" y="680544"/>
                        <a:pt x="973455" y="680544"/>
                      </a:cubicBezTo>
                      <a:cubicBezTo>
                        <a:pt x="978218" y="498616"/>
                        <a:pt x="982027" y="315736"/>
                        <a:pt x="985838" y="133809"/>
                      </a:cubicBezTo>
                      <a:cubicBezTo>
                        <a:pt x="985838" y="112854"/>
                        <a:pt x="990600" y="101424"/>
                        <a:pt x="1012508" y="103329"/>
                      </a:cubicBezTo>
                      <a:cubicBezTo>
                        <a:pt x="1002983" y="88089"/>
                        <a:pt x="995363" y="71896"/>
                        <a:pt x="983933" y="57609"/>
                      </a:cubicBezTo>
                      <a:cubicBezTo>
                        <a:pt x="929640" y="-12876"/>
                        <a:pt x="848677" y="-19544"/>
                        <a:pt x="784860" y="42369"/>
                      </a:cubicBezTo>
                      <a:cubicBezTo>
                        <a:pt x="751523" y="74754"/>
                        <a:pt x="729615" y="112854"/>
                        <a:pt x="716280" y="156669"/>
                      </a:cubicBezTo>
                      <a:cubicBezTo>
                        <a:pt x="698183" y="211914"/>
                        <a:pt x="681990" y="269064"/>
                        <a:pt x="649605" y="318594"/>
                      </a:cubicBezTo>
                      <a:cubicBezTo>
                        <a:pt x="519113" y="519571"/>
                        <a:pt x="387667" y="719596"/>
                        <a:pt x="258127" y="921526"/>
                      </a:cubicBezTo>
                      <a:cubicBezTo>
                        <a:pt x="224790" y="972961"/>
                        <a:pt x="182880" y="1020586"/>
                        <a:pt x="160020" y="1078689"/>
                      </a:cubicBezTo>
                      <a:cubicBezTo>
                        <a:pt x="109538" y="1207276"/>
                        <a:pt x="78105" y="1342531"/>
                        <a:pt x="40005" y="1474929"/>
                      </a:cubicBezTo>
                      <a:cubicBezTo>
                        <a:pt x="33338" y="1497789"/>
                        <a:pt x="26670" y="1517791"/>
                        <a:pt x="0" y="1522554"/>
                      </a:cubicBezTo>
                      <a:cubicBezTo>
                        <a:pt x="953" y="1526364"/>
                        <a:pt x="1905" y="1531126"/>
                        <a:pt x="3810" y="1534936"/>
                      </a:cubicBezTo>
                      <a:cubicBezTo>
                        <a:pt x="103823" y="1800684"/>
                        <a:pt x="203835" y="2065479"/>
                        <a:pt x="303848" y="2331226"/>
                      </a:cubicBezTo>
                      <a:cubicBezTo>
                        <a:pt x="423863" y="2650314"/>
                        <a:pt x="544830" y="2968449"/>
                        <a:pt x="664845" y="3287536"/>
                      </a:cubicBezTo>
                      <a:cubicBezTo>
                        <a:pt x="677227" y="3284679"/>
                        <a:pt x="688658" y="3282774"/>
                        <a:pt x="701040" y="3279916"/>
                      </a:cubicBezTo>
                      <a:cubicBezTo>
                        <a:pt x="801052" y="3250389"/>
                        <a:pt x="896302" y="3208479"/>
                        <a:pt x="992505" y="3169426"/>
                      </a:cubicBezTo>
                      <a:cubicBezTo>
                        <a:pt x="1109663" y="3121801"/>
                        <a:pt x="1229677" y="3062746"/>
                        <a:pt x="1344930" y="3009406"/>
                      </a:cubicBezTo>
                      <a:cubicBezTo>
                        <a:pt x="1480185" y="2930349"/>
                        <a:pt x="2380298" y="2584591"/>
                        <a:pt x="2436495" y="2568399"/>
                      </a:cubicBezTo>
                      <a:cubicBezTo>
                        <a:pt x="2484120" y="2551254"/>
                        <a:pt x="2536508" y="2534109"/>
                        <a:pt x="2579370" y="2518869"/>
                      </a:cubicBezTo>
                      <a:cubicBezTo>
                        <a:pt x="2617470" y="2505534"/>
                        <a:pt x="2642235" y="2476959"/>
                        <a:pt x="2651760" y="2436001"/>
                      </a:cubicBezTo>
                      <a:cubicBezTo>
                        <a:pt x="2670810" y="2353134"/>
                        <a:pt x="2670810" y="2275029"/>
                        <a:pt x="2594610" y="2215974"/>
                      </a:cubicBezTo>
                      <a:cubicBezTo>
                        <a:pt x="2682240" y="2173111"/>
                        <a:pt x="2707958" y="2135964"/>
                        <a:pt x="2700338" y="2056906"/>
                      </a:cubicBezTo>
                      <a:cubicBezTo>
                        <a:pt x="2696528" y="2003566"/>
                        <a:pt x="2688908" y="1947369"/>
                        <a:pt x="2660333" y="1901649"/>
                      </a:cubicBezTo>
                      <a:close/>
                    </a:path>
                  </a:pathLst>
                </a:custGeom>
                <a:solidFill>
                  <a:srgbClr val="FDCBA3"/>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E46E65DC-2E7C-43E1-AA2D-476C7A2D7110}"/>
                    </a:ext>
                  </a:extLst>
                </p:cNvPr>
                <p:cNvSpPr/>
                <p:nvPr/>
              </p:nvSpPr>
              <p:spPr>
                <a:xfrm>
                  <a:off x="8393113" y="600488"/>
                  <a:ext cx="1045795" cy="1919653"/>
                </a:xfrm>
                <a:custGeom>
                  <a:avLst/>
                  <a:gdLst>
                    <a:gd name="connsiteX0" fmla="*/ 1460199 w 1604995"/>
                    <a:gd name="connsiteY0" fmla="*/ 2946099 h 2946115"/>
                    <a:gd name="connsiteX1" fmla="*/ 92409 w 1604995"/>
                    <a:gd name="connsiteY1" fmla="*/ 2921334 h 2946115"/>
                    <a:gd name="connsiteX2" fmla="*/ 16 w 1604995"/>
                    <a:gd name="connsiteY2" fmla="*/ 2825131 h 2946115"/>
                    <a:gd name="connsiteX3" fmla="*/ 48594 w 1604995"/>
                    <a:gd name="connsiteY3" fmla="*/ 92409 h 2946115"/>
                    <a:gd name="connsiteX4" fmla="*/ 144796 w 1604995"/>
                    <a:gd name="connsiteY4" fmla="*/ 16 h 2946115"/>
                    <a:gd name="connsiteX5" fmla="*/ 1512586 w 1604995"/>
                    <a:gd name="connsiteY5" fmla="*/ 24781 h 2946115"/>
                    <a:gd name="connsiteX6" fmla="*/ 1604979 w 1604995"/>
                    <a:gd name="connsiteY6" fmla="*/ 120984 h 2946115"/>
                    <a:gd name="connsiteX7" fmla="*/ 1555449 w 1604995"/>
                    <a:gd name="connsiteY7" fmla="*/ 2853706 h 2946115"/>
                    <a:gd name="connsiteX8" fmla="*/ 1460199 w 1604995"/>
                    <a:gd name="connsiteY8" fmla="*/ 2946099 h 294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995" h="2946115">
                      <a:moveTo>
                        <a:pt x="1460199" y="2946099"/>
                      </a:moveTo>
                      <a:lnTo>
                        <a:pt x="92409" y="2921334"/>
                      </a:lnTo>
                      <a:cubicBezTo>
                        <a:pt x="40021" y="2920381"/>
                        <a:pt x="-936" y="2877519"/>
                        <a:pt x="16" y="2825131"/>
                      </a:cubicBezTo>
                      <a:lnTo>
                        <a:pt x="48594" y="92409"/>
                      </a:lnTo>
                      <a:cubicBezTo>
                        <a:pt x="49546" y="40021"/>
                        <a:pt x="92409" y="-936"/>
                        <a:pt x="144796" y="16"/>
                      </a:cubicBezTo>
                      <a:lnTo>
                        <a:pt x="1512586" y="24781"/>
                      </a:lnTo>
                      <a:cubicBezTo>
                        <a:pt x="1564974" y="25734"/>
                        <a:pt x="1605931" y="68596"/>
                        <a:pt x="1604979" y="120984"/>
                      </a:cubicBezTo>
                      <a:lnTo>
                        <a:pt x="1555449" y="2853706"/>
                      </a:lnTo>
                      <a:cubicBezTo>
                        <a:pt x="1554496" y="2906094"/>
                        <a:pt x="1511634" y="2947051"/>
                        <a:pt x="1460199" y="2946099"/>
                      </a:cubicBezTo>
                      <a:close/>
                    </a:path>
                  </a:pathLst>
                </a:custGeom>
                <a:solidFill>
                  <a:srgbClr val="000000"/>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CD546D4A-6991-4A25-A5ED-4469B01E8B33}"/>
                    </a:ext>
                  </a:extLst>
                </p:cNvPr>
                <p:cNvSpPr/>
                <p:nvPr/>
              </p:nvSpPr>
              <p:spPr>
                <a:xfrm>
                  <a:off x="8458911" y="789793"/>
                  <a:ext cx="909854" cy="1477737"/>
                </a:xfrm>
                <a:custGeom>
                  <a:avLst/>
                  <a:gdLst>
                    <a:gd name="connsiteX0" fmla="*/ 1320165 w 1396365"/>
                    <a:gd name="connsiteY0" fmla="*/ 2267903 h 2267902"/>
                    <a:gd name="connsiteX1" fmla="*/ 36195 w 1396365"/>
                    <a:gd name="connsiteY1" fmla="*/ 2245043 h 2267902"/>
                    <a:gd name="connsiteX2" fmla="*/ 0 w 1396365"/>
                    <a:gd name="connsiteY2" fmla="*/ 2207895 h 2267902"/>
                    <a:gd name="connsiteX3" fmla="*/ 39053 w 1396365"/>
                    <a:gd name="connsiteY3" fmla="*/ 36195 h 2267902"/>
                    <a:gd name="connsiteX4" fmla="*/ 76200 w 1396365"/>
                    <a:gd name="connsiteY4" fmla="*/ 0 h 2267902"/>
                    <a:gd name="connsiteX5" fmla="*/ 1360170 w 1396365"/>
                    <a:gd name="connsiteY5" fmla="*/ 22860 h 2267902"/>
                    <a:gd name="connsiteX6" fmla="*/ 1396365 w 1396365"/>
                    <a:gd name="connsiteY6" fmla="*/ 60007 h 2267902"/>
                    <a:gd name="connsiteX7" fmla="*/ 1357313 w 1396365"/>
                    <a:gd name="connsiteY7" fmla="*/ 2231708 h 2267902"/>
                    <a:gd name="connsiteX8" fmla="*/ 1320165 w 1396365"/>
                    <a:gd name="connsiteY8" fmla="*/ 2267903 h 226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365" h="2267902">
                      <a:moveTo>
                        <a:pt x="1320165" y="2267903"/>
                      </a:moveTo>
                      <a:lnTo>
                        <a:pt x="36195" y="2245043"/>
                      </a:lnTo>
                      <a:cubicBezTo>
                        <a:pt x="16192" y="2245043"/>
                        <a:pt x="0" y="2227897"/>
                        <a:pt x="0" y="2207895"/>
                      </a:cubicBezTo>
                      <a:lnTo>
                        <a:pt x="39053" y="36195"/>
                      </a:lnTo>
                      <a:cubicBezTo>
                        <a:pt x="39053" y="16192"/>
                        <a:pt x="56197" y="0"/>
                        <a:pt x="76200" y="0"/>
                      </a:cubicBezTo>
                      <a:lnTo>
                        <a:pt x="1360170" y="22860"/>
                      </a:lnTo>
                      <a:cubicBezTo>
                        <a:pt x="1380173" y="22860"/>
                        <a:pt x="1396365" y="40005"/>
                        <a:pt x="1396365" y="60007"/>
                      </a:cubicBezTo>
                      <a:lnTo>
                        <a:pt x="1357313" y="2231708"/>
                      </a:lnTo>
                      <a:cubicBezTo>
                        <a:pt x="1356360" y="2251710"/>
                        <a:pt x="1340167" y="2267903"/>
                        <a:pt x="1320165" y="2267903"/>
                      </a:cubicBezTo>
                      <a:close/>
                    </a:path>
                  </a:pathLst>
                </a:custGeom>
                <a:solidFill>
                  <a:srgbClr val="CDFEFE"/>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5349293-946B-4891-B737-9A4467D06E49}"/>
                    </a:ext>
                  </a:extLst>
                </p:cNvPr>
                <p:cNvSpPr/>
                <p:nvPr/>
              </p:nvSpPr>
              <p:spPr>
                <a:xfrm>
                  <a:off x="6317071" y="1517968"/>
                  <a:ext cx="1940714" cy="1844831"/>
                </a:xfrm>
                <a:custGeom>
                  <a:avLst/>
                  <a:gdLst>
                    <a:gd name="connsiteX0" fmla="*/ 2219357 w 2978438"/>
                    <a:gd name="connsiteY0" fmla="*/ 5459 h 2831285"/>
                    <a:gd name="connsiteX1" fmla="*/ 2265077 w 2978438"/>
                    <a:gd name="connsiteY1" fmla="*/ 24509 h 2831285"/>
                    <a:gd name="connsiteX2" fmla="*/ 2973737 w 2978438"/>
                    <a:gd name="connsiteY2" fmla="*/ 1905696 h 2831285"/>
                    <a:gd name="connsiteX3" fmla="*/ 2957544 w 2978438"/>
                    <a:gd name="connsiteY3" fmla="*/ 1943796 h 2831285"/>
                    <a:gd name="connsiteX4" fmla="*/ 627729 w 2978438"/>
                    <a:gd name="connsiteY4" fmla="*/ 2822954 h 2831285"/>
                    <a:gd name="connsiteX5" fmla="*/ 588677 w 2978438"/>
                    <a:gd name="connsiteY5" fmla="*/ 2828669 h 2831285"/>
                    <a:gd name="connsiteX6" fmla="*/ 361029 w 2978438"/>
                    <a:gd name="connsiteY6" fmla="*/ 2400996 h 2831285"/>
                    <a:gd name="connsiteX7" fmla="*/ 126714 w 2978438"/>
                    <a:gd name="connsiteY7" fmla="*/ 1732341 h 2831285"/>
                    <a:gd name="connsiteX8" fmla="*/ 36226 w 2978438"/>
                    <a:gd name="connsiteY8" fmla="*/ 1268474 h 2831285"/>
                    <a:gd name="connsiteX9" fmla="*/ 31 w 2978438"/>
                    <a:gd name="connsiteY9" fmla="*/ 826514 h 2831285"/>
                    <a:gd name="connsiteX10" fmla="*/ 7651 w 2978438"/>
                    <a:gd name="connsiteY10" fmla="*/ 794129 h 2831285"/>
                    <a:gd name="connsiteX11" fmla="*/ 40989 w 2978438"/>
                    <a:gd name="connsiteY11" fmla="*/ 773173 h 2831285"/>
                    <a:gd name="connsiteX12" fmla="*/ 2219357 w 2978438"/>
                    <a:gd name="connsiteY12" fmla="*/ 5459 h 283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8438" h="2831285">
                      <a:moveTo>
                        <a:pt x="2219357" y="5459"/>
                      </a:moveTo>
                      <a:cubicBezTo>
                        <a:pt x="2244122" y="-4066"/>
                        <a:pt x="2258409" y="-3114"/>
                        <a:pt x="2265077" y="24509"/>
                      </a:cubicBezTo>
                      <a:cubicBezTo>
                        <a:pt x="2275554" y="32129"/>
                        <a:pt x="2957544" y="1867596"/>
                        <a:pt x="2973737" y="1905696"/>
                      </a:cubicBezTo>
                      <a:cubicBezTo>
                        <a:pt x="2982309" y="1926651"/>
                        <a:pt x="2980404" y="1935224"/>
                        <a:pt x="2957544" y="1943796"/>
                      </a:cubicBezTo>
                      <a:cubicBezTo>
                        <a:pt x="2807049" y="1998089"/>
                        <a:pt x="850614" y="2742944"/>
                        <a:pt x="627729" y="2822954"/>
                      </a:cubicBezTo>
                      <a:cubicBezTo>
                        <a:pt x="615347" y="2827716"/>
                        <a:pt x="602964" y="2835336"/>
                        <a:pt x="588677" y="2828669"/>
                      </a:cubicBezTo>
                      <a:cubicBezTo>
                        <a:pt x="504857" y="2690556"/>
                        <a:pt x="427704" y="2548634"/>
                        <a:pt x="361029" y="2400996"/>
                      </a:cubicBezTo>
                      <a:cubicBezTo>
                        <a:pt x="263874" y="2184779"/>
                        <a:pt x="184816" y="1962846"/>
                        <a:pt x="126714" y="1732341"/>
                      </a:cubicBezTo>
                      <a:cubicBezTo>
                        <a:pt x="87661" y="1578989"/>
                        <a:pt x="57181" y="1423731"/>
                        <a:pt x="36226" y="1268474"/>
                      </a:cubicBezTo>
                      <a:cubicBezTo>
                        <a:pt x="20986" y="1158936"/>
                        <a:pt x="31" y="863661"/>
                        <a:pt x="31" y="826514"/>
                      </a:cubicBezTo>
                      <a:cubicBezTo>
                        <a:pt x="31" y="815084"/>
                        <a:pt x="-921" y="803654"/>
                        <a:pt x="7651" y="794129"/>
                      </a:cubicBezTo>
                      <a:cubicBezTo>
                        <a:pt x="14319" y="779841"/>
                        <a:pt x="28606" y="777936"/>
                        <a:pt x="40989" y="773173"/>
                      </a:cubicBezTo>
                      <a:cubicBezTo>
                        <a:pt x="314357" y="675066"/>
                        <a:pt x="2105057" y="48321"/>
                        <a:pt x="2219357" y="5459"/>
                      </a:cubicBezTo>
                      <a:close/>
                    </a:path>
                  </a:pathLst>
                </a:custGeom>
                <a:solidFill>
                  <a:srgbClr val="000000"/>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1DFACA1-E795-4DF0-8C9A-824C3D146613}"/>
                    </a:ext>
                  </a:extLst>
                </p:cNvPr>
                <p:cNvSpPr/>
                <p:nvPr/>
              </p:nvSpPr>
              <p:spPr>
                <a:xfrm>
                  <a:off x="9780807" y="3331581"/>
                  <a:ext cx="1136449" cy="987777"/>
                </a:xfrm>
                <a:custGeom>
                  <a:avLst/>
                  <a:gdLst>
                    <a:gd name="connsiteX0" fmla="*/ 603980 w 1744122"/>
                    <a:gd name="connsiteY0" fmla="*/ 1515955 h 1515954"/>
                    <a:gd name="connsiteX1" fmla="*/ 18193 w 1744122"/>
                    <a:gd name="connsiteY1" fmla="*/ 836822 h 1515954"/>
                    <a:gd name="connsiteX2" fmla="*/ 24860 w 1744122"/>
                    <a:gd name="connsiteY2" fmla="*/ 774910 h 1515954"/>
                    <a:gd name="connsiteX3" fmla="*/ 1165003 w 1744122"/>
                    <a:gd name="connsiteY3" fmla="*/ 8147 h 1515954"/>
                    <a:gd name="connsiteX4" fmla="*/ 1203103 w 1744122"/>
                    <a:gd name="connsiteY4" fmla="*/ 11958 h 1515954"/>
                    <a:gd name="connsiteX5" fmla="*/ 1744123 w 1744122"/>
                    <a:gd name="connsiteY5" fmla="*/ 619652 h 1515954"/>
                    <a:gd name="connsiteX6" fmla="*/ 1651730 w 1744122"/>
                    <a:gd name="connsiteY6" fmla="*/ 733000 h 1515954"/>
                    <a:gd name="connsiteX7" fmla="*/ 684943 w 1744122"/>
                    <a:gd name="connsiteY7" fmla="*/ 1478808 h 1515954"/>
                    <a:gd name="connsiteX8" fmla="*/ 603980 w 1744122"/>
                    <a:gd name="connsiteY8" fmla="*/ 1515955 h 151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122" h="1515954">
                      <a:moveTo>
                        <a:pt x="603980" y="1515955"/>
                      </a:moveTo>
                      <a:cubicBezTo>
                        <a:pt x="458248" y="1343552"/>
                        <a:pt x="53435" y="876827"/>
                        <a:pt x="18193" y="836822"/>
                      </a:cubicBezTo>
                      <a:cubicBezTo>
                        <a:pt x="-7525" y="807295"/>
                        <a:pt x="-6572" y="797770"/>
                        <a:pt x="24860" y="774910"/>
                      </a:cubicBezTo>
                      <a:cubicBezTo>
                        <a:pt x="86773" y="728238"/>
                        <a:pt x="1084993" y="63392"/>
                        <a:pt x="1165003" y="8147"/>
                      </a:cubicBezTo>
                      <a:cubicBezTo>
                        <a:pt x="1181195" y="-3283"/>
                        <a:pt x="1188816" y="-3283"/>
                        <a:pt x="1203103" y="11958"/>
                      </a:cubicBezTo>
                      <a:cubicBezTo>
                        <a:pt x="1383125" y="214840"/>
                        <a:pt x="1564100" y="416770"/>
                        <a:pt x="1744123" y="619652"/>
                      </a:cubicBezTo>
                      <a:cubicBezTo>
                        <a:pt x="1724120" y="666325"/>
                        <a:pt x="1685068" y="698710"/>
                        <a:pt x="1651730" y="733000"/>
                      </a:cubicBezTo>
                      <a:cubicBezTo>
                        <a:pt x="1365028" y="1027322"/>
                        <a:pt x="1044988" y="1278783"/>
                        <a:pt x="684943" y="1478808"/>
                      </a:cubicBezTo>
                      <a:cubicBezTo>
                        <a:pt x="659225" y="1492142"/>
                        <a:pt x="634460" y="1510240"/>
                        <a:pt x="603980" y="1515955"/>
                      </a:cubicBezTo>
                      <a:close/>
                    </a:path>
                  </a:pathLst>
                </a:custGeom>
                <a:solidFill>
                  <a:srgbClr val="000000"/>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97D07245-C1D6-4739-B371-A857EA2D488D}"/>
                    </a:ext>
                  </a:extLst>
                </p:cNvPr>
                <p:cNvSpPr/>
                <p:nvPr/>
              </p:nvSpPr>
              <p:spPr>
                <a:xfrm>
                  <a:off x="9074897" y="1948024"/>
                  <a:ext cx="1306749" cy="1894064"/>
                </a:xfrm>
                <a:custGeom>
                  <a:avLst/>
                  <a:gdLst>
                    <a:gd name="connsiteX0" fmla="*/ 2005485 w 2005484"/>
                    <a:gd name="connsiteY0" fmla="*/ 2294387 h 2906844"/>
                    <a:gd name="connsiteX1" fmla="*/ 1502564 w 2005484"/>
                    <a:gd name="connsiteY1" fmla="*/ 2638239 h 2906844"/>
                    <a:gd name="connsiteX2" fmla="*/ 1095847 w 2005484"/>
                    <a:gd name="connsiteY2" fmla="*/ 2906845 h 2906844"/>
                    <a:gd name="connsiteX3" fmla="*/ 725324 w 2005484"/>
                    <a:gd name="connsiteY3" fmla="*/ 2624904 h 2906844"/>
                    <a:gd name="connsiteX4" fmla="*/ 351944 w 2005484"/>
                    <a:gd name="connsiteY4" fmla="*/ 2177229 h 2906844"/>
                    <a:gd name="connsiteX5" fmla="*/ 249074 w 2005484"/>
                    <a:gd name="connsiteY5" fmla="*/ 2015304 h 2906844"/>
                    <a:gd name="connsiteX6" fmla="*/ 227167 w 2005484"/>
                    <a:gd name="connsiteY6" fmla="*/ 1910529 h 2906844"/>
                    <a:gd name="connsiteX7" fmla="*/ 220499 w 2005484"/>
                    <a:gd name="connsiteY7" fmla="*/ 1660974 h 2906844"/>
                    <a:gd name="connsiteX8" fmla="*/ 201449 w 2005484"/>
                    <a:gd name="connsiteY8" fmla="*/ 1409514 h 2906844"/>
                    <a:gd name="connsiteX9" fmla="*/ 320512 w 2005484"/>
                    <a:gd name="connsiteY9" fmla="*/ 1135194 h 2906844"/>
                    <a:gd name="connsiteX10" fmla="*/ 329084 w 2005484"/>
                    <a:gd name="connsiteY10" fmla="*/ 1108524 h 2906844"/>
                    <a:gd name="connsiteX11" fmla="*/ 238597 w 2005484"/>
                    <a:gd name="connsiteY11" fmla="*/ 865637 h 2906844"/>
                    <a:gd name="connsiteX12" fmla="*/ 210974 w 2005484"/>
                    <a:gd name="connsiteY12" fmla="*/ 813249 h 2906844"/>
                    <a:gd name="connsiteX13" fmla="*/ 88102 w 2005484"/>
                    <a:gd name="connsiteY13" fmla="*/ 479874 h 2906844"/>
                    <a:gd name="connsiteX14" fmla="*/ 12855 w 2005484"/>
                    <a:gd name="connsiteY14" fmla="*/ 237939 h 2906844"/>
                    <a:gd name="connsiteX15" fmla="*/ 472 w 2005484"/>
                    <a:gd name="connsiteY15" fmla="*/ 117924 h 2906844"/>
                    <a:gd name="connsiteX16" fmla="*/ 108105 w 2005484"/>
                    <a:gd name="connsiteY16" fmla="*/ 3624 h 2906844"/>
                    <a:gd name="connsiteX17" fmla="*/ 188114 w 2005484"/>
                    <a:gd name="connsiteY17" fmla="*/ 767 h 2906844"/>
                    <a:gd name="connsiteX18" fmla="*/ 284317 w 2005484"/>
                    <a:gd name="connsiteY18" fmla="*/ 69347 h 2906844"/>
                    <a:gd name="connsiteX19" fmla="*/ 410999 w 2005484"/>
                    <a:gd name="connsiteY19" fmla="*/ 318902 h 2906844"/>
                    <a:gd name="connsiteX20" fmla="*/ 474817 w 2005484"/>
                    <a:gd name="connsiteY20" fmla="*/ 467492 h 2906844"/>
                    <a:gd name="connsiteX21" fmla="*/ 664364 w 2005484"/>
                    <a:gd name="connsiteY21" fmla="*/ 835157 h 2906844"/>
                    <a:gd name="connsiteX22" fmla="*/ 689130 w 2005484"/>
                    <a:gd name="connsiteY22" fmla="*/ 841824 h 2906844"/>
                    <a:gd name="connsiteX23" fmla="*/ 758662 w 2005484"/>
                    <a:gd name="connsiteY23" fmla="*/ 815154 h 2906844"/>
                    <a:gd name="connsiteX24" fmla="*/ 940589 w 2005484"/>
                    <a:gd name="connsiteY24" fmla="*/ 830394 h 2906844"/>
                    <a:gd name="connsiteX25" fmla="*/ 987262 w 2005484"/>
                    <a:gd name="connsiteY25" fmla="*/ 857064 h 2906844"/>
                    <a:gd name="connsiteX26" fmla="*/ 1163474 w 2005484"/>
                    <a:gd name="connsiteY26" fmla="*/ 918024 h 2906844"/>
                    <a:gd name="connsiteX27" fmla="*/ 1332067 w 2005484"/>
                    <a:gd name="connsiteY27" fmla="*/ 979937 h 2906844"/>
                    <a:gd name="connsiteX28" fmla="*/ 1627342 w 2005484"/>
                    <a:gd name="connsiteY28" fmla="*/ 1078997 h 2906844"/>
                    <a:gd name="connsiteX29" fmla="*/ 1854037 w 2005484"/>
                    <a:gd name="connsiteY29" fmla="*/ 1292357 h 2906844"/>
                    <a:gd name="connsiteX30" fmla="*/ 1879755 w 2005484"/>
                    <a:gd name="connsiteY30" fmla="*/ 1525719 h 2906844"/>
                    <a:gd name="connsiteX31" fmla="*/ 1927380 w 2005484"/>
                    <a:gd name="connsiteY31" fmla="*/ 2072454 h 2906844"/>
                    <a:gd name="connsiteX32" fmla="*/ 2005485 w 2005484"/>
                    <a:gd name="connsiteY32" fmla="*/ 2294387 h 290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5484" h="2906844">
                      <a:moveTo>
                        <a:pt x="2005485" y="2294387"/>
                      </a:moveTo>
                      <a:cubicBezTo>
                        <a:pt x="1837844" y="2408687"/>
                        <a:pt x="1670205" y="2523939"/>
                        <a:pt x="1502564" y="2638239"/>
                      </a:cubicBezTo>
                      <a:cubicBezTo>
                        <a:pt x="1371119" y="2727775"/>
                        <a:pt x="1229197" y="2818262"/>
                        <a:pt x="1095847" y="2906845"/>
                      </a:cubicBezTo>
                      <a:cubicBezTo>
                        <a:pt x="1025362" y="2854457"/>
                        <a:pt x="855817" y="2739204"/>
                        <a:pt x="725324" y="2624904"/>
                      </a:cubicBezTo>
                      <a:cubicBezTo>
                        <a:pt x="577687" y="2495364"/>
                        <a:pt x="465292" y="2336297"/>
                        <a:pt x="351944" y="2177229"/>
                      </a:cubicBezTo>
                      <a:cubicBezTo>
                        <a:pt x="314797" y="2124842"/>
                        <a:pt x="271934" y="2076264"/>
                        <a:pt x="249074" y="2015304"/>
                      </a:cubicBezTo>
                      <a:cubicBezTo>
                        <a:pt x="235739" y="1981014"/>
                        <a:pt x="229072" y="1945772"/>
                        <a:pt x="227167" y="1910529"/>
                      </a:cubicBezTo>
                      <a:cubicBezTo>
                        <a:pt x="223357" y="1827662"/>
                        <a:pt x="224309" y="1743842"/>
                        <a:pt x="220499" y="1660974"/>
                      </a:cubicBezTo>
                      <a:cubicBezTo>
                        <a:pt x="216689" y="1577154"/>
                        <a:pt x="209069" y="1493334"/>
                        <a:pt x="201449" y="1409514"/>
                      </a:cubicBezTo>
                      <a:cubicBezTo>
                        <a:pt x="191924" y="1296167"/>
                        <a:pt x="209069" y="1195202"/>
                        <a:pt x="320512" y="1135194"/>
                      </a:cubicBezTo>
                      <a:cubicBezTo>
                        <a:pt x="332894" y="1128527"/>
                        <a:pt x="334799" y="1121859"/>
                        <a:pt x="329084" y="1108524"/>
                      </a:cubicBezTo>
                      <a:cubicBezTo>
                        <a:pt x="298605" y="1027562"/>
                        <a:pt x="268124" y="946599"/>
                        <a:pt x="238597" y="865637"/>
                      </a:cubicBezTo>
                      <a:cubicBezTo>
                        <a:pt x="221452" y="852302"/>
                        <a:pt x="217642" y="831347"/>
                        <a:pt x="210974" y="813249"/>
                      </a:cubicBezTo>
                      <a:cubicBezTo>
                        <a:pt x="170017" y="701807"/>
                        <a:pt x="129059" y="591317"/>
                        <a:pt x="88102" y="479874"/>
                      </a:cubicBezTo>
                      <a:cubicBezTo>
                        <a:pt x="62384" y="399864"/>
                        <a:pt x="34762" y="319854"/>
                        <a:pt x="12855" y="237939"/>
                      </a:cubicBezTo>
                      <a:cubicBezTo>
                        <a:pt x="2377" y="198887"/>
                        <a:pt x="-1433" y="157929"/>
                        <a:pt x="472" y="117924"/>
                      </a:cubicBezTo>
                      <a:cubicBezTo>
                        <a:pt x="4282" y="55059"/>
                        <a:pt x="45239" y="10292"/>
                        <a:pt x="108105" y="3624"/>
                      </a:cubicBezTo>
                      <a:cubicBezTo>
                        <a:pt x="134774" y="767"/>
                        <a:pt x="161444" y="-1138"/>
                        <a:pt x="188114" y="767"/>
                      </a:cubicBezTo>
                      <a:cubicBezTo>
                        <a:pt x="236692" y="3624"/>
                        <a:pt x="263362" y="30294"/>
                        <a:pt x="284317" y="69347"/>
                      </a:cubicBezTo>
                      <a:cubicBezTo>
                        <a:pt x="329084" y="151262"/>
                        <a:pt x="370994" y="235082"/>
                        <a:pt x="410999" y="318902"/>
                      </a:cubicBezTo>
                      <a:cubicBezTo>
                        <a:pt x="428144" y="370337"/>
                        <a:pt x="463387" y="413199"/>
                        <a:pt x="474817" y="467492"/>
                      </a:cubicBezTo>
                      <a:cubicBezTo>
                        <a:pt x="527205" y="596079"/>
                        <a:pt x="601499" y="713237"/>
                        <a:pt x="664364" y="835157"/>
                      </a:cubicBezTo>
                      <a:cubicBezTo>
                        <a:pt x="671032" y="847539"/>
                        <a:pt x="677699" y="846587"/>
                        <a:pt x="689130" y="841824"/>
                      </a:cubicBezTo>
                      <a:cubicBezTo>
                        <a:pt x="711989" y="832299"/>
                        <a:pt x="734849" y="823727"/>
                        <a:pt x="758662" y="815154"/>
                      </a:cubicBezTo>
                      <a:cubicBezTo>
                        <a:pt x="821527" y="793247"/>
                        <a:pt x="882487" y="799914"/>
                        <a:pt x="940589" y="830394"/>
                      </a:cubicBezTo>
                      <a:cubicBezTo>
                        <a:pt x="956782" y="838967"/>
                        <a:pt x="973927" y="845634"/>
                        <a:pt x="987262" y="857064"/>
                      </a:cubicBezTo>
                      <a:cubicBezTo>
                        <a:pt x="1038697" y="898974"/>
                        <a:pt x="1096799" y="915167"/>
                        <a:pt x="1163474" y="918024"/>
                      </a:cubicBezTo>
                      <a:cubicBezTo>
                        <a:pt x="1225387" y="919929"/>
                        <a:pt x="1281585" y="947552"/>
                        <a:pt x="1332067" y="979937"/>
                      </a:cubicBezTo>
                      <a:cubicBezTo>
                        <a:pt x="1422555" y="1037087"/>
                        <a:pt x="1520662" y="1066614"/>
                        <a:pt x="1627342" y="1078997"/>
                      </a:cubicBezTo>
                      <a:cubicBezTo>
                        <a:pt x="1758787" y="1093284"/>
                        <a:pt x="1824510" y="1162817"/>
                        <a:pt x="1854037" y="1292357"/>
                      </a:cubicBezTo>
                      <a:cubicBezTo>
                        <a:pt x="1871182" y="1369509"/>
                        <a:pt x="1872135" y="1448567"/>
                        <a:pt x="1879755" y="1525719"/>
                      </a:cubicBezTo>
                      <a:cubicBezTo>
                        <a:pt x="1896899" y="1707647"/>
                        <a:pt x="1902614" y="1890527"/>
                        <a:pt x="1927380" y="2072454"/>
                      </a:cubicBezTo>
                      <a:cubicBezTo>
                        <a:pt x="1940714" y="2151512"/>
                        <a:pt x="1967385" y="2224854"/>
                        <a:pt x="2005485" y="2294387"/>
                      </a:cubicBezTo>
                      <a:close/>
                    </a:path>
                  </a:pathLst>
                </a:custGeom>
                <a:solidFill>
                  <a:srgbClr val="FECBA3"/>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D98B56A-F6AE-4F50-AE88-8405BC916496}"/>
                    </a:ext>
                  </a:extLst>
                </p:cNvPr>
                <p:cNvSpPr/>
                <p:nvPr/>
              </p:nvSpPr>
              <p:spPr>
                <a:xfrm>
                  <a:off x="10152751" y="1107758"/>
                  <a:ext cx="209372" cy="83446"/>
                </a:xfrm>
                <a:custGeom>
                  <a:avLst/>
                  <a:gdLst>
                    <a:gd name="connsiteX0" fmla="*/ 145548 w 321326"/>
                    <a:gd name="connsiteY0" fmla="*/ 1600 h 128066"/>
                    <a:gd name="connsiteX1" fmla="*/ 302711 w 321326"/>
                    <a:gd name="connsiteY1" fmla="*/ 11125 h 128066"/>
                    <a:gd name="connsiteX2" fmla="*/ 316046 w 321326"/>
                    <a:gd name="connsiteY2" fmla="*/ 36842 h 128066"/>
                    <a:gd name="connsiteX3" fmla="*/ 8388 w 321326"/>
                    <a:gd name="connsiteY3" fmla="*/ 53035 h 128066"/>
                    <a:gd name="connsiteX4" fmla="*/ 18866 w 321326"/>
                    <a:gd name="connsiteY4" fmla="*/ 22555 h 128066"/>
                    <a:gd name="connsiteX5" fmla="*/ 145548 w 321326"/>
                    <a:gd name="connsiteY5" fmla="*/ 1600 h 12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326" h="128066">
                      <a:moveTo>
                        <a:pt x="145548" y="1600"/>
                      </a:moveTo>
                      <a:cubicBezTo>
                        <a:pt x="212223" y="-3163"/>
                        <a:pt x="257943" y="3505"/>
                        <a:pt x="302711" y="11125"/>
                      </a:cubicBezTo>
                      <a:cubicBezTo>
                        <a:pt x="316998" y="13982"/>
                        <a:pt x="328428" y="16840"/>
                        <a:pt x="316046" y="36842"/>
                      </a:cubicBezTo>
                      <a:cubicBezTo>
                        <a:pt x="244608" y="151142"/>
                        <a:pt x="87446" y="159715"/>
                        <a:pt x="8388" y="53035"/>
                      </a:cubicBezTo>
                      <a:cubicBezTo>
                        <a:pt x="-4947" y="34937"/>
                        <a:pt x="-3042" y="28270"/>
                        <a:pt x="18866" y="22555"/>
                      </a:cubicBezTo>
                      <a:cubicBezTo>
                        <a:pt x="67443" y="10172"/>
                        <a:pt x="116021" y="2552"/>
                        <a:pt x="145548" y="1600"/>
                      </a:cubicBezTo>
                      <a:close/>
                    </a:path>
                  </a:pathLst>
                </a:custGeom>
                <a:solidFill>
                  <a:srgbClr val="FEFEFD"/>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56053AD-5FE6-4940-9E73-50339659EB58}"/>
                    </a:ext>
                  </a:extLst>
                </p:cNvPr>
                <p:cNvSpPr/>
                <p:nvPr/>
              </p:nvSpPr>
              <p:spPr>
                <a:xfrm>
                  <a:off x="8820736" y="1893900"/>
                  <a:ext cx="185604" cy="184964"/>
                </a:xfrm>
                <a:custGeom>
                  <a:avLst/>
                  <a:gdLst>
                    <a:gd name="connsiteX0" fmla="*/ 11 w 284849"/>
                    <a:gd name="connsiteY0" fmla="*/ 139076 h 283866"/>
                    <a:gd name="connsiteX1" fmla="*/ 142886 w 284849"/>
                    <a:gd name="connsiteY1" fmla="*/ 11 h 283866"/>
                    <a:gd name="connsiteX2" fmla="*/ 284808 w 284849"/>
                    <a:gd name="connsiteY2" fmla="*/ 143838 h 283866"/>
                    <a:gd name="connsiteX3" fmla="*/ 140981 w 284849"/>
                    <a:gd name="connsiteY3" fmla="*/ 283856 h 283866"/>
                    <a:gd name="connsiteX4" fmla="*/ 11 w 284849"/>
                    <a:gd name="connsiteY4" fmla="*/ 139076 h 28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49" h="283866">
                      <a:moveTo>
                        <a:pt x="11" y="139076"/>
                      </a:moveTo>
                      <a:cubicBezTo>
                        <a:pt x="963" y="60019"/>
                        <a:pt x="62876" y="-942"/>
                        <a:pt x="142886" y="11"/>
                      </a:cubicBezTo>
                      <a:cubicBezTo>
                        <a:pt x="222896" y="11"/>
                        <a:pt x="286713" y="65733"/>
                        <a:pt x="284808" y="143838"/>
                      </a:cubicBezTo>
                      <a:cubicBezTo>
                        <a:pt x="282903" y="220991"/>
                        <a:pt x="218133" y="284808"/>
                        <a:pt x="140981" y="283856"/>
                      </a:cubicBezTo>
                      <a:cubicBezTo>
                        <a:pt x="61923" y="282903"/>
                        <a:pt x="-942" y="219086"/>
                        <a:pt x="11" y="139076"/>
                      </a:cubicBezTo>
                      <a:close/>
                    </a:path>
                  </a:pathLst>
                </a:custGeom>
                <a:solidFill>
                  <a:srgbClr val="000000"/>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F5561E8-EFC4-4435-8FC1-581E0A63DF01}"/>
                    </a:ext>
                  </a:extLst>
                </p:cNvPr>
                <p:cNvSpPr/>
                <p:nvPr/>
              </p:nvSpPr>
              <p:spPr>
                <a:xfrm>
                  <a:off x="8879065" y="1951626"/>
                  <a:ext cx="67046" cy="67668"/>
                </a:xfrm>
                <a:custGeom>
                  <a:avLst/>
                  <a:gdLst>
                    <a:gd name="connsiteX0" fmla="*/ 102898 w 102897"/>
                    <a:gd name="connsiteY0" fmla="*/ 51435 h 103851"/>
                    <a:gd name="connsiteX1" fmla="*/ 53368 w 102897"/>
                    <a:gd name="connsiteY1" fmla="*/ 103822 h 103851"/>
                    <a:gd name="connsiteX2" fmla="*/ 28 w 102897"/>
                    <a:gd name="connsiteY2" fmla="*/ 54292 h 103851"/>
                    <a:gd name="connsiteX3" fmla="*/ 51463 w 102897"/>
                    <a:gd name="connsiteY3" fmla="*/ 0 h 103851"/>
                    <a:gd name="connsiteX4" fmla="*/ 102898 w 102897"/>
                    <a:gd name="connsiteY4" fmla="*/ 51435 h 10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97" h="103851">
                      <a:moveTo>
                        <a:pt x="102898" y="51435"/>
                      </a:moveTo>
                      <a:cubicBezTo>
                        <a:pt x="102898" y="80010"/>
                        <a:pt x="81943" y="102870"/>
                        <a:pt x="53368" y="103822"/>
                      </a:cubicBezTo>
                      <a:cubicBezTo>
                        <a:pt x="25745" y="104775"/>
                        <a:pt x="1933" y="81915"/>
                        <a:pt x="28" y="54292"/>
                      </a:cubicBezTo>
                      <a:cubicBezTo>
                        <a:pt x="-925" y="24765"/>
                        <a:pt x="22888" y="0"/>
                        <a:pt x="51463" y="0"/>
                      </a:cubicBezTo>
                      <a:cubicBezTo>
                        <a:pt x="79085" y="0"/>
                        <a:pt x="102898" y="23813"/>
                        <a:pt x="102898" y="51435"/>
                      </a:cubicBezTo>
                      <a:close/>
                    </a:path>
                  </a:pathLst>
                </a:custGeom>
                <a:solidFill>
                  <a:srgbClr val="FCFCFC"/>
                </a:solidFill>
                <a:ln w="9525" cap="flat">
                  <a:noFill/>
                  <a:prstDash val="solid"/>
                  <a:miter/>
                </a:ln>
              </p:spPr>
              <p:txBody>
                <a:bodyPr rtlCol="0" anchor="ctr"/>
                <a:lstStyle/>
                <a:p>
                  <a:endParaRPr lang="en-US"/>
                </a:p>
              </p:txBody>
            </p:sp>
          </p:grpSp>
          <p:sp>
            <p:nvSpPr>
              <p:cNvPr id="20" name="Rectangle 9">
                <a:extLst>
                  <a:ext uri="{FF2B5EF4-FFF2-40B4-BE49-F238E27FC236}">
                    <a16:creationId xmlns:a16="http://schemas.microsoft.com/office/drawing/2014/main" id="{F3ADE6AA-52BA-4384-9F2E-113CEB9D0B26}"/>
                  </a:ext>
                </a:extLst>
              </p:cNvPr>
              <p:cNvSpPr/>
              <p:nvPr/>
            </p:nvSpPr>
            <p:spPr>
              <a:xfrm>
                <a:off x="2995080" y="2432538"/>
                <a:ext cx="588948" cy="55130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0" name="Circle: Hollow 9">
              <a:extLst>
                <a:ext uri="{FF2B5EF4-FFF2-40B4-BE49-F238E27FC236}">
                  <a16:creationId xmlns:a16="http://schemas.microsoft.com/office/drawing/2014/main" id="{050C2254-B065-4B1F-BC6B-5F2343AEAF35}"/>
                </a:ext>
              </a:extLst>
            </p:cNvPr>
            <p:cNvSpPr/>
            <p:nvPr/>
          </p:nvSpPr>
          <p:spPr>
            <a:xfrm>
              <a:off x="3544388" y="1380450"/>
              <a:ext cx="5477691" cy="5477691"/>
            </a:xfrm>
            <a:prstGeom prst="donut">
              <a:avLst>
                <a:gd name="adj" fmla="val 18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3">
            <a:extLst>
              <a:ext uri="{FF2B5EF4-FFF2-40B4-BE49-F238E27FC236}">
                <a16:creationId xmlns:a16="http://schemas.microsoft.com/office/drawing/2014/main" id="{067756DF-B7EE-4C10-A50A-56B340C7D04D}"/>
              </a:ext>
            </a:extLst>
          </p:cNvPr>
          <p:cNvGrpSpPr/>
          <p:nvPr/>
        </p:nvGrpSpPr>
        <p:grpSpPr>
          <a:xfrm>
            <a:off x="781174" y="2819589"/>
            <a:ext cx="3843639" cy="1185584"/>
            <a:chOff x="1904943" y="3014315"/>
            <a:chExt cx="3843639" cy="1185584"/>
          </a:xfrm>
        </p:grpSpPr>
        <p:sp>
          <p:nvSpPr>
            <p:cNvPr id="59" name="Donut 61">
              <a:extLst>
                <a:ext uri="{FF2B5EF4-FFF2-40B4-BE49-F238E27FC236}">
                  <a16:creationId xmlns:a16="http://schemas.microsoft.com/office/drawing/2014/main" id="{3734CE86-0D8A-428B-9293-B459E6FD979B}"/>
                </a:ext>
              </a:extLst>
            </p:cNvPr>
            <p:cNvSpPr/>
            <p:nvPr/>
          </p:nvSpPr>
          <p:spPr>
            <a:xfrm>
              <a:off x="1904943" y="3014315"/>
              <a:ext cx="701030" cy="701030"/>
            </a:xfrm>
            <a:prstGeom prst="donut">
              <a:avLst>
                <a:gd name="adj" fmla="val 873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cxnSp>
          <p:nvCxnSpPr>
            <p:cNvPr id="60" name="Straight Connector 59">
              <a:extLst>
                <a:ext uri="{FF2B5EF4-FFF2-40B4-BE49-F238E27FC236}">
                  <a16:creationId xmlns:a16="http://schemas.microsoft.com/office/drawing/2014/main" id="{20426694-F6CE-4A81-BC71-1AA689B9786B}"/>
                </a:ext>
              </a:extLst>
            </p:cNvPr>
            <p:cNvCxnSpPr>
              <a:cxnSpLocks/>
              <a:stCxn id="59" idx="6"/>
            </p:cNvCxnSpPr>
            <p:nvPr/>
          </p:nvCxnSpPr>
          <p:spPr>
            <a:xfrm>
              <a:off x="2605973" y="3364831"/>
              <a:ext cx="3142609" cy="4070"/>
            </a:xfrm>
            <a:prstGeom prst="line">
              <a:avLst/>
            </a:prstGeom>
            <a:ln w="12700">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61" name="그룹 5">
              <a:extLst>
                <a:ext uri="{FF2B5EF4-FFF2-40B4-BE49-F238E27FC236}">
                  <a16:creationId xmlns:a16="http://schemas.microsoft.com/office/drawing/2014/main" id="{5075B16A-8A48-4597-BCAC-57A1E037B183}"/>
                </a:ext>
              </a:extLst>
            </p:cNvPr>
            <p:cNvGrpSpPr/>
            <p:nvPr/>
          </p:nvGrpSpPr>
          <p:grpSpPr>
            <a:xfrm>
              <a:off x="2677079" y="3062720"/>
              <a:ext cx="2996190" cy="1137179"/>
              <a:chOff x="8697852" y="2990115"/>
              <a:chExt cx="2493362" cy="1137179"/>
            </a:xfrm>
          </p:grpSpPr>
          <p:sp>
            <p:nvSpPr>
              <p:cNvPr id="62" name="TextBox 61">
                <a:extLst>
                  <a:ext uri="{FF2B5EF4-FFF2-40B4-BE49-F238E27FC236}">
                    <a16:creationId xmlns:a16="http://schemas.microsoft.com/office/drawing/2014/main" id="{909FECC7-0930-4DB7-BE5E-E4F37171ED71}"/>
                  </a:ext>
                </a:extLst>
              </p:cNvPr>
              <p:cNvSpPr txBox="1"/>
              <p:nvPr/>
            </p:nvSpPr>
            <p:spPr>
              <a:xfrm>
                <a:off x="8706406" y="3296297"/>
                <a:ext cx="2484808" cy="830997"/>
              </a:xfrm>
              <a:prstGeom prst="rect">
                <a:avLst/>
              </a:prstGeom>
              <a:noFill/>
            </p:spPr>
            <p:txBody>
              <a:bodyPr wrap="square" rtlCol="0">
                <a:spAutoFit/>
              </a:bodyPr>
              <a:lstStyle/>
              <a:p>
                <a:pPr algn="r"/>
                <a:r>
                  <a:rPr lang="en-US" altLang="ko-KR" sz="1200" dirty="0">
                    <a:solidFill>
                      <a:schemeClr val="tx1">
                        <a:lumMod val="75000"/>
                        <a:lumOff val="25000"/>
                      </a:schemeClr>
                    </a:solidFill>
                  </a:rPr>
                  <a:t>Supporting materials need to be vetted to assure that they address either points made during the lecture or that they provide other support for the material covered.</a:t>
                </a:r>
                <a:endParaRPr lang="ko-KR" altLang="en-US" sz="1200" dirty="0">
                  <a:solidFill>
                    <a:schemeClr val="tx1">
                      <a:lumMod val="75000"/>
                      <a:lumOff val="25000"/>
                    </a:schemeClr>
                  </a:solidFill>
                </a:endParaRPr>
              </a:p>
            </p:txBody>
          </p:sp>
          <p:sp>
            <p:nvSpPr>
              <p:cNvPr id="63" name="TextBox 62">
                <a:extLst>
                  <a:ext uri="{FF2B5EF4-FFF2-40B4-BE49-F238E27FC236}">
                    <a16:creationId xmlns:a16="http://schemas.microsoft.com/office/drawing/2014/main" id="{A9E636FA-15A7-4026-96F7-617317F80522}"/>
                  </a:ext>
                </a:extLst>
              </p:cNvPr>
              <p:cNvSpPr txBox="1"/>
              <p:nvPr/>
            </p:nvSpPr>
            <p:spPr>
              <a:xfrm>
                <a:off x="8697852" y="2990115"/>
                <a:ext cx="2492196" cy="307777"/>
              </a:xfrm>
              <a:prstGeom prst="rect">
                <a:avLst/>
              </a:prstGeom>
              <a:noFill/>
            </p:spPr>
            <p:txBody>
              <a:bodyPr wrap="square" rtlCol="0">
                <a:spAutoFit/>
              </a:bodyPr>
              <a:lstStyle/>
              <a:p>
                <a:pPr algn="r"/>
                <a:r>
                  <a:rPr lang="en-US" altLang="ko-KR" sz="1400" dirty="0">
                    <a:solidFill>
                      <a:schemeClr val="tx1">
                        <a:lumMod val="75000"/>
                        <a:lumOff val="25000"/>
                      </a:schemeClr>
                    </a:solidFill>
                  </a:rPr>
                  <a:t>Supporting Materials</a:t>
                </a:r>
                <a:endParaRPr lang="ko-KR" altLang="en-US" sz="1400" dirty="0">
                  <a:solidFill>
                    <a:schemeClr val="tx1">
                      <a:lumMod val="75000"/>
                      <a:lumOff val="25000"/>
                    </a:schemeClr>
                  </a:solidFill>
                </a:endParaRPr>
              </a:p>
            </p:txBody>
          </p:sp>
        </p:grpSp>
        <p:sp>
          <p:nvSpPr>
            <p:cNvPr id="64" name="Rectangle 30">
              <a:extLst>
                <a:ext uri="{FF2B5EF4-FFF2-40B4-BE49-F238E27FC236}">
                  <a16:creationId xmlns:a16="http://schemas.microsoft.com/office/drawing/2014/main" id="{9EB9BEC4-D1B5-4B64-982C-2F77E9E3766D}"/>
                </a:ext>
              </a:extLst>
            </p:cNvPr>
            <p:cNvSpPr/>
            <p:nvPr/>
          </p:nvSpPr>
          <p:spPr>
            <a:xfrm>
              <a:off x="2115733" y="3207636"/>
              <a:ext cx="295624" cy="29476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12" name="Group 11">
            <a:extLst>
              <a:ext uri="{FF2B5EF4-FFF2-40B4-BE49-F238E27FC236}">
                <a16:creationId xmlns:a16="http://schemas.microsoft.com/office/drawing/2014/main" id="{3B3A8F8D-ED95-4BD6-9129-1D6B48042529}"/>
              </a:ext>
            </a:extLst>
          </p:cNvPr>
          <p:cNvGrpSpPr/>
          <p:nvPr/>
        </p:nvGrpSpPr>
        <p:grpSpPr>
          <a:xfrm>
            <a:off x="781174" y="1752019"/>
            <a:ext cx="4845649" cy="1175637"/>
            <a:chOff x="902933" y="1946745"/>
            <a:chExt cx="4845649" cy="1175637"/>
          </a:xfrm>
        </p:grpSpPr>
        <p:sp>
          <p:nvSpPr>
            <p:cNvPr id="49" name="Donut 59">
              <a:extLst>
                <a:ext uri="{FF2B5EF4-FFF2-40B4-BE49-F238E27FC236}">
                  <a16:creationId xmlns:a16="http://schemas.microsoft.com/office/drawing/2014/main" id="{B4E9BD01-8100-4DD3-95AC-6F9C2DB07D87}"/>
                </a:ext>
              </a:extLst>
            </p:cNvPr>
            <p:cNvSpPr/>
            <p:nvPr/>
          </p:nvSpPr>
          <p:spPr>
            <a:xfrm>
              <a:off x="902933" y="1946745"/>
              <a:ext cx="701030" cy="701030"/>
            </a:xfrm>
            <a:prstGeom prst="donut">
              <a:avLst>
                <a:gd name="adj" fmla="val 87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cxnSp>
          <p:nvCxnSpPr>
            <p:cNvPr id="50" name="Straight Connector 49">
              <a:extLst>
                <a:ext uri="{FF2B5EF4-FFF2-40B4-BE49-F238E27FC236}">
                  <a16:creationId xmlns:a16="http://schemas.microsoft.com/office/drawing/2014/main" id="{0129505F-4078-4D78-B428-0E9249AC4EE7}"/>
                </a:ext>
              </a:extLst>
            </p:cNvPr>
            <p:cNvCxnSpPr>
              <a:cxnSpLocks/>
              <a:stCxn id="49" idx="6"/>
            </p:cNvCxnSpPr>
            <p:nvPr/>
          </p:nvCxnSpPr>
          <p:spPr>
            <a:xfrm>
              <a:off x="1603963" y="2297260"/>
              <a:ext cx="4144619" cy="0"/>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nvGrpSpPr>
            <p:cNvPr id="51" name="그룹 6">
              <a:extLst>
                <a:ext uri="{FF2B5EF4-FFF2-40B4-BE49-F238E27FC236}">
                  <a16:creationId xmlns:a16="http://schemas.microsoft.com/office/drawing/2014/main" id="{783E384A-1F56-4C47-88EE-8DAE280C29A2}"/>
                </a:ext>
              </a:extLst>
            </p:cNvPr>
            <p:cNvGrpSpPr/>
            <p:nvPr/>
          </p:nvGrpSpPr>
          <p:grpSpPr>
            <a:xfrm>
              <a:off x="1634283" y="1994931"/>
              <a:ext cx="4063349" cy="1127451"/>
              <a:chOff x="8306211" y="1865918"/>
              <a:chExt cx="2909365" cy="1127451"/>
            </a:xfrm>
          </p:grpSpPr>
          <p:sp>
            <p:nvSpPr>
              <p:cNvPr id="52" name="TextBox 51">
                <a:extLst>
                  <a:ext uri="{FF2B5EF4-FFF2-40B4-BE49-F238E27FC236}">
                    <a16:creationId xmlns:a16="http://schemas.microsoft.com/office/drawing/2014/main" id="{65526170-35D0-484C-B780-84ABB98E8330}"/>
                  </a:ext>
                </a:extLst>
              </p:cNvPr>
              <p:cNvSpPr txBox="1"/>
              <p:nvPr/>
            </p:nvSpPr>
            <p:spPr>
              <a:xfrm>
                <a:off x="8315999" y="2162372"/>
                <a:ext cx="2899577" cy="830997"/>
              </a:xfrm>
              <a:prstGeom prst="rect">
                <a:avLst/>
              </a:prstGeom>
              <a:noFill/>
            </p:spPr>
            <p:txBody>
              <a:bodyPr wrap="square" rtlCol="0">
                <a:spAutoFit/>
              </a:bodyPr>
              <a:lstStyle/>
              <a:p>
                <a:pPr algn="r"/>
                <a:r>
                  <a:rPr lang="en-US" altLang="ko-KR" sz="1200" dirty="0">
                    <a:solidFill>
                      <a:schemeClr val="tx1">
                        <a:lumMod val="75000"/>
                        <a:lumOff val="25000"/>
                      </a:schemeClr>
                    </a:solidFill>
                  </a:rPr>
                  <a:t>An online lecture lacks the student engagement, so the material covered in lectures needs to be simple, clear, concise and exhaustive.  Provide students with points draw out questions for discussion and video conferences.</a:t>
                </a:r>
              </a:p>
            </p:txBody>
          </p:sp>
          <p:sp>
            <p:nvSpPr>
              <p:cNvPr id="53" name="TextBox 52">
                <a:extLst>
                  <a:ext uri="{FF2B5EF4-FFF2-40B4-BE49-F238E27FC236}">
                    <a16:creationId xmlns:a16="http://schemas.microsoft.com/office/drawing/2014/main" id="{06D51668-9F79-420B-8048-B425EDD788E2}"/>
                  </a:ext>
                </a:extLst>
              </p:cNvPr>
              <p:cNvSpPr txBox="1"/>
              <p:nvPr/>
            </p:nvSpPr>
            <p:spPr>
              <a:xfrm>
                <a:off x="8306211" y="1865918"/>
                <a:ext cx="2908198" cy="307777"/>
              </a:xfrm>
              <a:prstGeom prst="rect">
                <a:avLst/>
              </a:prstGeom>
              <a:noFill/>
            </p:spPr>
            <p:txBody>
              <a:bodyPr wrap="square" rtlCol="0">
                <a:spAutoFit/>
              </a:bodyPr>
              <a:lstStyle/>
              <a:p>
                <a:pPr algn="r"/>
                <a:r>
                  <a:rPr lang="en-US" altLang="ko-KR" sz="1400" dirty="0">
                    <a:solidFill>
                      <a:schemeClr val="tx1">
                        <a:lumMod val="75000"/>
                        <a:lumOff val="25000"/>
                      </a:schemeClr>
                    </a:solidFill>
                  </a:rPr>
                  <a:t>Existing or New Course Materials</a:t>
                </a:r>
                <a:endParaRPr lang="ko-KR" altLang="en-US" sz="1400" dirty="0">
                  <a:solidFill>
                    <a:schemeClr val="tx1">
                      <a:lumMod val="75000"/>
                      <a:lumOff val="25000"/>
                    </a:schemeClr>
                  </a:solidFill>
                </a:endParaRPr>
              </a:p>
            </p:txBody>
          </p:sp>
        </p:grpSp>
        <p:sp>
          <p:nvSpPr>
            <p:cNvPr id="65" name="Frame 17">
              <a:extLst>
                <a:ext uri="{FF2B5EF4-FFF2-40B4-BE49-F238E27FC236}">
                  <a16:creationId xmlns:a16="http://schemas.microsoft.com/office/drawing/2014/main" id="{FFC1A8DE-E883-4167-9B7C-213F7485986B}"/>
                </a:ext>
              </a:extLst>
            </p:cNvPr>
            <p:cNvSpPr/>
            <p:nvPr/>
          </p:nvSpPr>
          <p:spPr>
            <a:xfrm>
              <a:off x="1103282" y="2141530"/>
              <a:ext cx="294760" cy="29476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17" name="Group 16">
            <a:extLst>
              <a:ext uri="{FF2B5EF4-FFF2-40B4-BE49-F238E27FC236}">
                <a16:creationId xmlns:a16="http://schemas.microsoft.com/office/drawing/2014/main" id="{0D4AAB5F-7F3A-417D-A467-20C911B828BE}"/>
              </a:ext>
            </a:extLst>
          </p:cNvPr>
          <p:cNvGrpSpPr/>
          <p:nvPr/>
        </p:nvGrpSpPr>
        <p:grpSpPr>
          <a:xfrm>
            <a:off x="781174" y="5268801"/>
            <a:ext cx="4845649" cy="1177442"/>
            <a:chOff x="902933" y="5463527"/>
            <a:chExt cx="4845649" cy="1177442"/>
          </a:xfrm>
        </p:grpSpPr>
        <p:sp>
          <p:nvSpPr>
            <p:cNvPr id="54" name="Donut 60">
              <a:extLst>
                <a:ext uri="{FF2B5EF4-FFF2-40B4-BE49-F238E27FC236}">
                  <a16:creationId xmlns:a16="http://schemas.microsoft.com/office/drawing/2014/main" id="{5FD7B03D-8D69-4DBD-814E-496006D3A3F9}"/>
                </a:ext>
              </a:extLst>
            </p:cNvPr>
            <p:cNvSpPr/>
            <p:nvPr/>
          </p:nvSpPr>
          <p:spPr>
            <a:xfrm>
              <a:off x="902933" y="5463527"/>
              <a:ext cx="701030" cy="701030"/>
            </a:xfrm>
            <a:prstGeom prst="donut">
              <a:avLst>
                <a:gd name="adj" fmla="val 87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cxnSp>
          <p:nvCxnSpPr>
            <p:cNvPr id="55" name="Straight Connector 54">
              <a:extLst>
                <a:ext uri="{FF2B5EF4-FFF2-40B4-BE49-F238E27FC236}">
                  <a16:creationId xmlns:a16="http://schemas.microsoft.com/office/drawing/2014/main" id="{CF2D2EF5-2977-4CE7-B366-AEE416AFFDD7}"/>
                </a:ext>
              </a:extLst>
            </p:cNvPr>
            <p:cNvCxnSpPr>
              <a:cxnSpLocks/>
              <a:stCxn id="54" idx="6"/>
            </p:cNvCxnSpPr>
            <p:nvPr/>
          </p:nvCxnSpPr>
          <p:spPr>
            <a:xfrm>
              <a:off x="1603963" y="5814042"/>
              <a:ext cx="4144619" cy="0"/>
            </a:xfrm>
            <a:prstGeom prst="line">
              <a:avLst/>
            </a:prstGeom>
            <a:ln w="12700">
              <a:solidFill>
                <a:schemeClr val="accent4"/>
              </a:solidFill>
              <a:tailEnd type="oval"/>
            </a:ln>
          </p:spPr>
          <p:style>
            <a:lnRef idx="1">
              <a:schemeClr val="accent1"/>
            </a:lnRef>
            <a:fillRef idx="0">
              <a:schemeClr val="accent1"/>
            </a:fillRef>
            <a:effectRef idx="0">
              <a:schemeClr val="accent1"/>
            </a:effectRef>
            <a:fontRef idx="minor">
              <a:schemeClr val="tx1"/>
            </a:fontRef>
          </p:style>
        </p:cxnSp>
        <p:grpSp>
          <p:nvGrpSpPr>
            <p:cNvPr id="56" name="그룹 7">
              <a:extLst>
                <a:ext uri="{FF2B5EF4-FFF2-40B4-BE49-F238E27FC236}">
                  <a16:creationId xmlns:a16="http://schemas.microsoft.com/office/drawing/2014/main" id="{18B5D412-20EF-4A10-AF5B-35DA0EFBBEF2}"/>
                </a:ext>
              </a:extLst>
            </p:cNvPr>
            <p:cNvGrpSpPr/>
            <p:nvPr/>
          </p:nvGrpSpPr>
          <p:grpSpPr>
            <a:xfrm>
              <a:off x="1634283" y="5503790"/>
              <a:ext cx="4063349" cy="1137179"/>
              <a:chOff x="8306211" y="5374777"/>
              <a:chExt cx="2909365" cy="1137179"/>
            </a:xfrm>
          </p:grpSpPr>
          <p:sp>
            <p:nvSpPr>
              <p:cNvPr id="57" name="TextBox 56">
                <a:extLst>
                  <a:ext uri="{FF2B5EF4-FFF2-40B4-BE49-F238E27FC236}">
                    <a16:creationId xmlns:a16="http://schemas.microsoft.com/office/drawing/2014/main" id="{EFE7DD31-327A-4374-8C06-6C9D3D3D0266}"/>
                  </a:ext>
                </a:extLst>
              </p:cNvPr>
              <p:cNvSpPr txBox="1"/>
              <p:nvPr/>
            </p:nvSpPr>
            <p:spPr>
              <a:xfrm>
                <a:off x="8315999" y="5680959"/>
                <a:ext cx="2899577" cy="830997"/>
              </a:xfrm>
              <a:prstGeom prst="rect">
                <a:avLst/>
              </a:prstGeom>
              <a:noFill/>
            </p:spPr>
            <p:txBody>
              <a:bodyPr wrap="square" rtlCol="0">
                <a:spAutoFit/>
              </a:bodyPr>
              <a:lstStyle/>
              <a:p>
                <a:pPr algn="r"/>
                <a:r>
                  <a:rPr lang="en-US" altLang="ko-KR" sz="1200" dirty="0">
                    <a:solidFill>
                      <a:schemeClr val="tx1">
                        <a:lumMod val="75000"/>
                        <a:lumOff val="25000"/>
                      </a:schemeClr>
                    </a:solidFill>
                  </a:rPr>
                  <a:t>Choose a video conferencing platform that best suits your courses needs.  There are several platforms, some are free, others are free to a certain point.  Determine what best suits your needs. </a:t>
                </a:r>
                <a:endParaRPr lang="ko-KR" altLang="en-US" sz="1200" dirty="0">
                  <a:solidFill>
                    <a:schemeClr val="tx1">
                      <a:lumMod val="75000"/>
                      <a:lumOff val="25000"/>
                    </a:schemeClr>
                  </a:solidFill>
                </a:endParaRPr>
              </a:p>
            </p:txBody>
          </p:sp>
          <p:sp>
            <p:nvSpPr>
              <p:cNvPr id="58" name="TextBox 57">
                <a:extLst>
                  <a:ext uri="{FF2B5EF4-FFF2-40B4-BE49-F238E27FC236}">
                    <a16:creationId xmlns:a16="http://schemas.microsoft.com/office/drawing/2014/main" id="{88BACC61-B7AA-4239-9907-D91F9C42B406}"/>
                  </a:ext>
                </a:extLst>
              </p:cNvPr>
              <p:cNvSpPr txBox="1"/>
              <p:nvPr/>
            </p:nvSpPr>
            <p:spPr>
              <a:xfrm>
                <a:off x="8306211" y="5374777"/>
                <a:ext cx="2908198" cy="307777"/>
              </a:xfrm>
              <a:prstGeom prst="rect">
                <a:avLst/>
              </a:prstGeom>
              <a:noFill/>
            </p:spPr>
            <p:txBody>
              <a:bodyPr wrap="square" rtlCol="0">
                <a:spAutoFit/>
              </a:bodyPr>
              <a:lstStyle/>
              <a:p>
                <a:pPr algn="r"/>
                <a:r>
                  <a:rPr lang="en-US" altLang="ko-KR" sz="1400" dirty="0">
                    <a:solidFill>
                      <a:schemeClr val="tx1">
                        <a:lumMod val="75000"/>
                        <a:lumOff val="25000"/>
                      </a:schemeClr>
                    </a:solidFill>
                  </a:rPr>
                  <a:t>Video Conferencing</a:t>
                </a:r>
                <a:endParaRPr lang="ko-KR" altLang="en-US" sz="1400" dirty="0">
                  <a:solidFill>
                    <a:schemeClr val="tx1">
                      <a:lumMod val="75000"/>
                      <a:lumOff val="25000"/>
                    </a:schemeClr>
                  </a:solidFill>
                </a:endParaRPr>
              </a:p>
            </p:txBody>
          </p:sp>
        </p:grpSp>
        <p:sp>
          <p:nvSpPr>
            <p:cNvPr id="66" name="Isosceles Triangle 8">
              <a:extLst>
                <a:ext uri="{FF2B5EF4-FFF2-40B4-BE49-F238E27FC236}">
                  <a16:creationId xmlns:a16="http://schemas.microsoft.com/office/drawing/2014/main" id="{57FA563B-CA68-4E9A-96E8-880F84A7D673}"/>
                </a:ext>
              </a:extLst>
            </p:cNvPr>
            <p:cNvSpPr/>
            <p:nvPr/>
          </p:nvSpPr>
          <p:spPr>
            <a:xfrm rot="16200000">
              <a:off x="1112917" y="5637543"/>
              <a:ext cx="290652" cy="346534"/>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15" name="Group 14">
            <a:extLst>
              <a:ext uri="{FF2B5EF4-FFF2-40B4-BE49-F238E27FC236}">
                <a16:creationId xmlns:a16="http://schemas.microsoft.com/office/drawing/2014/main" id="{D9B784F7-B266-4B51-AE4C-9C6D8CE162E2}"/>
              </a:ext>
            </a:extLst>
          </p:cNvPr>
          <p:cNvGrpSpPr/>
          <p:nvPr/>
        </p:nvGrpSpPr>
        <p:grpSpPr>
          <a:xfrm>
            <a:off x="781174" y="4050993"/>
            <a:ext cx="3843639" cy="1171988"/>
            <a:chOff x="1904943" y="4245719"/>
            <a:chExt cx="3843639" cy="1171988"/>
          </a:xfrm>
        </p:grpSpPr>
        <p:sp>
          <p:nvSpPr>
            <p:cNvPr id="44" name="Donut 66">
              <a:extLst>
                <a:ext uri="{FF2B5EF4-FFF2-40B4-BE49-F238E27FC236}">
                  <a16:creationId xmlns:a16="http://schemas.microsoft.com/office/drawing/2014/main" id="{20943181-94F7-43B1-B21A-7D081D1151EE}"/>
                </a:ext>
              </a:extLst>
            </p:cNvPr>
            <p:cNvSpPr/>
            <p:nvPr/>
          </p:nvSpPr>
          <p:spPr>
            <a:xfrm>
              <a:off x="1904943" y="4245719"/>
              <a:ext cx="701030" cy="701030"/>
            </a:xfrm>
            <a:prstGeom prst="donut">
              <a:avLst>
                <a:gd name="adj" fmla="val 873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cxnSp>
          <p:nvCxnSpPr>
            <p:cNvPr id="45" name="Straight Connector 44">
              <a:extLst>
                <a:ext uri="{FF2B5EF4-FFF2-40B4-BE49-F238E27FC236}">
                  <a16:creationId xmlns:a16="http://schemas.microsoft.com/office/drawing/2014/main" id="{5A49E6B3-E9E5-41F7-809C-91E70CD22EEB}"/>
                </a:ext>
              </a:extLst>
            </p:cNvPr>
            <p:cNvCxnSpPr>
              <a:cxnSpLocks/>
              <a:stCxn id="44" idx="6"/>
            </p:cNvCxnSpPr>
            <p:nvPr/>
          </p:nvCxnSpPr>
          <p:spPr>
            <a:xfrm>
              <a:off x="2605973" y="4596233"/>
              <a:ext cx="3142609" cy="4070"/>
            </a:xfrm>
            <a:prstGeom prst="line">
              <a:avLst/>
            </a:prstGeom>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nvGrpSpPr>
            <p:cNvPr id="46" name="그룹 2">
              <a:extLst>
                <a:ext uri="{FF2B5EF4-FFF2-40B4-BE49-F238E27FC236}">
                  <a16:creationId xmlns:a16="http://schemas.microsoft.com/office/drawing/2014/main" id="{0E31B8DF-1A34-4CCF-9190-A5E2B6FA4032}"/>
                </a:ext>
              </a:extLst>
            </p:cNvPr>
            <p:cNvGrpSpPr/>
            <p:nvPr/>
          </p:nvGrpSpPr>
          <p:grpSpPr>
            <a:xfrm>
              <a:off x="2696269" y="4290256"/>
              <a:ext cx="2996190" cy="1127451"/>
              <a:chOff x="8736091" y="4094174"/>
              <a:chExt cx="2493362" cy="1127451"/>
            </a:xfrm>
          </p:grpSpPr>
          <p:sp>
            <p:nvSpPr>
              <p:cNvPr id="47" name="TextBox 46">
                <a:extLst>
                  <a:ext uri="{FF2B5EF4-FFF2-40B4-BE49-F238E27FC236}">
                    <a16:creationId xmlns:a16="http://schemas.microsoft.com/office/drawing/2014/main" id="{8A2B2070-B8E5-4888-BD70-98645BE3823A}"/>
                  </a:ext>
                </a:extLst>
              </p:cNvPr>
              <p:cNvSpPr txBox="1"/>
              <p:nvPr/>
            </p:nvSpPr>
            <p:spPr>
              <a:xfrm>
                <a:off x="8744645" y="4390628"/>
                <a:ext cx="2484808" cy="830997"/>
              </a:xfrm>
              <a:prstGeom prst="rect">
                <a:avLst/>
              </a:prstGeom>
              <a:noFill/>
            </p:spPr>
            <p:txBody>
              <a:bodyPr wrap="square" rtlCol="0">
                <a:spAutoFit/>
              </a:bodyPr>
              <a:lstStyle/>
              <a:p>
                <a:pPr algn="r"/>
                <a:r>
                  <a:rPr lang="en-US" altLang="ko-KR" sz="1200" dirty="0">
                    <a:solidFill>
                      <a:schemeClr val="tx1">
                        <a:lumMod val="75000"/>
                        <a:lumOff val="25000"/>
                      </a:schemeClr>
                    </a:solidFill>
                  </a:rPr>
                  <a:t>To promote engagement a driving questions should be posted.  This is a question that captures the heart of the lecture and “drives the student to investigate. </a:t>
                </a:r>
                <a:endParaRPr lang="ko-KR" altLang="en-US" sz="1200" dirty="0">
                  <a:solidFill>
                    <a:schemeClr val="tx1">
                      <a:lumMod val="75000"/>
                      <a:lumOff val="25000"/>
                    </a:schemeClr>
                  </a:solidFill>
                </a:endParaRPr>
              </a:p>
            </p:txBody>
          </p:sp>
          <p:sp>
            <p:nvSpPr>
              <p:cNvPr id="48" name="TextBox 47">
                <a:extLst>
                  <a:ext uri="{FF2B5EF4-FFF2-40B4-BE49-F238E27FC236}">
                    <a16:creationId xmlns:a16="http://schemas.microsoft.com/office/drawing/2014/main" id="{742439DA-AAFD-4D93-9058-5CA64ADEBD63}"/>
                  </a:ext>
                </a:extLst>
              </p:cNvPr>
              <p:cNvSpPr txBox="1"/>
              <p:nvPr/>
            </p:nvSpPr>
            <p:spPr>
              <a:xfrm>
                <a:off x="8736091" y="4094174"/>
                <a:ext cx="2492196" cy="307777"/>
              </a:xfrm>
              <a:prstGeom prst="rect">
                <a:avLst/>
              </a:prstGeom>
              <a:noFill/>
            </p:spPr>
            <p:txBody>
              <a:bodyPr wrap="square" rtlCol="0">
                <a:spAutoFit/>
              </a:bodyPr>
              <a:lstStyle/>
              <a:p>
                <a:pPr algn="r"/>
                <a:r>
                  <a:rPr lang="en-US" altLang="ko-KR" sz="1400" dirty="0">
                    <a:solidFill>
                      <a:schemeClr val="tx1">
                        <a:lumMod val="75000"/>
                        <a:lumOff val="25000"/>
                      </a:schemeClr>
                    </a:solidFill>
                  </a:rPr>
                  <a:t>Discussion Forums</a:t>
                </a:r>
                <a:endParaRPr lang="ko-KR" altLang="en-US" sz="1400" dirty="0">
                  <a:solidFill>
                    <a:schemeClr val="tx1">
                      <a:lumMod val="75000"/>
                      <a:lumOff val="25000"/>
                    </a:schemeClr>
                  </a:solidFill>
                </a:endParaRPr>
              </a:p>
            </p:txBody>
          </p:sp>
        </p:grpSp>
        <p:sp>
          <p:nvSpPr>
            <p:cNvPr id="67" name="Donut 39">
              <a:extLst>
                <a:ext uri="{FF2B5EF4-FFF2-40B4-BE49-F238E27FC236}">
                  <a16:creationId xmlns:a16="http://schemas.microsoft.com/office/drawing/2014/main" id="{34645813-F06A-4087-8D72-51F33BB2FB92}"/>
                </a:ext>
              </a:extLst>
            </p:cNvPr>
            <p:cNvSpPr/>
            <p:nvPr/>
          </p:nvSpPr>
          <p:spPr>
            <a:xfrm>
              <a:off x="2060096" y="4400835"/>
              <a:ext cx="376632" cy="3766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19" name="Group 18">
            <a:extLst>
              <a:ext uri="{FF2B5EF4-FFF2-40B4-BE49-F238E27FC236}">
                <a16:creationId xmlns:a16="http://schemas.microsoft.com/office/drawing/2014/main" id="{F3824AF5-0F7F-44C2-9206-998C8E26DD89}"/>
              </a:ext>
            </a:extLst>
          </p:cNvPr>
          <p:cNvGrpSpPr/>
          <p:nvPr/>
        </p:nvGrpSpPr>
        <p:grpSpPr>
          <a:xfrm flipH="1">
            <a:off x="7682672" y="1800205"/>
            <a:ext cx="1108620" cy="395987"/>
            <a:chOff x="2934789" y="2586961"/>
            <a:chExt cx="1108620" cy="266348"/>
          </a:xfrm>
        </p:grpSpPr>
        <p:cxnSp>
          <p:nvCxnSpPr>
            <p:cNvPr id="68" name="Straight Connector 67">
              <a:extLst>
                <a:ext uri="{FF2B5EF4-FFF2-40B4-BE49-F238E27FC236}">
                  <a16:creationId xmlns:a16="http://schemas.microsoft.com/office/drawing/2014/main" id="{A4A538BE-B038-4BE4-B08B-9356A8E05B97}"/>
                </a:ext>
              </a:extLst>
            </p:cNvPr>
            <p:cNvCxnSpPr>
              <a:cxnSpLocks/>
            </p:cNvCxnSpPr>
            <p:nvPr/>
          </p:nvCxnSpPr>
          <p:spPr>
            <a:xfrm>
              <a:off x="2934789" y="2586961"/>
              <a:ext cx="815887" cy="6841"/>
            </a:xfrm>
            <a:prstGeom prst="line">
              <a:avLst/>
            </a:prstGeom>
            <a:ln w="19050">
              <a:solidFill>
                <a:schemeClr val="accent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76A4369-7E19-405A-9B9B-C9D8478D1CF0}"/>
                </a:ext>
              </a:extLst>
            </p:cNvPr>
            <p:cNvCxnSpPr>
              <a:cxnSpLocks/>
            </p:cNvCxnSpPr>
            <p:nvPr/>
          </p:nvCxnSpPr>
          <p:spPr>
            <a:xfrm>
              <a:off x="3750677" y="2593802"/>
              <a:ext cx="292732" cy="25950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2A779177-2D59-4138-8AC2-A7D6BB61E2CC}"/>
              </a:ext>
            </a:extLst>
          </p:cNvPr>
          <p:cNvSpPr txBox="1"/>
          <p:nvPr/>
        </p:nvSpPr>
        <p:spPr>
          <a:xfrm>
            <a:off x="9701746" y="2327491"/>
            <a:ext cx="1876109" cy="2862322"/>
          </a:xfrm>
          <a:prstGeom prst="rect">
            <a:avLst/>
          </a:prstGeom>
          <a:noFill/>
        </p:spPr>
        <p:txBody>
          <a:bodyPr wrap="square" rtlCol="0">
            <a:spAutoFit/>
          </a:bodyPr>
          <a:lstStyle/>
          <a:p>
            <a:pPr algn="r"/>
            <a:r>
              <a:rPr lang="en-US" altLang="ko-KR" sz="1200" dirty="0">
                <a:solidFill>
                  <a:schemeClr val="tx1">
                    <a:lumMod val="75000"/>
                    <a:lumOff val="25000"/>
                  </a:schemeClr>
                </a:solidFill>
              </a:rPr>
              <a:t>Where ever possible it is recommended that the materials offered be downloadable.  This gives the student(s) the opportunity to go over the materials a) at their convenience and b) as often as necessary to assimilate the information.  This actively supports a student driven learning model which is more closely aligned with the online learning platform. </a:t>
            </a:r>
            <a:endParaRPr lang="ko-KR" altLang="en-US" sz="1200" dirty="0">
              <a:solidFill>
                <a:schemeClr val="tx1">
                  <a:lumMod val="75000"/>
                  <a:lumOff val="25000"/>
                </a:schemeClr>
              </a:solidFill>
            </a:endParaRPr>
          </a:p>
        </p:txBody>
      </p:sp>
    </p:spTree>
    <p:extLst>
      <p:ext uri="{BB962C8B-B14F-4D97-AF65-F5344CB8AC3E}">
        <p14:creationId xmlns:p14="http://schemas.microsoft.com/office/powerpoint/2010/main" val="155730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tents Slide Master">
  <a:themeElements>
    <a:clrScheme name="ALLPPT-402">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TotalTime>
  <Words>963</Words>
  <Application>Microsoft Office PowerPoint</Application>
  <PresentationFormat>Widescreen</PresentationFormat>
  <Paragraphs>144</Paragraphs>
  <Slides>10</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Calibri Light</vt:lpstr>
      <vt:lpstr>Times New Roman</vt:lpstr>
      <vt:lpstr>Office Theme</vt:lpstr>
      <vt:lpstr>1_Contents Slide Master</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Kelly</dc:creator>
  <cp:lastModifiedBy>Gilbert Kenya</cp:lastModifiedBy>
  <cp:revision>44</cp:revision>
  <dcterms:created xsi:type="dcterms:W3CDTF">2021-03-21T20:20:48Z</dcterms:created>
  <dcterms:modified xsi:type="dcterms:W3CDTF">2021-04-28T07:21:23Z</dcterms:modified>
</cp:coreProperties>
</file>