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8" autoAdjust="0"/>
    <p:restoredTop sz="94660"/>
  </p:normalViewPr>
  <p:slideViewPr>
    <p:cSldViewPr>
      <p:cViewPr>
        <p:scale>
          <a:sx n="50" d="100"/>
          <a:sy n="50" d="100"/>
        </p:scale>
        <p:origin x="-1980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8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1537" y="3273513"/>
            <a:ext cx="627032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9298" y="7328763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4318" y="191786"/>
            <a:ext cx="4236981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000000"/>
                </a:solidFill>
              </a:rPr>
              <a:t>SCAMPER </a:t>
            </a:r>
            <a:r>
              <a:rPr sz="2000" spc="-5" dirty="0">
                <a:solidFill>
                  <a:srgbClr val="000000"/>
                </a:solidFill>
              </a:rPr>
              <a:t>: Put to Other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Use</a:t>
            </a:r>
            <a:endParaRPr sz="20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1229" y="1106186"/>
            <a:ext cx="9413875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Select one topic </a:t>
            </a:r>
            <a:r>
              <a:rPr sz="2000" dirty="0">
                <a:latin typeface="Futura Lt BT"/>
                <a:cs typeface="Futura Lt BT"/>
              </a:rPr>
              <a:t>from </a:t>
            </a:r>
            <a:r>
              <a:rPr sz="2000" spc="-5" dirty="0">
                <a:latin typeface="Futura Lt BT"/>
                <a:cs typeface="Futura Lt BT"/>
              </a:rPr>
              <a:t>the Business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Canvas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Identify current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status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Identify potential </a:t>
            </a:r>
            <a:r>
              <a:rPr sz="2000" dirty="0">
                <a:latin typeface="Futura Lt BT"/>
                <a:cs typeface="Futura Lt BT"/>
              </a:rPr>
              <a:t>for </a:t>
            </a:r>
            <a:r>
              <a:rPr sz="2000" spc="-5" dirty="0">
                <a:latin typeface="Futura Lt BT"/>
                <a:cs typeface="Futura Lt BT"/>
              </a:rPr>
              <a:t>better </a:t>
            </a:r>
            <a:r>
              <a:rPr sz="2000" dirty="0">
                <a:latin typeface="Futura Lt BT"/>
                <a:cs typeface="Futura Lt BT"/>
              </a:rPr>
              <a:t>– newer utilization / where is </a:t>
            </a:r>
            <a:r>
              <a:rPr sz="2000" spc="-5" dirty="0">
                <a:latin typeface="Futura Lt BT"/>
                <a:cs typeface="Futura Lt BT"/>
              </a:rPr>
              <a:t>there </a:t>
            </a:r>
            <a:r>
              <a:rPr sz="2000" dirty="0">
                <a:latin typeface="Futura Lt BT"/>
                <a:cs typeface="Futura Lt BT"/>
              </a:rPr>
              <a:t>a scope for </a:t>
            </a:r>
            <a:r>
              <a:rPr sz="2000" spc="-5" dirty="0">
                <a:latin typeface="Futura Lt BT"/>
                <a:cs typeface="Futura Lt BT"/>
              </a:rPr>
              <a:t>that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topic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304800" marR="508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Exercise </a:t>
            </a:r>
            <a:r>
              <a:rPr sz="2000" dirty="0">
                <a:latin typeface="Futura Lt BT"/>
                <a:cs typeface="Futura Lt BT"/>
              </a:rPr>
              <a:t>: </a:t>
            </a:r>
            <a:r>
              <a:rPr sz="2000" spc="-5" dirty="0">
                <a:latin typeface="Futura Lt BT"/>
                <a:cs typeface="Futura Lt BT"/>
              </a:rPr>
              <a:t>15 min. </a:t>
            </a:r>
            <a:r>
              <a:rPr sz="2000" dirty="0">
                <a:latin typeface="Futura Lt BT"/>
                <a:cs typeface="Futura Lt BT"/>
              </a:rPr>
              <a:t>Generate </a:t>
            </a:r>
            <a:r>
              <a:rPr sz="2000" spc="-5" dirty="0">
                <a:latin typeface="Futura Lt BT"/>
                <a:cs typeface="Futura Lt BT"/>
              </a:rPr>
              <a:t>as many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as possible </a:t>
            </a:r>
            <a:r>
              <a:rPr sz="2000" dirty="0">
                <a:latin typeface="Futura Lt BT"/>
                <a:cs typeface="Futura Lt BT"/>
              </a:rPr>
              <a:t>using </a:t>
            </a:r>
            <a:r>
              <a:rPr sz="2000" spc="-5" dirty="0">
                <a:latin typeface="Futura Lt BT"/>
                <a:cs typeface="Futura Lt BT"/>
              </a:rPr>
              <a:t>this tool </a:t>
            </a: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Share </a:t>
            </a:r>
            <a:r>
              <a:rPr sz="2000" dirty="0">
                <a:latin typeface="Futura Lt BT"/>
                <a:cs typeface="Futura Lt BT"/>
              </a:rPr>
              <a:t>your </a:t>
            </a:r>
            <a:r>
              <a:rPr sz="2000" spc="-5" dirty="0">
                <a:latin typeface="Futura Lt BT"/>
                <a:cs typeface="Futura Lt BT"/>
              </a:rPr>
              <a:t>top  </a:t>
            </a:r>
            <a:r>
              <a:rPr sz="2000" dirty="0">
                <a:latin typeface="Futura Lt BT"/>
                <a:cs typeface="Futura Lt BT"/>
              </a:rPr>
              <a:t>2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99" y="6703286"/>
            <a:ext cx="53759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i="1" spc="-50" dirty="0">
                <a:solidFill>
                  <a:srgbClr val="000000"/>
                </a:solidFill>
                <a:latin typeface="Futura Lt BT"/>
                <a:cs typeface="Futura Lt BT"/>
              </a:rPr>
              <a:t>Your </a:t>
            </a:r>
            <a:r>
              <a:rPr sz="2000" b="0" i="1" spc="10" dirty="0">
                <a:solidFill>
                  <a:srgbClr val="000000"/>
                </a:solidFill>
                <a:latin typeface="Futura Lt BT"/>
                <a:cs typeface="Futura Lt BT"/>
              </a:rPr>
              <a:t>Company’s </a:t>
            </a:r>
            <a:r>
              <a:rPr sz="2000" b="0" i="1" spc="-5" dirty="0">
                <a:solidFill>
                  <a:srgbClr val="000000"/>
                </a:solidFill>
                <a:latin typeface="Futura Lt BT"/>
                <a:cs typeface="Futura Lt BT"/>
              </a:rPr>
              <a:t>Business </a:t>
            </a:r>
            <a:r>
              <a:rPr sz="2000" b="0" i="1" dirty="0">
                <a:solidFill>
                  <a:srgbClr val="000000"/>
                </a:solidFill>
                <a:latin typeface="Futura Lt BT"/>
                <a:cs typeface="Futura Lt BT"/>
              </a:rPr>
              <a:t>Canvas </a:t>
            </a:r>
            <a:r>
              <a:rPr sz="2000" b="0" i="1" spc="-5" dirty="0">
                <a:solidFill>
                  <a:srgbClr val="000000"/>
                </a:solidFill>
                <a:latin typeface="Futura Lt BT"/>
                <a:cs typeface="Futura Lt BT"/>
              </a:rPr>
              <a:t>is your</a:t>
            </a:r>
            <a:r>
              <a:rPr sz="2000" b="0" i="1" spc="20" dirty="0">
                <a:solidFill>
                  <a:srgbClr val="000000"/>
                </a:solidFill>
                <a:latin typeface="Futura Lt BT"/>
                <a:cs typeface="Futura Lt BT"/>
              </a:rPr>
              <a:t> </a:t>
            </a:r>
            <a:r>
              <a:rPr sz="2000" b="0" i="1" spc="-15" dirty="0">
                <a:solidFill>
                  <a:srgbClr val="000000"/>
                </a:solidFill>
                <a:latin typeface="Futura Lt BT"/>
                <a:cs typeface="Futura Lt BT"/>
              </a:rPr>
              <a:t>Prototype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2F398289-4E5A-435B-BEAF-4645761C1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246" t="10077" r="13096"/>
          <a:stretch>
            <a:fillRect/>
          </a:stretch>
        </p:blipFill>
        <p:spPr bwMode="auto">
          <a:xfrm>
            <a:off x="469900" y="529364"/>
            <a:ext cx="9753600" cy="5893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99EA09AD-B374-43A9-9BD7-C708B9E78696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1286C3A1-5597-4FEB-81B6-508179B25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B3BB2BB7-6CFD-4925-A480-6F206487B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B279BABF-0AAE-40D5-A153-F5E9B78A2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EEE93912-2E62-432A-9F0E-9C2F7E95C7B7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SCAMPER put to other use on business canv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9900" y="733425"/>
            <a:ext cx="8767655" cy="61907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4396" y="313286"/>
            <a:ext cx="573650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Futura Hv BT"/>
                <a:cs typeface="Futura Hv BT"/>
              </a:rPr>
              <a:t>SCAMPER</a:t>
            </a:r>
            <a:endParaRPr sz="2000" dirty="0">
              <a:latin typeface="Futura Hv BT"/>
              <a:cs typeface="Futura Hv BT"/>
            </a:endParaRPr>
          </a:p>
          <a:p>
            <a:pPr algn="ctr">
              <a:lnSpc>
                <a:spcPct val="100000"/>
              </a:lnSpc>
            </a:pPr>
            <a:r>
              <a:rPr sz="2000" spc="-70" dirty="0">
                <a:latin typeface="Futura Lt BT"/>
                <a:cs typeface="Futura Lt BT"/>
              </a:rPr>
              <a:t>Try </a:t>
            </a:r>
            <a:r>
              <a:rPr sz="2000" spc="-5" dirty="0">
                <a:latin typeface="Futura Lt BT"/>
                <a:cs typeface="Futura Lt BT"/>
              </a:rPr>
              <a:t>each one quickly on the </a:t>
            </a:r>
            <a:r>
              <a:rPr sz="2000" b="1" i="1" spc="-10" dirty="0">
                <a:latin typeface="Futura Hv BT"/>
                <a:cs typeface="Futura Hv BT"/>
              </a:rPr>
              <a:t>problem</a:t>
            </a:r>
            <a:r>
              <a:rPr sz="2000" b="1" i="1" spc="60" dirty="0">
                <a:latin typeface="Futura Hv BT"/>
                <a:cs typeface="Futura Hv BT"/>
              </a:rPr>
              <a:t> </a:t>
            </a:r>
            <a:r>
              <a:rPr sz="2000" b="1" i="1" spc="-10" dirty="0">
                <a:latin typeface="Futura Hv BT"/>
                <a:cs typeface="Futura Hv BT"/>
              </a:rPr>
              <a:t>statement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1322" y="1532486"/>
            <a:ext cx="2112178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S =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Substitute?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0122" y="1532486"/>
            <a:ext cx="4093378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: Can I substitute</a:t>
            </a:r>
            <a:r>
              <a:rPr sz="2000" spc="-10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something?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1322" y="2142086"/>
            <a:ext cx="16744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C =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Combine?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20122" y="2142086"/>
            <a:ext cx="4855378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: Can I </a:t>
            </a:r>
            <a:r>
              <a:rPr sz="2000" spc="-5" dirty="0">
                <a:latin typeface="Futura Lt BT"/>
                <a:cs typeface="Futura Lt BT"/>
              </a:rPr>
              <a:t>combine </a:t>
            </a:r>
            <a:r>
              <a:rPr sz="2000" dirty="0">
                <a:latin typeface="Futura Lt BT"/>
                <a:cs typeface="Futura Lt BT"/>
              </a:rPr>
              <a:t>it with something</a:t>
            </a:r>
            <a:r>
              <a:rPr sz="2000" spc="-1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else?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1322" y="2751686"/>
            <a:ext cx="9427378" cy="34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2000" dirty="0">
                <a:latin typeface="Futura Lt BT"/>
                <a:cs typeface="Futura Lt BT"/>
              </a:rPr>
              <a:t>A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=</a:t>
            </a:r>
            <a:r>
              <a:rPr sz="2000" spc="-5" dirty="0">
                <a:latin typeface="Futura Lt BT"/>
                <a:cs typeface="Futura Lt BT"/>
              </a:rPr>
              <a:t> Adapt?	</a:t>
            </a:r>
            <a:r>
              <a:rPr sz="2000" dirty="0">
                <a:latin typeface="Futura Lt BT"/>
                <a:cs typeface="Futura Lt BT"/>
              </a:rPr>
              <a:t>: Can I </a:t>
            </a:r>
            <a:r>
              <a:rPr sz="2000" spc="-5" dirty="0">
                <a:latin typeface="Futura Lt BT"/>
                <a:cs typeface="Futura Lt BT"/>
              </a:rPr>
              <a:t>adapt </a:t>
            </a:r>
            <a:r>
              <a:rPr sz="2000" dirty="0">
                <a:latin typeface="Futura Lt BT"/>
                <a:cs typeface="Futura Lt BT"/>
              </a:rPr>
              <a:t>something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your</a:t>
            </a:r>
            <a:r>
              <a:rPr sz="2000" spc="-5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subject?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M = Magnify? Modify? : Can I </a:t>
            </a:r>
            <a:r>
              <a:rPr sz="2000" spc="-5" dirty="0">
                <a:latin typeface="Futura Lt BT"/>
                <a:cs typeface="Futura Lt BT"/>
              </a:rPr>
              <a:t>magnify or add to </a:t>
            </a:r>
            <a:r>
              <a:rPr sz="2000" dirty="0">
                <a:latin typeface="Futura Lt BT"/>
                <a:cs typeface="Futura Lt BT"/>
              </a:rPr>
              <a:t>it?, Can</a:t>
            </a:r>
            <a:r>
              <a:rPr sz="2000" spc="-8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</a:t>
            </a:r>
          </a:p>
          <a:p>
            <a:pPr marL="271907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modify or change </a:t>
            </a:r>
            <a:r>
              <a:rPr sz="2000" dirty="0">
                <a:latin typeface="Futura Lt BT"/>
                <a:cs typeface="Futura Lt BT"/>
              </a:rPr>
              <a:t>it in some</a:t>
            </a:r>
            <a:r>
              <a:rPr sz="2000" spc="-9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fashion?</a:t>
            </a:r>
          </a:p>
          <a:p>
            <a:pPr marL="12700" marR="779145">
              <a:lnSpc>
                <a:spcPct val="200000"/>
              </a:lnSpc>
              <a:tabLst>
                <a:tab pos="1840864" algn="l"/>
              </a:tabLst>
            </a:pPr>
            <a:r>
              <a:rPr sz="2000" dirty="0">
                <a:latin typeface="Futura Lt BT"/>
                <a:cs typeface="Futura Lt BT"/>
              </a:rPr>
              <a:t>P = </a:t>
            </a:r>
            <a:r>
              <a:rPr sz="2000" spc="-25" dirty="0">
                <a:latin typeface="Futura Lt BT"/>
                <a:cs typeface="Futura Lt BT"/>
              </a:rPr>
              <a:t>Put </a:t>
            </a:r>
            <a:r>
              <a:rPr sz="2000" spc="-5" dirty="0">
                <a:latin typeface="Futura Lt BT"/>
                <a:cs typeface="Futura Lt BT"/>
              </a:rPr>
              <a:t>to other </a:t>
            </a:r>
            <a:r>
              <a:rPr sz="2000" dirty="0">
                <a:latin typeface="Futura Lt BT"/>
                <a:cs typeface="Futura Lt BT"/>
              </a:rPr>
              <a:t>uses? : Can I </a:t>
            </a:r>
            <a:r>
              <a:rPr sz="2000" spc="-5" dirty="0">
                <a:latin typeface="Futura Lt BT"/>
                <a:cs typeface="Futura Lt BT"/>
              </a:rPr>
              <a:t>put </a:t>
            </a:r>
            <a:r>
              <a:rPr sz="2000" dirty="0">
                <a:latin typeface="Futura Lt BT"/>
                <a:cs typeface="Futura Lt BT"/>
              </a:rPr>
              <a:t>it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some </a:t>
            </a:r>
            <a:r>
              <a:rPr sz="2000" spc="-5" dirty="0">
                <a:latin typeface="Futura Lt BT"/>
                <a:cs typeface="Futura Lt BT"/>
              </a:rPr>
              <a:t>other </a:t>
            </a:r>
            <a:r>
              <a:rPr sz="2000" dirty="0">
                <a:latin typeface="Futura Lt BT"/>
                <a:cs typeface="Futura Lt BT"/>
              </a:rPr>
              <a:t>use?  </a:t>
            </a:r>
            <a:endParaRPr lang="en-US" sz="2000" dirty="0" smtClean="0">
              <a:latin typeface="Futura Lt BT"/>
              <a:cs typeface="Futura Lt BT"/>
            </a:endParaRPr>
          </a:p>
          <a:p>
            <a:pPr marL="12700" marR="779145">
              <a:lnSpc>
                <a:spcPct val="200000"/>
              </a:lnSpc>
              <a:tabLst>
                <a:tab pos="1840864" algn="l"/>
              </a:tabLst>
            </a:pPr>
            <a:r>
              <a:rPr sz="2000" dirty="0" smtClean="0">
                <a:latin typeface="Futura Lt BT"/>
                <a:cs typeface="Futura Lt BT"/>
              </a:rPr>
              <a:t>E</a:t>
            </a:r>
            <a:r>
              <a:rPr sz="2000" spc="-5" dirty="0" smtClean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=</a:t>
            </a:r>
            <a:r>
              <a:rPr sz="2000" spc="-5" dirty="0">
                <a:latin typeface="Futura Lt BT"/>
                <a:cs typeface="Futura Lt BT"/>
              </a:rPr>
              <a:t> Eliminate?	</a:t>
            </a:r>
            <a:r>
              <a:rPr sz="2000" dirty="0">
                <a:latin typeface="Futura Lt BT"/>
                <a:cs typeface="Futura Lt BT"/>
              </a:rPr>
              <a:t>: Can I </a:t>
            </a:r>
            <a:r>
              <a:rPr sz="2000" spc="-5" dirty="0">
                <a:latin typeface="Futura Lt BT"/>
                <a:cs typeface="Futura Lt BT"/>
              </a:rPr>
              <a:t>eliminate </a:t>
            </a:r>
            <a:r>
              <a:rPr sz="2000" dirty="0">
                <a:latin typeface="Futura Lt BT"/>
                <a:cs typeface="Futura Lt BT"/>
              </a:rPr>
              <a:t>something from</a:t>
            </a:r>
            <a:r>
              <a:rPr sz="2000" spc="-7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it?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R = </a:t>
            </a:r>
            <a:r>
              <a:rPr sz="2000" spc="-10" dirty="0">
                <a:latin typeface="Futura Lt BT"/>
                <a:cs typeface="Futura Lt BT"/>
              </a:rPr>
              <a:t>Rearrange? Reverse? </a:t>
            </a:r>
            <a:r>
              <a:rPr sz="2000" dirty="0">
                <a:latin typeface="Futura Lt BT"/>
                <a:cs typeface="Futura Lt BT"/>
              </a:rPr>
              <a:t>: Can I rearrange it?, What</a:t>
            </a:r>
            <a:r>
              <a:rPr sz="2000" spc="-7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happens</a:t>
            </a:r>
          </a:p>
          <a:p>
            <a:pPr marL="3011805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when I reverse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it?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4AC11D2F-79D1-4D10-A0D5-95FDDEC238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518" y="200025"/>
            <a:ext cx="696610" cy="693992"/>
          </a:xfrm>
          <a:prstGeom prst="rect">
            <a:avLst/>
          </a:prstGeom>
        </p:spPr>
      </p:pic>
      <p:pic>
        <p:nvPicPr>
          <p:cNvPr id="10" name="Picture 9" descr="Reading Materi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506714"/>
            <a:ext cx="1055319" cy="10561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80E66DEB-4ACC-46EB-BD57-F73D78CA63FC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556496A0-CC2C-417D-84AA-E0F03C3E1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63294F97-76CF-49B1-B6F9-E0B23C222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3256A4AB-6466-4002-99CC-300E5F13E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BBBDF86F-E33A-4185-B8B9-B862E82A5125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SCAMPER on Challenge Statemen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100" y="657225"/>
            <a:ext cx="9199326" cy="64955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322" y="358285"/>
            <a:ext cx="8665378" cy="4039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1340"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Futura Hv BT"/>
                <a:cs typeface="Futura Hv BT"/>
              </a:rPr>
              <a:t>SCAMPER</a:t>
            </a:r>
            <a:endParaRPr sz="2000" dirty="0">
              <a:latin typeface="Futura Hv BT"/>
              <a:cs typeface="Futura Hv BT"/>
            </a:endParaRPr>
          </a:p>
          <a:p>
            <a:pPr marL="3100705" algn="ctr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On </a:t>
            </a:r>
            <a:r>
              <a:rPr sz="2000" spc="-5" dirty="0">
                <a:latin typeface="Futura Lt BT"/>
                <a:cs typeface="Futura Lt BT"/>
              </a:rPr>
              <a:t>Business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Canvas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2000" spc="-15" dirty="0">
                <a:latin typeface="Futura Lt BT"/>
                <a:cs typeface="Futura Lt BT"/>
              </a:rPr>
              <a:t>Lets </a:t>
            </a:r>
            <a:r>
              <a:rPr sz="2000" spc="-5" dirty="0">
                <a:latin typeface="Futura Lt BT"/>
                <a:cs typeface="Futura Lt BT"/>
              </a:rPr>
              <a:t>take </a:t>
            </a:r>
            <a:r>
              <a:rPr sz="2000" b="1" spc="-15" dirty="0">
                <a:latin typeface="Futura Hv BT"/>
                <a:cs typeface="Futura Hv BT"/>
              </a:rPr>
              <a:t>Revenue </a:t>
            </a:r>
            <a:r>
              <a:rPr sz="2000" b="1" spc="-10" dirty="0">
                <a:latin typeface="Futura Hv BT"/>
                <a:cs typeface="Futura Hv BT"/>
              </a:rPr>
              <a:t>Stream</a:t>
            </a:r>
            <a:r>
              <a:rPr sz="2000" b="1" spc="-20" dirty="0">
                <a:latin typeface="Futura Hv BT"/>
                <a:cs typeface="Futura Hv BT"/>
              </a:rPr>
              <a:t> </a:t>
            </a:r>
            <a:r>
              <a:rPr sz="2000" spc="-15" dirty="0">
                <a:latin typeface="Futura Lt BT"/>
                <a:cs typeface="Futura Lt BT"/>
              </a:rPr>
              <a:t>e.g.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Futura Lt BT"/>
                <a:cs typeface="Futura Lt BT"/>
              </a:rPr>
              <a:t>Restaurant </a:t>
            </a:r>
            <a:r>
              <a:rPr sz="2000" spc="-5" dirty="0">
                <a:latin typeface="Futura Lt BT"/>
                <a:cs typeface="Futura Lt BT"/>
              </a:rPr>
              <a:t>puts to other </a:t>
            </a:r>
            <a:r>
              <a:rPr sz="2000" dirty="0">
                <a:latin typeface="Futura Lt BT"/>
                <a:cs typeface="Futura Lt BT"/>
              </a:rPr>
              <a:t>use its </a:t>
            </a:r>
            <a:r>
              <a:rPr sz="2000" spc="-5" dirty="0">
                <a:latin typeface="Futura Lt BT"/>
                <a:cs typeface="Futura Lt BT"/>
              </a:rPr>
              <a:t>mainstream </a:t>
            </a:r>
            <a:r>
              <a:rPr sz="2000" dirty="0">
                <a:latin typeface="Futura Lt BT"/>
                <a:cs typeface="Futura Lt BT"/>
              </a:rPr>
              <a:t>revenue</a:t>
            </a:r>
            <a:r>
              <a:rPr sz="2000" spc="-4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stream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Char char="-"/>
              <a:tabLst>
                <a:tab pos="173990" algn="l"/>
                <a:tab pos="1159510" algn="l"/>
              </a:tabLst>
            </a:pPr>
            <a:r>
              <a:rPr sz="2000" spc="-55" dirty="0">
                <a:latin typeface="Futura Lt BT"/>
                <a:cs typeface="Futura Lt BT"/>
              </a:rPr>
              <a:t>Today</a:t>
            </a:r>
            <a:r>
              <a:rPr sz="2000" dirty="0">
                <a:latin typeface="Futura Lt BT"/>
                <a:cs typeface="Futura Lt BT"/>
              </a:rPr>
              <a:t> </a:t>
            </a:r>
            <a:r>
              <a:rPr sz="2000" dirty="0" smtClean="0">
                <a:latin typeface="Futura Lt BT"/>
                <a:cs typeface="Futura Lt BT"/>
              </a:rPr>
              <a:t>:</a:t>
            </a:r>
            <a:r>
              <a:rPr lang="en-US" sz="2000" dirty="0" smtClean="0">
                <a:latin typeface="Futura Lt BT"/>
                <a:cs typeface="Futura Lt BT"/>
              </a:rPr>
              <a:t> </a:t>
            </a:r>
            <a:r>
              <a:rPr sz="2000" spc="-5" dirty="0" smtClean="0">
                <a:latin typeface="Futura Lt BT"/>
                <a:cs typeface="Futura Lt BT"/>
              </a:rPr>
              <a:t>Limited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spc="-10" dirty="0">
                <a:latin typeface="Futura Lt BT"/>
                <a:cs typeface="Futura Lt BT"/>
              </a:rPr>
              <a:t>Location </a:t>
            </a:r>
            <a:r>
              <a:rPr sz="2000" dirty="0">
                <a:latin typeface="Futura Lt BT"/>
                <a:cs typeface="Futura Lt BT"/>
              </a:rPr>
              <a:t>i.e. serving </a:t>
            </a:r>
            <a:r>
              <a:rPr sz="2000" spc="-5" dirty="0">
                <a:latin typeface="Futura Lt BT"/>
                <a:cs typeface="Futura Lt BT"/>
              </a:rPr>
              <a:t>customer at</a:t>
            </a:r>
            <a:r>
              <a:rPr sz="2000" spc="-6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location</a:t>
            </a:r>
          </a:p>
          <a:p>
            <a:pPr marL="12700" marR="215963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The Example of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generated can </a:t>
            </a:r>
            <a:r>
              <a:rPr sz="2000" dirty="0">
                <a:latin typeface="Futura Lt BT"/>
                <a:cs typeface="Futura Lt BT"/>
              </a:rPr>
              <a:t>be,  Online</a:t>
            </a:r>
          </a:p>
          <a:p>
            <a:pPr marL="12700" marR="5495925">
              <a:lnSpc>
                <a:spcPct val="100000"/>
              </a:lnSpc>
            </a:pPr>
            <a:r>
              <a:rPr sz="2000" spc="-20" dirty="0">
                <a:latin typeface="Futura Lt BT"/>
                <a:cs typeface="Futura Lt BT"/>
              </a:rPr>
              <a:t>Parties  </a:t>
            </a:r>
            <a:r>
              <a:rPr sz="2000" spc="-65" dirty="0">
                <a:latin typeface="Futura Lt BT"/>
                <a:cs typeface="Futura Lt BT"/>
              </a:rPr>
              <a:t>Take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away</a:t>
            </a: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Institutional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contacts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4438015">
              <a:lnSpc>
                <a:spcPct val="100000"/>
              </a:lnSpc>
            </a:pPr>
            <a:r>
              <a:rPr sz="2000" b="1" spc="-5" dirty="0">
                <a:latin typeface="Futura Hv BT"/>
                <a:cs typeface="Futura Hv BT"/>
              </a:rPr>
              <a:t>Utilizing </a:t>
            </a:r>
            <a:r>
              <a:rPr sz="2000" b="1" spc="-10" dirty="0">
                <a:latin typeface="Futura Hv BT"/>
                <a:cs typeface="Futura Hv BT"/>
              </a:rPr>
              <a:t>potential  </a:t>
            </a:r>
            <a:r>
              <a:rPr sz="2000" b="1" spc="-5" dirty="0">
                <a:latin typeface="Futura Hv BT"/>
                <a:cs typeface="Futura Hv BT"/>
              </a:rPr>
              <a:t>Underutilized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6E6F8CB0-4C62-4E4F-ADA6-5842F0A111BA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D7EB99FB-49EF-49F0-87FA-53BE597FB2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34D3104D-D1C1-4177-9998-09BE97DE0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E6EC1268-7A4B-4934-8E00-2D4A3FA07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BA01AE16-DDC3-4FB4-9337-3C5EB88C5704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SCAMP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100" y="581025"/>
            <a:ext cx="9199326" cy="64955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DB7440B3-64C9-4BB2-9FED-FFFBDBFE4865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0CBECE99-C7E0-486F-A9A4-AB56F82C9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10F41729-D811-460E-AF38-084E4F2C29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5DFE896D-84BE-41C1-8E15-EB3B176EFA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E482CD97-DE0B-47F2-B8C5-D1E08D504197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Feasibility Viability Desirability  canv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04825"/>
            <a:ext cx="9365585" cy="65413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262</Words>
  <Application>Microsoft Office PowerPoint</Application>
  <PresentationFormat>Custom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SCAMPER : Put to Other Use</vt:lpstr>
      <vt:lpstr>Your Company’s Business Canvas is your Prototype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212</cp:revision>
  <dcterms:created xsi:type="dcterms:W3CDTF">2019-06-10T10:56:43Z</dcterms:created>
  <dcterms:modified xsi:type="dcterms:W3CDTF">2019-12-02T11:39:11Z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2019-06-10T00:00:00Z</vt:filetime>
  </property>
</Properties>
</file>