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F43B-69CD-45C8-8923-8B1FBCDF956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D65B632-4B06-47BB-B79D-BE69EE5B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069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F43B-69CD-45C8-8923-8B1FBCDF956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D65B632-4B06-47BB-B79D-BE69EE5B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1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F43B-69CD-45C8-8923-8B1FBCDF956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D65B632-4B06-47BB-B79D-BE69EE5B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27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F43B-69CD-45C8-8923-8B1FBCDF956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D65B632-4B06-47BB-B79D-BE69EE5B5B4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0555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F43B-69CD-45C8-8923-8B1FBCDF956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D65B632-4B06-47BB-B79D-BE69EE5B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05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F43B-69CD-45C8-8923-8B1FBCDF956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B632-4B06-47BB-B79D-BE69EE5B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33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F43B-69CD-45C8-8923-8B1FBCDF956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B632-4B06-47BB-B79D-BE69EE5B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0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F43B-69CD-45C8-8923-8B1FBCDF956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B632-4B06-47BB-B79D-BE69EE5B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86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06BF43B-69CD-45C8-8923-8B1FBCDF956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D65B632-4B06-47BB-B79D-BE69EE5B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02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F43B-69CD-45C8-8923-8B1FBCDF956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B632-4B06-47BB-B79D-BE69EE5B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8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F43B-69CD-45C8-8923-8B1FBCDF956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D65B632-4B06-47BB-B79D-BE69EE5B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93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F43B-69CD-45C8-8923-8B1FBCDF956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B632-4B06-47BB-B79D-BE69EE5B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748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F43B-69CD-45C8-8923-8B1FBCDF956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B632-4B06-47BB-B79D-BE69EE5B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F43B-69CD-45C8-8923-8B1FBCDF956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B632-4B06-47BB-B79D-BE69EE5B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33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F43B-69CD-45C8-8923-8B1FBCDF956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B632-4B06-47BB-B79D-BE69EE5B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251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F43B-69CD-45C8-8923-8B1FBCDF956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B632-4B06-47BB-B79D-BE69EE5B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5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BF43B-69CD-45C8-8923-8B1FBCDF956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5B632-4B06-47BB-B79D-BE69EE5B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41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BF43B-69CD-45C8-8923-8B1FBCDF956F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5B632-4B06-47BB-B79D-BE69EE5B5B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85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62DD0-729F-4083-977E-B244ADB08C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486059"/>
            <a:ext cx="6233656" cy="1373070"/>
          </a:xfrm>
        </p:spPr>
        <p:txBody>
          <a:bodyPr/>
          <a:lstStyle/>
          <a:p>
            <a:r>
              <a:rPr lang="en-US" dirty="0"/>
              <a:t>Needs vs. Wants</a:t>
            </a:r>
          </a:p>
        </p:txBody>
      </p:sp>
    </p:spTree>
    <p:extLst>
      <p:ext uri="{BB962C8B-B14F-4D97-AF65-F5344CB8AC3E}">
        <p14:creationId xmlns:p14="http://schemas.microsoft.com/office/powerpoint/2010/main" val="72748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9A6DF6-5B13-4520-B19B-496E55E95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WANT to buy make up and nail polish.</a:t>
            </a:r>
          </a:p>
        </p:txBody>
      </p:sp>
      <p:pic>
        <p:nvPicPr>
          <p:cNvPr id="4098" name="Picture 2" descr="Image result for makeup">
            <a:extLst>
              <a:ext uri="{FF2B5EF4-FFF2-40B4-BE49-F238E27FC236}">
                <a16:creationId xmlns:a16="http://schemas.microsoft.com/office/drawing/2014/main" id="{6FA42109-BFD1-4A64-8AE1-4B45EE4D72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708" y="2499690"/>
            <a:ext cx="5765292" cy="384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nail polish">
            <a:extLst>
              <a:ext uri="{FF2B5EF4-FFF2-40B4-BE49-F238E27FC236}">
                <a16:creationId xmlns:a16="http://schemas.microsoft.com/office/drawing/2014/main" id="{9B02B007-DE76-4264-A62D-BCD8C31B7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66560" y="2738137"/>
            <a:ext cx="5047488" cy="336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450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9A6DF6-5B13-4520-B19B-496E55E95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Sometimes many WANTS seem like NEEDS… but they are not.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82A13E-F6DE-4303-98CC-B7A0FD7B79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9208" y="2372360"/>
            <a:ext cx="5053584" cy="421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02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9A6DF6-5B13-4520-B19B-496E55E95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think of things that you NEED to survive?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467632-4D72-48BF-AA85-FA3AF821C6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5674" y="2144776"/>
            <a:ext cx="6740652" cy="449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503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9A6DF6-5B13-4520-B19B-496E55E95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think of some things that you WANT, but do not need?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2FE528-5D48-401B-B37B-C46DF09F1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552" y="2350414"/>
            <a:ext cx="6046896" cy="397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16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000F2-7DE1-4BDA-8FDF-AAF3F962F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WANT or NEED? </a:t>
            </a:r>
          </a:p>
        </p:txBody>
      </p:sp>
      <p:pic>
        <p:nvPicPr>
          <p:cNvPr id="7170" name="Picture 2" descr="Image result for new DVDs">
            <a:extLst>
              <a:ext uri="{FF2B5EF4-FFF2-40B4-BE49-F238E27FC236}">
                <a16:creationId xmlns:a16="http://schemas.microsoft.com/office/drawing/2014/main" id="{05F87EEC-8B74-4A1D-A53B-23244E5B9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2762" y="2223135"/>
            <a:ext cx="6086475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378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F631B-CF34-48BD-9EC7-895E2F7BF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WANT or NEED? </a:t>
            </a:r>
          </a:p>
        </p:txBody>
      </p:sp>
      <p:pic>
        <p:nvPicPr>
          <p:cNvPr id="8194" name="Picture 2" descr="Image result for shoes">
            <a:extLst>
              <a:ext uri="{FF2B5EF4-FFF2-40B4-BE49-F238E27FC236}">
                <a16:creationId xmlns:a16="http://schemas.microsoft.com/office/drawing/2014/main" id="{31E9FA86-74E1-4E6B-9FD2-488748E2E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9440" y="2203704"/>
            <a:ext cx="5913120" cy="443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688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5402F-A17C-47C2-89E4-964B2A52D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WANT or NEED? </a:t>
            </a:r>
          </a:p>
        </p:txBody>
      </p:sp>
      <p:pic>
        <p:nvPicPr>
          <p:cNvPr id="9218" name="Picture 2" descr="Image result for designer purse">
            <a:extLst>
              <a:ext uri="{FF2B5EF4-FFF2-40B4-BE49-F238E27FC236}">
                <a16:creationId xmlns:a16="http://schemas.microsoft.com/office/drawing/2014/main" id="{F97E139B-66D6-4B93-B552-AA3A72273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9608" y="2254693"/>
            <a:ext cx="6272784" cy="420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397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8833D-F95D-4D5E-AF45-D43E81FCC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WANT or NEED?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175E50-6986-4E7F-8D24-C20F79159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672" y="2260109"/>
            <a:ext cx="6382512" cy="425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782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F41D9-D01D-4556-BB11-7C87B508C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WANT or NEED? </a:t>
            </a:r>
          </a:p>
        </p:txBody>
      </p:sp>
      <p:pic>
        <p:nvPicPr>
          <p:cNvPr id="11266" name="Picture 2" descr="Image result for new roller skates">
            <a:extLst>
              <a:ext uri="{FF2B5EF4-FFF2-40B4-BE49-F238E27FC236}">
                <a16:creationId xmlns:a16="http://schemas.microsoft.com/office/drawing/2014/main" id="{753D37CD-56C8-48B1-BBE2-43AE4651F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3888" y="2308884"/>
            <a:ext cx="6364224" cy="424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133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405CF-0D31-47AC-B508-3DB9704FA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WANT or NEED? </a:t>
            </a:r>
          </a:p>
        </p:txBody>
      </p:sp>
      <p:pic>
        <p:nvPicPr>
          <p:cNvPr id="10242" name="Picture 2" descr="Image result for water bottles">
            <a:extLst>
              <a:ext uri="{FF2B5EF4-FFF2-40B4-BE49-F238E27FC236}">
                <a16:creationId xmlns:a16="http://schemas.microsoft.com/office/drawing/2014/main" id="{171F8D2E-869C-4C7E-9F7B-4F7B84D2A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7248" y="2272792"/>
            <a:ext cx="6278880" cy="418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854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9A6DF6-5B13-4520-B19B-496E55E95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Needs- things we must have to survive.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E1761C-EC59-4B40-8A4A-1DB7FB581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83" y="2315877"/>
            <a:ext cx="4572000" cy="304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942FEC-F2AE-4960-9FA9-4062614911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6484" y="3839877"/>
            <a:ext cx="1847850" cy="2466975"/>
          </a:xfrm>
          <a:prstGeom prst="rect">
            <a:avLst/>
          </a:prstGeom>
        </p:spPr>
      </p:pic>
      <p:pic>
        <p:nvPicPr>
          <p:cNvPr id="5122" name="Picture 2" descr="Image result for townhomes">
            <a:extLst>
              <a:ext uri="{FF2B5EF4-FFF2-40B4-BE49-F238E27FC236}">
                <a16:creationId xmlns:a16="http://schemas.microsoft.com/office/drawing/2014/main" id="{FD44E4C0-0B7D-4C1C-A608-7C581B9A0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3535" y="2315877"/>
            <a:ext cx="3743182" cy="270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965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9F018-91D8-4DBE-A6C1-79B1FDF76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WANT or NEED? </a:t>
            </a:r>
          </a:p>
        </p:txBody>
      </p:sp>
      <p:pic>
        <p:nvPicPr>
          <p:cNvPr id="12290" name="Picture 2" descr="Image result for bedroom">
            <a:extLst>
              <a:ext uri="{FF2B5EF4-FFF2-40B4-BE49-F238E27FC236}">
                <a16:creationId xmlns:a16="http://schemas.microsoft.com/office/drawing/2014/main" id="{967F2F22-0EAA-49F4-A194-E12B6BFBF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9791" y="2263331"/>
            <a:ext cx="5592417" cy="404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136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7034D-724E-4567-B177-B3ECC3996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WANT or NEED? </a:t>
            </a:r>
          </a:p>
        </p:txBody>
      </p:sp>
      <p:pic>
        <p:nvPicPr>
          <p:cNvPr id="13314" name="Picture 2" descr="Image result for board games">
            <a:extLst>
              <a:ext uri="{FF2B5EF4-FFF2-40B4-BE49-F238E27FC236}">
                <a16:creationId xmlns:a16="http://schemas.microsoft.com/office/drawing/2014/main" id="{547483F2-EAF8-4471-ADE7-B31841BAF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590" y="2209809"/>
            <a:ext cx="6277556" cy="415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7194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02E2E-1EA8-49B5-95C5-D7D84959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What are wants vs. needs?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842773-6231-4E93-B728-3F08EF17EE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2192" y="2244344"/>
            <a:ext cx="5163312" cy="430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037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9A6DF6-5B13-4520-B19B-496E55E95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food.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2D5FDA-72C5-4931-8A87-5EA05A912A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640" y="2330788"/>
            <a:ext cx="5896641" cy="390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969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9A6DF6-5B13-4520-B19B-496E55E95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water.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8565AF-B346-4CBD-8D69-A09EE58E40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8957" y="2427040"/>
            <a:ext cx="3194086" cy="40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8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9A6DF6-5B13-4520-B19B-496E55E95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shelter.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4633EB-85C9-4ECD-9005-7DB81DF557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5674" y="2181352"/>
            <a:ext cx="6740652" cy="449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77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C930D-00CC-44AB-8FD9-2CE212BA4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clothes.</a:t>
            </a:r>
          </a:p>
        </p:txBody>
      </p:sp>
      <p:pic>
        <p:nvPicPr>
          <p:cNvPr id="1026" name="Picture 2" descr="Image result for clothes">
            <a:extLst>
              <a:ext uri="{FF2B5EF4-FFF2-40B4-BE49-F238E27FC236}">
                <a16:creationId xmlns:a16="http://schemas.microsoft.com/office/drawing/2014/main" id="{FF180283-34D4-4102-B060-63F1A66BB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321" y="3060041"/>
            <a:ext cx="4372536" cy="274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lothes">
            <a:extLst>
              <a:ext uri="{FF2B5EF4-FFF2-40B4-BE49-F238E27FC236}">
                <a16:creationId xmlns:a16="http://schemas.microsoft.com/office/drawing/2014/main" id="{615F6EF2-B23E-4EC7-9EA6-E774EF74B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659238"/>
            <a:ext cx="5120298" cy="344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100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9A6DF6-5B13-4520-B19B-496E55E95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Wants- things we would like to have, but do not need. </a:t>
            </a:r>
          </a:p>
        </p:txBody>
      </p:sp>
      <p:pic>
        <p:nvPicPr>
          <p:cNvPr id="6146" name="Picture 2" descr="Image result for apple watch">
            <a:extLst>
              <a:ext uri="{FF2B5EF4-FFF2-40B4-BE49-F238E27FC236}">
                <a16:creationId xmlns:a16="http://schemas.microsoft.com/office/drawing/2014/main" id="{9B0E67FB-039E-45DF-AD68-665C53961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393" y="2505075"/>
            <a:ext cx="4805781" cy="359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new TV">
            <a:extLst>
              <a:ext uri="{FF2B5EF4-FFF2-40B4-BE49-F238E27FC236}">
                <a16:creationId xmlns:a16="http://schemas.microsoft.com/office/drawing/2014/main" id="{58D521BA-FAC7-4CE2-9850-0D1BA9B3E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0495" y="2505075"/>
            <a:ext cx="5468112" cy="363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322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9A6DF6-5B13-4520-B19B-496E55E95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WANT to have smart phones. </a:t>
            </a:r>
          </a:p>
        </p:txBody>
      </p:sp>
      <p:pic>
        <p:nvPicPr>
          <p:cNvPr id="2050" name="Picture 2" descr="Image result for smart phone">
            <a:extLst>
              <a:ext uri="{FF2B5EF4-FFF2-40B4-BE49-F238E27FC236}">
                <a16:creationId xmlns:a16="http://schemas.microsoft.com/office/drawing/2014/main" id="{375AA583-B78E-4822-94B0-32C41E922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905" y="2651760"/>
            <a:ext cx="258572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mart phone">
            <a:extLst>
              <a:ext uri="{FF2B5EF4-FFF2-40B4-BE49-F238E27FC236}">
                <a16:creationId xmlns:a16="http://schemas.microsoft.com/office/drawing/2014/main" id="{DC38158A-DE25-4FF9-A247-237C179FE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9606" y="2337444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562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9A6DF6-5B13-4520-B19B-496E55E95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WANT to buy that new video game.</a:t>
            </a:r>
          </a:p>
        </p:txBody>
      </p:sp>
      <p:pic>
        <p:nvPicPr>
          <p:cNvPr id="3074" name="Picture 2" descr="Image result for ps4">
            <a:extLst>
              <a:ext uri="{FF2B5EF4-FFF2-40B4-BE49-F238E27FC236}">
                <a16:creationId xmlns:a16="http://schemas.microsoft.com/office/drawing/2014/main" id="{440DE6FC-97B1-47B1-B09B-505CB13B8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891" y="2492247"/>
            <a:ext cx="5620512" cy="374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video game">
            <a:extLst>
              <a:ext uri="{FF2B5EF4-FFF2-40B4-BE49-F238E27FC236}">
                <a16:creationId xmlns:a16="http://schemas.microsoft.com/office/drawing/2014/main" id="{5C814049-6745-445F-BC58-AC778542D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4392" y="2691160"/>
            <a:ext cx="5594717" cy="3349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889325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0</TotalTime>
  <Words>146</Words>
  <Application>Microsoft Office PowerPoint</Application>
  <PresentationFormat>Widescreen</PresentationFormat>
  <Paragraphs>22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Trebuchet MS</vt:lpstr>
      <vt:lpstr>Berlin</vt:lpstr>
      <vt:lpstr>Needs vs. Wants</vt:lpstr>
      <vt:lpstr>Needs- things we must have to survive. </vt:lpstr>
      <vt:lpstr>We NEED food.</vt:lpstr>
      <vt:lpstr>We NEED water. </vt:lpstr>
      <vt:lpstr>We NEED shelter. </vt:lpstr>
      <vt:lpstr>We NEED clothes.</vt:lpstr>
      <vt:lpstr>Wants- things we would like to have, but do not need. </vt:lpstr>
      <vt:lpstr>We WANT to have smart phones. </vt:lpstr>
      <vt:lpstr>We WANT to buy that new video game.</vt:lpstr>
      <vt:lpstr>We WANT to buy make up and nail polish.</vt:lpstr>
      <vt:lpstr>Sometimes many WANTS seem like NEEDS… but they are not. </vt:lpstr>
      <vt:lpstr>Can you think of things that you NEED to survive?</vt:lpstr>
      <vt:lpstr>Can you think of some things that you WANT, but do not need?</vt:lpstr>
      <vt:lpstr>WANT or NEED? </vt:lpstr>
      <vt:lpstr>WANT or NEED? </vt:lpstr>
      <vt:lpstr>WANT or NEED? </vt:lpstr>
      <vt:lpstr>WANT or NEED? </vt:lpstr>
      <vt:lpstr>WANT or NEED? </vt:lpstr>
      <vt:lpstr>WANT or NEED? </vt:lpstr>
      <vt:lpstr>WANT or NEED? </vt:lpstr>
      <vt:lpstr>WANT or NEED? </vt:lpstr>
      <vt:lpstr>Review: What are wants vs. needs?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Needs vs. Wants</dc:title>
  <dc:creator>quynhnguyen4@gmail.com</dc:creator>
  <cp:lastModifiedBy>Chanh Le</cp:lastModifiedBy>
  <cp:revision>7</cp:revision>
  <dcterms:created xsi:type="dcterms:W3CDTF">2019-11-06T17:58:26Z</dcterms:created>
  <dcterms:modified xsi:type="dcterms:W3CDTF">2020-11-16T02:44:53Z</dcterms:modified>
</cp:coreProperties>
</file>