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9"/>
  </p:notesMasterIdLst>
  <p:sldIdLst>
    <p:sldId id="307" r:id="rId3"/>
    <p:sldId id="308" r:id="rId4"/>
    <p:sldId id="309" r:id="rId5"/>
    <p:sldId id="310" r:id="rId6"/>
    <p:sldId id="311" r:id="rId7"/>
    <p:sldId id="31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78815" autoAdjust="0"/>
  </p:normalViewPr>
  <p:slideViewPr>
    <p:cSldViewPr snapToGrid="0">
      <p:cViewPr varScale="1">
        <p:scale>
          <a:sx n="58" d="100"/>
          <a:sy n="58" d="100"/>
        </p:scale>
        <p:origin x="1026" y="6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16-Apr-18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A91DC7-199D-4BD6-A0B9-09FBA43976F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472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A91DC7-199D-4BD6-A0B9-09FBA43976F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369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A91DC7-199D-4BD6-A0B9-09FBA43976F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5625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A91DC7-199D-4BD6-A0B9-09FBA43976F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855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8DBF89-2454-40E4-A434-AA8D40EB2EB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CECEA8F-1F67-4750-A3AD-AC2CF2C77C9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360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6AD86E-A0B8-4415-9B56-BC07F4CEB1D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623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A4E10F-8626-47BC-B0A4-E1E70E058FF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951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7ED25A-C412-4AF3-9A78-125195AD8D0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9859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3FAD73-1580-4C6E-93F7-19490C9C3F0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2040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21C151-7D1F-4A23-949B-58A5721FA74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897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C3DE27-63D0-418E-81A8-D0173E6B831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334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41ABB7-81DB-4FF8-AF5A-3607CE4E0AE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14DC97-F3D7-486B-9762-53F7172D200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A7C4E-B9A5-46A8-867F-FA75BA9059A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A361CB-F87D-4736-8D1A-7A2F2BD8524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A2C1FE-31F5-48F3-9A54-763C4DA12F4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166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EE5457-E9C3-4A5A-91A9-5725F319D69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783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20F8A9-996B-49B8-875E-2945CF3B71C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02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6A8BF0-571B-41C1-B266-362B1CE2C0E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74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03FF24-5813-4DB0-9591-387A229555B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C762AB-F237-4200-A6B8-6D41E237044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151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VBA Workspace </a:t>
            </a:r>
            <a:r>
              <a:rPr lang="en-US" sz="5400" b="0" dirty="0"/>
              <a:t>– </a:t>
            </a:r>
            <a:r>
              <a:rPr lang="en-US" sz="5400" b="0" dirty="0" smtClean="0"/>
              <a:t>a walkthrough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Version: 05-Apr-2018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E88C83-C483-48EF-8318-2F2A2F980F1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37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50" y="485775"/>
            <a:ext cx="7200900" cy="5886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6051" y="1208466"/>
            <a:ext cx="3570399" cy="5163757"/>
          </a:xfrm>
          <a:prstGeom prst="rect">
            <a:avLst/>
          </a:prstGeom>
          <a:solidFill>
            <a:srgbClr val="FF0000">
              <a:alpha val="8000"/>
            </a:srgbClr>
          </a:soli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029988" y="3908628"/>
            <a:ext cx="3311748" cy="7535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CODE WINDOW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495550" y="1488928"/>
            <a:ext cx="3600450" cy="4867422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880569" y="1892970"/>
            <a:ext cx="2072691" cy="40579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EXPLORER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880568" y="3929699"/>
            <a:ext cx="2072691" cy="40579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PROPERTIES WINDOW</a:t>
            </a:r>
          </a:p>
        </p:txBody>
      </p:sp>
    </p:spTree>
    <p:extLst>
      <p:ext uri="{BB962C8B-B14F-4D97-AF65-F5344CB8AC3E}">
        <p14:creationId xmlns:p14="http://schemas.microsoft.com/office/powerpoint/2010/main" val="392395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50" y="485775"/>
            <a:ext cx="7200900" cy="5886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508429" y="1208467"/>
            <a:ext cx="3604743" cy="516375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26051" y="1208466"/>
            <a:ext cx="3570399" cy="5163757"/>
          </a:xfrm>
          <a:prstGeom prst="rect">
            <a:avLst/>
          </a:prstGeom>
          <a:noFill/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029988" y="3908628"/>
            <a:ext cx="3311748" cy="7535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CODE WINDOW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453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50" y="485775"/>
            <a:ext cx="7200900" cy="5886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508429" y="3335627"/>
            <a:ext cx="3604743" cy="30365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00293" y="1208467"/>
            <a:ext cx="3596157" cy="516076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07085" y="1169829"/>
            <a:ext cx="3570399" cy="2127161"/>
          </a:xfrm>
          <a:prstGeom prst="rect">
            <a:avLst/>
          </a:prstGeom>
          <a:noFill/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740233" y="2826802"/>
            <a:ext cx="3311748" cy="7535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EXPLORER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01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50" y="485775"/>
            <a:ext cx="7200900" cy="5886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2491257" y="1205471"/>
            <a:ext cx="3604743" cy="209152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00293" y="1208467"/>
            <a:ext cx="3596157" cy="516076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94204" y="3322751"/>
            <a:ext cx="3570399" cy="2949262"/>
          </a:xfrm>
          <a:prstGeom prst="rect">
            <a:avLst/>
          </a:prstGeom>
          <a:noFill/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531744" y="4484880"/>
            <a:ext cx="3741043" cy="753524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PROPERTIES WINDOW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254412-6477-44FF-A10D-DDF5F70013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95550" y="485775"/>
            <a:ext cx="7611094" cy="5667062"/>
            <a:chOff x="3451857" y="595469"/>
            <a:chExt cx="7611094" cy="5667062"/>
          </a:xfrm>
        </p:grpSpPr>
        <p:grpSp>
          <p:nvGrpSpPr>
            <p:cNvPr id="5" name="Group 4"/>
            <p:cNvGrpSpPr/>
            <p:nvPr/>
          </p:nvGrpSpPr>
          <p:grpSpPr>
            <a:xfrm>
              <a:off x="3451857" y="595469"/>
              <a:ext cx="5288286" cy="5667062"/>
              <a:chOff x="3726925" y="890239"/>
              <a:chExt cx="4738151" cy="5077523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26925" y="890239"/>
                <a:ext cx="4738151" cy="507752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" name="Rectangle 3"/>
              <p:cNvSpPr/>
              <p:nvPr/>
            </p:nvSpPr>
            <p:spPr>
              <a:xfrm>
                <a:off x="3726925" y="890239"/>
                <a:ext cx="587498" cy="333254"/>
              </a:xfrm>
              <a:prstGeom prst="rect">
                <a:avLst/>
              </a:prstGeom>
              <a:noFill/>
              <a:ln w="57150">
                <a:solidFill>
                  <a:srgbClr val="C0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" name="Rounded Rectangle 5"/>
            <p:cNvSpPr/>
            <p:nvPr/>
          </p:nvSpPr>
          <p:spPr>
            <a:xfrm>
              <a:off x="7084268" y="4810149"/>
              <a:ext cx="3978683" cy="75352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715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ACTIVATE WINDOWS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17048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38</Words>
  <Application>Microsoft Office PowerPoint</Application>
  <PresentationFormat>Widescreen</PresentationFormat>
  <Paragraphs>20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1_Office Theme</vt:lpstr>
      <vt:lpstr>Office Theme</vt:lpstr>
      <vt:lpstr>VBA Workspace – a walkthrough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37</cp:revision>
  <dcterms:created xsi:type="dcterms:W3CDTF">2015-10-28T10:09:18Z</dcterms:created>
  <dcterms:modified xsi:type="dcterms:W3CDTF">2018-04-16T07:17:41Z</dcterms:modified>
</cp:coreProperties>
</file>