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2172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8EE35-FC79-498E-8BBE-E13CD6C40C7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0EF629-0AE6-4C75-8BF7-BF5C699F2196}">
      <dgm:prSet phldrT="[Text]" custT="1"/>
      <dgm:spPr/>
      <dgm:t>
        <a:bodyPr/>
        <a:lstStyle/>
        <a:p>
          <a:r>
            <a:rPr lang="th-TH" sz="2000" dirty="0" smtClean="0"/>
            <a:t>การโอนความเสี่ยง</a:t>
          </a:r>
          <a:endParaRPr lang="en-US" sz="2000" dirty="0"/>
        </a:p>
      </dgm:t>
    </dgm:pt>
    <dgm:pt modelId="{C8A55AF7-DD6E-4FA2-A6E8-86F29E5446C5}" type="parTrans" cxnId="{B9E70BB6-0A01-4BCC-A707-F91192C4BD10}">
      <dgm:prSet/>
      <dgm:spPr/>
      <dgm:t>
        <a:bodyPr/>
        <a:lstStyle/>
        <a:p>
          <a:endParaRPr lang="en-US" sz="2400"/>
        </a:p>
      </dgm:t>
    </dgm:pt>
    <dgm:pt modelId="{47E42DF4-C172-4DB5-804C-8E2C4491E22F}" type="sibTrans" cxnId="{B9E70BB6-0A01-4BCC-A707-F91192C4BD10}">
      <dgm:prSet/>
      <dgm:spPr/>
      <dgm:t>
        <a:bodyPr/>
        <a:lstStyle/>
        <a:p>
          <a:endParaRPr lang="en-US" sz="2400"/>
        </a:p>
      </dgm:t>
    </dgm:pt>
    <dgm:pt modelId="{85CD8C0E-0340-40C6-85A3-B6BBB4833133}">
      <dgm:prSet phldrT="[Text]" custT="1"/>
      <dgm:spPr/>
      <dgm:t>
        <a:bodyPr/>
        <a:lstStyle/>
        <a:p>
          <a:r>
            <a:rPr lang="en-US" sz="2000" dirty="0" smtClean="0"/>
            <a:t>Traditional</a:t>
          </a:r>
          <a:endParaRPr lang="en-US" sz="2000" dirty="0"/>
        </a:p>
      </dgm:t>
    </dgm:pt>
    <dgm:pt modelId="{6F1C4E09-D908-4670-958A-5C61E3BD5438}" type="parTrans" cxnId="{C1BF6452-EA3A-476D-BED4-05726D262AB6}">
      <dgm:prSet/>
      <dgm:spPr/>
      <dgm:t>
        <a:bodyPr/>
        <a:lstStyle/>
        <a:p>
          <a:endParaRPr lang="en-US" sz="2400"/>
        </a:p>
      </dgm:t>
    </dgm:pt>
    <dgm:pt modelId="{B711B8CB-E9D9-44DE-ACB2-5C74304D5A01}" type="sibTrans" cxnId="{C1BF6452-EA3A-476D-BED4-05726D262AB6}">
      <dgm:prSet/>
      <dgm:spPr/>
      <dgm:t>
        <a:bodyPr/>
        <a:lstStyle/>
        <a:p>
          <a:endParaRPr lang="en-US" sz="2400"/>
        </a:p>
      </dgm:t>
    </dgm:pt>
    <dgm:pt modelId="{BB3A8EC3-F52E-4DF1-B576-B40F08455AED}">
      <dgm:prSet phldrT="[Text]" custT="1"/>
      <dgm:spPr/>
      <dgm:t>
        <a:bodyPr/>
        <a:lstStyle/>
        <a:p>
          <a:r>
            <a:rPr lang="en-US" sz="2000" dirty="0" smtClean="0"/>
            <a:t>Alternative (Capital Market Solution)</a:t>
          </a:r>
          <a:endParaRPr lang="en-US" sz="2000" dirty="0"/>
        </a:p>
      </dgm:t>
    </dgm:pt>
    <dgm:pt modelId="{FCBF4695-6DFE-42C5-ADE0-D8436A4D111B}" type="parTrans" cxnId="{618D1B66-0708-4E7B-AD7E-3A4F08165523}">
      <dgm:prSet/>
      <dgm:spPr/>
      <dgm:t>
        <a:bodyPr/>
        <a:lstStyle/>
        <a:p>
          <a:endParaRPr lang="en-US" sz="2400"/>
        </a:p>
      </dgm:t>
    </dgm:pt>
    <dgm:pt modelId="{5AB5C672-7C88-4D6C-A429-C4DC039D9C2C}" type="sibTrans" cxnId="{618D1B66-0708-4E7B-AD7E-3A4F08165523}">
      <dgm:prSet/>
      <dgm:spPr/>
      <dgm:t>
        <a:bodyPr/>
        <a:lstStyle/>
        <a:p>
          <a:endParaRPr lang="en-US" sz="2400"/>
        </a:p>
      </dgm:t>
    </dgm:pt>
    <dgm:pt modelId="{2EDB957F-95C3-4F6A-8C04-E849A1A033A2}">
      <dgm:prSet phldrT="[Text]" custT="1"/>
      <dgm:spPr/>
      <dgm:t>
        <a:bodyPr/>
        <a:lstStyle/>
        <a:p>
          <a:r>
            <a:rPr lang="en-US" sz="2000" dirty="0" smtClean="0"/>
            <a:t>Reinsurance</a:t>
          </a:r>
          <a:endParaRPr lang="en-US" sz="2000" dirty="0"/>
        </a:p>
      </dgm:t>
    </dgm:pt>
    <dgm:pt modelId="{83FA3EEC-0E7C-4B65-853D-B388166EB8A4}" type="parTrans" cxnId="{E4383E60-0E54-4726-B03D-515E97717580}">
      <dgm:prSet/>
      <dgm:spPr/>
      <dgm:t>
        <a:bodyPr/>
        <a:lstStyle/>
        <a:p>
          <a:endParaRPr lang="en-US" sz="2400"/>
        </a:p>
      </dgm:t>
    </dgm:pt>
    <dgm:pt modelId="{1F8C0D6F-B407-4261-A4AB-63335B98566C}" type="sibTrans" cxnId="{E4383E60-0E54-4726-B03D-515E97717580}">
      <dgm:prSet/>
      <dgm:spPr/>
      <dgm:t>
        <a:bodyPr/>
        <a:lstStyle/>
        <a:p>
          <a:endParaRPr lang="en-US" sz="2400"/>
        </a:p>
      </dgm:t>
    </dgm:pt>
    <dgm:pt modelId="{897975B0-E7AC-425A-8E80-5C7F6EB684A5}">
      <dgm:prSet phldrT="[Text]" custT="1"/>
      <dgm:spPr/>
      <dgm:t>
        <a:bodyPr/>
        <a:lstStyle/>
        <a:p>
          <a:r>
            <a:rPr lang="en-US" sz="2000" dirty="0" smtClean="0"/>
            <a:t>Derivatives</a:t>
          </a:r>
          <a:endParaRPr lang="en-US" sz="2000" dirty="0"/>
        </a:p>
      </dgm:t>
    </dgm:pt>
    <dgm:pt modelId="{099CAD2B-CC4C-4F79-8D89-0FDEB5A31038}" type="parTrans" cxnId="{36AB3551-2EC8-472E-BCB1-F9586E0B113D}">
      <dgm:prSet/>
      <dgm:spPr/>
      <dgm:t>
        <a:bodyPr/>
        <a:lstStyle/>
        <a:p>
          <a:endParaRPr lang="en-US" sz="2400"/>
        </a:p>
      </dgm:t>
    </dgm:pt>
    <dgm:pt modelId="{698A1640-C8CF-4DD7-8DCD-67FD05958CB8}" type="sibTrans" cxnId="{36AB3551-2EC8-472E-BCB1-F9586E0B113D}">
      <dgm:prSet/>
      <dgm:spPr/>
      <dgm:t>
        <a:bodyPr/>
        <a:lstStyle/>
        <a:p>
          <a:endParaRPr lang="en-US" sz="2400"/>
        </a:p>
      </dgm:t>
    </dgm:pt>
    <dgm:pt modelId="{A5FFA988-115A-40F2-B095-949F7D88A0CD}">
      <dgm:prSet phldrT="[Text]" custT="1"/>
      <dgm:spPr/>
      <dgm:t>
        <a:bodyPr/>
        <a:lstStyle/>
        <a:p>
          <a:r>
            <a:rPr lang="en-US" sz="2000" dirty="0" smtClean="0"/>
            <a:t>Others</a:t>
          </a:r>
          <a:endParaRPr lang="en-US" sz="2000" dirty="0"/>
        </a:p>
      </dgm:t>
    </dgm:pt>
    <dgm:pt modelId="{2282530C-BAD3-442C-9777-762D55B91C8A}" type="parTrans" cxnId="{97B18C2D-D824-4F25-B889-F4F8ACE656B5}">
      <dgm:prSet/>
      <dgm:spPr/>
      <dgm:t>
        <a:bodyPr/>
        <a:lstStyle/>
        <a:p>
          <a:endParaRPr lang="en-US" sz="2400"/>
        </a:p>
      </dgm:t>
    </dgm:pt>
    <dgm:pt modelId="{359D8519-FCB8-4221-8AF8-ABD51D3C8014}" type="sibTrans" cxnId="{97B18C2D-D824-4F25-B889-F4F8ACE656B5}">
      <dgm:prSet/>
      <dgm:spPr/>
      <dgm:t>
        <a:bodyPr/>
        <a:lstStyle/>
        <a:p>
          <a:endParaRPr lang="en-US" sz="2400"/>
        </a:p>
      </dgm:t>
    </dgm:pt>
    <dgm:pt modelId="{0B62CDAE-1AF5-44ED-8B7E-E9D45F1A2EAA}">
      <dgm:prSet phldrT="[Text]" custT="1"/>
      <dgm:spPr/>
      <dgm:t>
        <a:bodyPr/>
        <a:lstStyle/>
        <a:p>
          <a:r>
            <a:rPr lang="en-US" sz="2000" dirty="0" smtClean="0"/>
            <a:t>Pricing</a:t>
          </a:r>
          <a:endParaRPr lang="en-US" sz="2000" dirty="0"/>
        </a:p>
      </dgm:t>
    </dgm:pt>
    <dgm:pt modelId="{2943D440-A840-4E04-AF28-23EF925DB5DF}" type="parTrans" cxnId="{AE98034D-8EB6-4780-BE3C-4173B2BE91FE}">
      <dgm:prSet/>
      <dgm:spPr/>
      <dgm:t>
        <a:bodyPr/>
        <a:lstStyle/>
        <a:p>
          <a:endParaRPr lang="en-US" sz="2400"/>
        </a:p>
      </dgm:t>
    </dgm:pt>
    <dgm:pt modelId="{B0086551-65F2-413C-82E5-1B58BDDB34E4}" type="sibTrans" cxnId="{AE98034D-8EB6-4780-BE3C-4173B2BE91FE}">
      <dgm:prSet/>
      <dgm:spPr/>
      <dgm:t>
        <a:bodyPr/>
        <a:lstStyle/>
        <a:p>
          <a:endParaRPr lang="en-US" sz="2400"/>
        </a:p>
      </dgm:t>
    </dgm:pt>
    <dgm:pt modelId="{3273F75B-11F4-4684-A71D-F1A086E88D12}">
      <dgm:prSet phldrT="[Text]" custT="1"/>
      <dgm:spPr/>
      <dgm:t>
        <a:bodyPr/>
        <a:lstStyle/>
        <a:p>
          <a:r>
            <a:rPr lang="en-US" sz="2000" dirty="0" smtClean="0"/>
            <a:t>Organization Form</a:t>
          </a:r>
          <a:endParaRPr lang="en-US" sz="2000" dirty="0"/>
        </a:p>
      </dgm:t>
    </dgm:pt>
    <dgm:pt modelId="{F7380938-1029-4FC9-A3C8-F90493613246}" type="parTrans" cxnId="{643D462C-735D-4C0A-B4B9-5036CAB38E19}">
      <dgm:prSet/>
      <dgm:spPr/>
      <dgm:t>
        <a:bodyPr/>
        <a:lstStyle/>
        <a:p>
          <a:endParaRPr lang="en-US" sz="2400"/>
        </a:p>
      </dgm:t>
    </dgm:pt>
    <dgm:pt modelId="{FA2C7262-9D5F-474A-91B7-A52364594982}" type="sibTrans" cxnId="{643D462C-735D-4C0A-B4B9-5036CAB38E19}">
      <dgm:prSet/>
      <dgm:spPr/>
      <dgm:t>
        <a:bodyPr/>
        <a:lstStyle/>
        <a:p>
          <a:endParaRPr lang="en-US" sz="2400"/>
        </a:p>
      </dgm:t>
    </dgm:pt>
    <dgm:pt modelId="{864E6267-C025-40C5-A08C-738B976AEA0C}">
      <dgm:prSet phldrT="[Text]" custT="1"/>
      <dgm:spPr/>
      <dgm:t>
        <a:bodyPr/>
        <a:lstStyle/>
        <a:p>
          <a:r>
            <a:rPr lang="en-US" sz="2000" dirty="0" smtClean="0"/>
            <a:t>Within Group Companies</a:t>
          </a:r>
          <a:endParaRPr lang="en-US" sz="2000" dirty="0"/>
        </a:p>
      </dgm:t>
    </dgm:pt>
    <dgm:pt modelId="{6385A282-E1F9-495B-96C9-7E9BB1A7421F}" type="parTrans" cxnId="{64C8EDB0-5ECE-446D-A92F-A58AD29FD61B}">
      <dgm:prSet/>
      <dgm:spPr/>
      <dgm:t>
        <a:bodyPr/>
        <a:lstStyle/>
        <a:p>
          <a:endParaRPr lang="en-US" sz="2400"/>
        </a:p>
      </dgm:t>
    </dgm:pt>
    <dgm:pt modelId="{9AD0B554-49EC-4858-9456-AF60BFF74EE7}" type="sibTrans" cxnId="{64C8EDB0-5ECE-446D-A92F-A58AD29FD61B}">
      <dgm:prSet/>
      <dgm:spPr/>
      <dgm:t>
        <a:bodyPr/>
        <a:lstStyle/>
        <a:p>
          <a:endParaRPr lang="en-US" sz="2400"/>
        </a:p>
      </dgm:t>
    </dgm:pt>
    <dgm:pt modelId="{3F24F50B-FA77-4124-A312-F77A049F8017}">
      <dgm:prSet phldrT="[Text]" custT="1"/>
      <dgm:spPr/>
      <dgm:t>
        <a:bodyPr/>
        <a:lstStyle/>
        <a:p>
          <a:r>
            <a:rPr lang="en-US" sz="2000" dirty="0" smtClean="0"/>
            <a:t>Declare Bankruptcy</a:t>
          </a:r>
          <a:endParaRPr lang="en-US" sz="2000" dirty="0"/>
        </a:p>
      </dgm:t>
    </dgm:pt>
    <dgm:pt modelId="{A752D419-8366-4B32-836F-F9C674DD3657}" type="parTrans" cxnId="{ED851AD3-9E5A-41C9-A2E8-A0E8EF03BF62}">
      <dgm:prSet/>
      <dgm:spPr/>
      <dgm:t>
        <a:bodyPr/>
        <a:lstStyle/>
        <a:p>
          <a:endParaRPr lang="en-US" sz="2400"/>
        </a:p>
      </dgm:t>
    </dgm:pt>
    <dgm:pt modelId="{D9E836E7-93D5-44B6-87B2-66A0FA2955B7}" type="sibTrans" cxnId="{ED851AD3-9E5A-41C9-A2E8-A0E8EF03BF62}">
      <dgm:prSet/>
      <dgm:spPr/>
      <dgm:t>
        <a:bodyPr/>
        <a:lstStyle/>
        <a:p>
          <a:endParaRPr lang="en-US" sz="2400"/>
        </a:p>
      </dgm:t>
    </dgm:pt>
    <dgm:pt modelId="{52237324-4916-4D55-BFAA-AFC96CFCC621}">
      <dgm:prSet phldrT="[Text]" custT="1"/>
      <dgm:spPr/>
      <dgm:t>
        <a:bodyPr/>
        <a:lstStyle/>
        <a:p>
          <a:r>
            <a:rPr lang="en-US" sz="2000" dirty="0" smtClean="0"/>
            <a:t>Captives</a:t>
          </a:r>
          <a:endParaRPr lang="en-US" sz="2000" dirty="0"/>
        </a:p>
      </dgm:t>
    </dgm:pt>
    <dgm:pt modelId="{AB6D7AD2-6609-4B98-807C-C49712E86B10}" type="parTrans" cxnId="{53440E92-CECD-45DF-9830-8CED500AE16F}">
      <dgm:prSet/>
      <dgm:spPr/>
      <dgm:t>
        <a:bodyPr/>
        <a:lstStyle/>
        <a:p>
          <a:endParaRPr lang="en-US" sz="2400"/>
        </a:p>
      </dgm:t>
    </dgm:pt>
    <dgm:pt modelId="{EFB1F37C-929D-48F9-B7DE-17E66887E717}" type="sibTrans" cxnId="{53440E92-CECD-45DF-9830-8CED500AE16F}">
      <dgm:prSet/>
      <dgm:spPr/>
      <dgm:t>
        <a:bodyPr/>
        <a:lstStyle/>
        <a:p>
          <a:endParaRPr lang="en-US" sz="2400"/>
        </a:p>
      </dgm:t>
    </dgm:pt>
    <dgm:pt modelId="{E056A2DB-0197-4FE6-B4CB-79E7E31EBE34}">
      <dgm:prSet phldrT="[Text]" custT="1"/>
      <dgm:spPr/>
      <dgm:t>
        <a:bodyPr/>
        <a:lstStyle/>
        <a:p>
          <a:r>
            <a:rPr lang="en-US" sz="2000" dirty="0" smtClean="0"/>
            <a:t>Cat Bond</a:t>
          </a:r>
          <a:endParaRPr lang="en-US" sz="2000" dirty="0"/>
        </a:p>
      </dgm:t>
    </dgm:pt>
    <dgm:pt modelId="{052E0AED-3F08-4EDA-A1E3-3B23F0611E26}" type="parTrans" cxnId="{E55BB25D-D570-4FA0-8AD6-4E1F34E29538}">
      <dgm:prSet/>
      <dgm:spPr/>
      <dgm:t>
        <a:bodyPr/>
        <a:lstStyle/>
        <a:p>
          <a:endParaRPr lang="en-US" sz="2400"/>
        </a:p>
      </dgm:t>
    </dgm:pt>
    <dgm:pt modelId="{69BF6E5A-2AF6-46F4-8F9A-3A8FDCB5121C}" type="sibTrans" cxnId="{E55BB25D-D570-4FA0-8AD6-4E1F34E29538}">
      <dgm:prSet/>
      <dgm:spPr/>
      <dgm:t>
        <a:bodyPr/>
        <a:lstStyle/>
        <a:p>
          <a:endParaRPr lang="en-US" sz="2400"/>
        </a:p>
      </dgm:t>
    </dgm:pt>
    <dgm:pt modelId="{7CAF4C22-CEA4-4A30-9141-1FE555277B63}">
      <dgm:prSet phldrT="[Text]" custT="1"/>
      <dgm:spPr/>
      <dgm:t>
        <a:bodyPr/>
        <a:lstStyle/>
        <a:p>
          <a:r>
            <a:rPr lang="en-US" sz="2000" dirty="0" smtClean="0"/>
            <a:t>Sidecars</a:t>
          </a:r>
          <a:endParaRPr lang="en-US" sz="2000" dirty="0"/>
        </a:p>
      </dgm:t>
    </dgm:pt>
    <dgm:pt modelId="{D9E3F256-7688-4203-9B53-B69F57ACD200}" type="parTrans" cxnId="{9769D157-9BC4-4F75-8D9E-C9CFD1833F47}">
      <dgm:prSet/>
      <dgm:spPr/>
      <dgm:t>
        <a:bodyPr/>
        <a:lstStyle/>
        <a:p>
          <a:endParaRPr lang="en-US" sz="2400"/>
        </a:p>
      </dgm:t>
    </dgm:pt>
    <dgm:pt modelId="{6DF60432-7817-480E-A914-6F35DB32B723}" type="sibTrans" cxnId="{9769D157-9BC4-4F75-8D9E-C9CFD1833F47}">
      <dgm:prSet/>
      <dgm:spPr/>
      <dgm:t>
        <a:bodyPr/>
        <a:lstStyle/>
        <a:p>
          <a:endParaRPr lang="en-US" sz="2400"/>
        </a:p>
      </dgm:t>
    </dgm:pt>
    <dgm:pt modelId="{E705F97B-BF0B-4EA2-AC57-141C1167D8F0}">
      <dgm:prSet phldrT="[Text]" custT="1"/>
      <dgm:spPr/>
      <dgm:t>
        <a:bodyPr/>
        <a:lstStyle/>
        <a:p>
          <a:r>
            <a:rPr lang="en-US" sz="2000" dirty="0" smtClean="0"/>
            <a:t>ILS and Securitization</a:t>
          </a:r>
          <a:endParaRPr lang="en-US" sz="2000" dirty="0"/>
        </a:p>
      </dgm:t>
    </dgm:pt>
    <dgm:pt modelId="{B2B41606-2D9D-4BB2-AEBD-D0143BFFE3B3}" type="parTrans" cxnId="{6218A574-96CA-4CDE-93D9-A1350FFF5B37}">
      <dgm:prSet/>
      <dgm:spPr/>
      <dgm:t>
        <a:bodyPr/>
        <a:lstStyle/>
        <a:p>
          <a:endParaRPr lang="en-US" sz="2400"/>
        </a:p>
      </dgm:t>
    </dgm:pt>
    <dgm:pt modelId="{1A5087F9-826B-4107-991A-AE38AF230139}" type="sibTrans" cxnId="{6218A574-96CA-4CDE-93D9-A1350FFF5B37}">
      <dgm:prSet/>
      <dgm:spPr/>
      <dgm:t>
        <a:bodyPr/>
        <a:lstStyle/>
        <a:p>
          <a:endParaRPr lang="en-US" sz="2400"/>
        </a:p>
      </dgm:t>
    </dgm:pt>
    <dgm:pt modelId="{EE674209-D6DC-4C6A-9A52-C4A5415BA117}">
      <dgm:prSet phldrT="[Text]" custT="1"/>
      <dgm:spPr/>
      <dgm:t>
        <a:bodyPr/>
        <a:lstStyle/>
        <a:p>
          <a:r>
            <a:rPr lang="en-US" sz="2000" dirty="0" smtClean="0"/>
            <a:t>Others</a:t>
          </a:r>
          <a:endParaRPr lang="en-US" sz="2000" dirty="0"/>
        </a:p>
      </dgm:t>
    </dgm:pt>
    <dgm:pt modelId="{55964C72-B355-4179-B077-CC8DB7BD3CAC}" type="parTrans" cxnId="{47919924-31EF-4068-816A-999F71FF4177}">
      <dgm:prSet/>
      <dgm:spPr/>
      <dgm:t>
        <a:bodyPr/>
        <a:lstStyle/>
        <a:p>
          <a:endParaRPr lang="en-US" sz="2400"/>
        </a:p>
      </dgm:t>
    </dgm:pt>
    <dgm:pt modelId="{1306F26E-32C5-4FB5-AFE9-CF184F169F81}" type="sibTrans" cxnId="{47919924-31EF-4068-816A-999F71FF4177}">
      <dgm:prSet/>
      <dgm:spPr/>
      <dgm:t>
        <a:bodyPr/>
        <a:lstStyle/>
        <a:p>
          <a:endParaRPr lang="en-US" sz="2400"/>
        </a:p>
      </dgm:t>
    </dgm:pt>
    <dgm:pt modelId="{C099F648-BFA0-4883-BE50-A28A5C897E24}">
      <dgm:prSet phldrT="[Text]" custT="1"/>
      <dgm:spPr/>
      <dgm:t>
        <a:bodyPr/>
        <a:lstStyle/>
        <a:p>
          <a:r>
            <a:rPr lang="en-US" sz="2000" dirty="0" smtClean="0"/>
            <a:t>Contract Design</a:t>
          </a:r>
          <a:endParaRPr lang="en-US" sz="2000" dirty="0"/>
        </a:p>
      </dgm:t>
    </dgm:pt>
    <dgm:pt modelId="{2D780724-3711-4727-A06A-018FBC8B8940}" type="parTrans" cxnId="{98603A1B-6EEB-4E2E-A755-73183A725CEC}">
      <dgm:prSet/>
      <dgm:spPr/>
      <dgm:t>
        <a:bodyPr/>
        <a:lstStyle/>
        <a:p>
          <a:endParaRPr lang="en-US" sz="2400"/>
        </a:p>
      </dgm:t>
    </dgm:pt>
    <dgm:pt modelId="{554FD0E0-D12A-4B58-B87F-C02FC7749135}" type="sibTrans" cxnId="{98603A1B-6EEB-4E2E-A755-73183A725CEC}">
      <dgm:prSet/>
      <dgm:spPr/>
      <dgm:t>
        <a:bodyPr/>
        <a:lstStyle/>
        <a:p>
          <a:endParaRPr lang="en-US" sz="2400"/>
        </a:p>
      </dgm:t>
    </dgm:pt>
    <dgm:pt modelId="{BF893A4F-761A-43C9-8721-256BA6BCD5F4}" type="pres">
      <dgm:prSet presAssocID="{03B8EE35-FC79-498E-8BBE-E13CD6C40C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C2AA539-FA3C-4529-B0EE-052C22AF58C2}" type="pres">
      <dgm:prSet presAssocID="{8F0EF629-0AE6-4C75-8BF7-BF5C699F2196}" presName="hierRoot1" presStyleCnt="0">
        <dgm:presLayoutVars>
          <dgm:hierBranch val="init"/>
        </dgm:presLayoutVars>
      </dgm:prSet>
      <dgm:spPr/>
    </dgm:pt>
    <dgm:pt modelId="{2553AE64-5FA5-48F3-82AD-2D1591D21A95}" type="pres">
      <dgm:prSet presAssocID="{8F0EF629-0AE6-4C75-8BF7-BF5C699F2196}" presName="rootComposite1" presStyleCnt="0"/>
      <dgm:spPr/>
    </dgm:pt>
    <dgm:pt modelId="{3C66D191-240B-4AC9-A2A2-E5CB96B2CC55}" type="pres">
      <dgm:prSet presAssocID="{8F0EF629-0AE6-4C75-8BF7-BF5C699F219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7389A4-F1B8-4F8F-A898-C8468045DAAE}" type="pres">
      <dgm:prSet presAssocID="{8F0EF629-0AE6-4C75-8BF7-BF5C699F2196}" presName="rootConnector1" presStyleLbl="node1" presStyleIdx="0" presStyleCnt="0"/>
      <dgm:spPr/>
    </dgm:pt>
    <dgm:pt modelId="{B5E18B1A-3175-4EA3-8FA4-FB7A548CEA45}" type="pres">
      <dgm:prSet presAssocID="{8F0EF629-0AE6-4C75-8BF7-BF5C699F2196}" presName="hierChild2" presStyleCnt="0"/>
      <dgm:spPr/>
    </dgm:pt>
    <dgm:pt modelId="{6885FB6E-73E3-4FD6-9BB7-036088D69A65}" type="pres">
      <dgm:prSet presAssocID="{6F1C4E09-D908-4670-958A-5C61E3BD5438}" presName="Name37" presStyleLbl="parChTrans1D2" presStyleIdx="0" presStyleCnt="2"/>
      <dgm:spPr/>
    </dgm:pt>
    <dgm:pt modelId="{178A2C29-ABA8-48A7-8A84-2C5054850FF8}" type="pres">
      <dgm:prSet presAssocID="{85CD8C0E-0340-40C6-85A3-B6BBB4833133}" presName="hierRoot2" presStyleCnt="0">
        <dgm:presLayoutVars>
          <dgm:hierBranch val="init"/>
        </dgm:presLayoutVars>
      </dgm:prSet>
      <dgm:spPr/>
    </dgm:pt>
    <dgm:pt modelId="{8B377160-7267-46CD-8530-CDA75C457066}" type="pres">
      <dgm:prSet presAssocID="{85CD8C0E-0340-40C6-85A3-B6BBB4833133}" presName="rootComposite" presStyleCnt="0"/>
      <dgm:spPr/>
    </dgm:pt>
    <dgm:pt modelId="{188D3026-78BB-4678-A79A-1CE6A3E62DD3}" type="pres">
      <dgm:prSet presAssocID="{85CD8C0E-0340-40C6-85A3-B6BBB483313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516E4D-0C66-4F5E-B289-A6830F424C8B}" type="pres">
      <dgm:prSet presAssocID="{85CD8C0E-0340-40C6-85A3-B6BBB4833133}" presName="rootConnector" presStyleLbl="node2" presStyleIdx="0" presStyleCnt="2"/>
      <dgm:spPr/>
    </dgm:pt>
    <dgm:pt modelId="{9EB07596-E987-4B69-B688-679458FE8175}" type="pres">
      <dgm:prSet presAssocID="{85CD8C0E-0340-40C6-85A3-B6BBB4833133}" presName="hierChild4" presStyleCnt="0"/>
      <dgm:spPr/>
    </dgm:pt>
    <dgm:pt modelId="{6E3D4A7C-D58A-452D-A875-9DAD5AC402D7}" type="pres">
      <dgm:prSet presAssocID="{83FA3EEC-0E7C-4B65-853D-B388166EB8A4}" presName="Name37" presStyleLbl="parChTrans1D3" presStyleIdx="0" presStyleCnt="8"/>
      <dgm:spPr/>
    </dgm:pt>
    <dgm:pt modelId="{756A780F-0E36-4212-936A-5B3F626F3853}" type="pres">
      <dgm:prSet presAssocID="{2EDB957F-95C3-4F6A-8C04-E849A1A033A2}" presName="hierRoot2" presStyleCnt="0">
        <dgm:presLayoutVars>
          <dgm:hierBranch val="init"/>
        </dgm:presLayoutVars>
      </dgm:prSet>
      <dgm:spPr/>
    </dgm:pt>
    <dgm:pt modelId="{20F9B8BA-DB16-43E6-BFD9-5479DBC2175D}" type="pres">
      <dgm:prSet presAssocID="{2EDB957F-95C3-4F6A-8C04-E849A1A033A2}" presName="rootComposite" presStyleCnt="0"/>
      <dgm:spPr/>
    </dgm:pt>
    <dgm:pt modelId="{B2B7C532-7C91-4028-8F43-A2B3C666E930}" type="pres">
      <dgm:prSet presAssocID="{2EDB957F-95C3-4F6A-8C04-E849A1A033A2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4DF792-E3A2-4D6A-A53E-208979CA9DA2}" type="pres">
      <dgm:prSet presAssocID="{2EDB957F-95C3-4F6A-8C04-E849A1A033A2}" presName="rootConnector" presStyleLbl="node3" presStyleIdx="0" presStyleCnt="8"/>
      <dgm:spPr/>
    </dgm:pt>
    <dgm:pt modelId="{8CF86BFF-81AD-48F3-B078-E50F14081DEA}" type="pres">
      <dgm:prSet presAssocID="{2EDB957F-95C3-4F6A-8C04-E849A1A033A2}" presName="hierChild4" presStyleCnt="0"/>
      <dgm:spPr/>
    </dgm:pt>
    <dgm:pt modelId="{2DF45669-1C81-4E7E-ACAE-2621DD233A6E}" type="pres">
      <dgm:prSet presAssocID="{2EDB957F-95C3-4F6A-8C04-E849A1A033A2}" presName="hierChild5" presStyleCnt="0"/>
      <dgm:spPr/>
    </dgm:pt>
    <dgm:pt modelId="{00B7920A-FE42-41EC-8F61-2976FDE8C74B}" type="pres">
      <dgm:prSet presAssocID="{099CAD2B-CC4C-4F79-8D89-0FDEB5A31038}" presName="Name37" presStyleLbl="parChTrans1D3" presStyleIdx="1" presStyleCnt="8"/>
      <dgm:spPr/>
    </dgm:pt>
    <dgm:pt modelId="{B49454F5-36F7-4234-9D09-1AA0A5D8313A}" type="pres">
      <dgm:prSet presAssocID="{897975B0-E7AC-425A-8E80-5C7F6EB684A5}" presName="hierRoot2" presStyleCnt="0">
        <dgm:presLayoutVars>
          <dgm:hierBranch val="init"/>
        </dgm:presLayoutVars>
      </dgm:prSet>
      <dgm:spPr/>
    </dgm:pt>
    <dgm:pt modelId="{7EDFD3FB-487D-4D6B-BEAA-BA4078561D01}" type="pres">
      <dgm:prSet presAssocID="{897975B0-E7AC-425A-8E80-5C7F6EB684A5}" presName="rootComposite" presStyleCnt="0"/>
      <dgm:spPr/>
    </dgm:pt>
    <dgm:pt modelId="{33DA01D7-29A4-4FF1-B0A5-9FAD342139AD}" type="pres">
      <dgm:prSet presAssocID="{897975B0-E7AC-425A-8E80-5C7F6EB684A5}" presName="rootText" presStyleLbl="node3" presStyleIdx="1" presStyleCnt="8">
        <dgm:presLayoutVars>
          <dgm:chPref val="3"/>
        </dgm:presLayoutVars>
      </dgm:prSet>
      <dgm:spPr/>
    </dgm:pt>
    <dgm:pt modelId="{A3F588F5-702C-49A1-9F7F-8F1C6C42023E}" type="pres">
      <dgm:prSet presAssocID="{897975B0-E7AC-425A-8E80-5C7F6EB684A5}" presName="rootConnector" presStyleLbl="node3" presStyleIdx="1" presStyleCnt="8"/>
      <dgm:spPr/>
    </dgm:pt>
    <dgm:pt modelId="{99365C7B-5E98-4D19-BE3A-1DD3E61E0269}" type="pres">
      <dgm:prSet presAssocID="{897975B0-E7AC-425A-8E80-5C7F6EB684A5}" presName="hierChild4" presStyleCnt="0"/>
      <dgm:spPr/>
    </dgm:pt>
    <dgm:pt modelId="{44598A42-5026-4185-9978-F2C79F49514D}" type="pres">
      <dgm:prSet presAssocID="{897975B0-E7AC-425A-8E80-5C7F6EB684A5}" presName="hierChild5" presStyleCnt="0"/>
      <dgm:spPr/>
    </dgm:pt>
    <dgm:pt modelId="{B1CC8E5C-58D2-413D-B5A1-0A01A66BD8C6}" type="pres">
      <dgm:prSet presAssocID="{2282530C-BAD3-442C-9777-762D55B91C8A}" presName="Name37" presStyleLbl="parChTrans1D3" presStyleIdx="2" presStyleCnt="8"/>
      <dgm:spPr/>
    </dgm:pt>
    <dgm:pt modelId="{B82D9820-EC29-4544-9652-95FF093AA68F}" type="pres">
      <dgm:prSet presAssocID="{A5FFA988-115A-40F2-B095-949F7D88A0CD}" presName="hierRoot2" presStyleCnt="0">
        <dgm:presLayoutVars>
          <dgm:hierBranch val="init"/>
        </dgm:presLayoutVars>
      </dgm:prSet>
      <dgm:spPr/>
    </dgm:pt>
    <dgm:pt modelId="{0F646753-236D-4D90-B64E-24E69B952B04}" type="pres">
      <dgm:prSet presAssocID="{A5FFA988-115A-40F2-B095-949F7D88A0CD}" presName="rootComposite" presStyleCnt="0"/>
      <dgm:spPr/>
    </dgm:pt>
    <dgm:pt modelId="{39B5B10A-ADF3-4525-BEF2-1876F7E04C27}" type="pres">
      <dgm:prSet presAssocID="{A5FFA988-115A-40F2-B095-949F7D88A0CD}" presName="rootText" presStyleLbl="node3" presStyleIdx="2" presStyleCnt="8">
        <dgm:presLayoutVars>
          <dgm:chPref val="3"/>
        </dgm:presLayoutVars>
      </dgm:prSet>
      <dgm:spPr/>
    </dgm:pt>
    <dgm:pt modelId="{3B78A9CF-BA41-4412-943C-11BDD536595E}" type="pres">
      <dgm:prSet presAssocID="{A5FFA988-115A-40F2-B095-949F7D88A0CD}" presName="rootConnector" presStyleLbl="node3" presStyleIdx="2" presStyleCnt="8"/>
      <dgm:spPr/>
    </dgm:pt>
    <dgm:pt modelId="{B28DF051-E539-41EF-B6A2-C1CC7F5B2EC4}" type="pres">
      <dgm:prSet presAssocID="{A5FFA988-115A-40F2-B095-949F7D88A0CD}" presName="hierChild4" presStyleCnt="0"/>
      <dgm:spPr/>
    </dgm:pt>
    <dgm:pt modelId="{89D6E9B9-86AC-45DD-B3F3-FCBD0DC62714}" type="pres">
      <dgm:prSet presAssocID="{2943D440-A840-4E04-AF28-23EF925DB5DF}" presName="Name37" presStyleLbl="parChTrans1D4" presStyleIdx="0" presStyleCnt="5"/>
      <dgm:spPr/>
    </dgm:pt>
    <dgm:pt modelId="{BE5186EA-3A94-4696-92EF-5E972882BA62}" type="pres">
      <dgm:prSet presAssocID="{0B62CDAE-1AF5-44ED-8B7E-E9D45F1A2EAA}" presName="hierRoot2" presStyleCnt="0">
        <dgm:presLayoutVars>
          <dgm:hierBranch val="init"/>
        </dgm:presLayoutVars>
      </dgm:prSet>
      <dgm:spPr/>
    </dgm:pt>
    <dgm:pt modelId="{07C1D289-71A6-4345-AACE-8F0C42EE0C50}" type="pres">
      <dgm:prSet presAssocID="{0B62CDAE-1AF5-44ED-8B7E-E9D45F1A2EAA}" presName="rootComposite" presStyleCnt="0"/>
      <dgm:spPr/>
    </dgm:pt>
    <dgm:pt modelId="{A82720EC-5E15-4D38-A203-8F1B65636D53}" type="pres">
      <dgm:prSet presAssocID="{0B62CDAE-1AF5-44ED-8B7E-E9D45F1A2EAA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31D88F-9DB3-473A-8E41-DE122BBCCAEC}" type="pres">
      <dgm:prSet presAssocID="{0B62CDAE-1AF5-44ED-8B7E-E9D45F1A2EAA}" presName="rootConnector" presStyleLbl="node4" presStyleIdx="0" presStyleCnt="5"/>
      <dgm:spPr/>
    </dgm:pt>
    <dgm:pt modelId="{17B7DE9E-6DF9-457F-95F5-7F00774F5EC7}" type="pres">
      <dgm:prSet presAssocID="{0B62CDAE-1AF5-44ED-8B7E-E9D45F1A2EAA}" presName="hierChild4" presStyleCnt="0"/>
      <dgm:spPr/>
    </dgm:pt>
    <dgm:pt modelId="{71A957B0-71F5-410C-8B33-0F55C4528281}" type="pres">
      <dgm:prSet presAssocID="{0B62CDAE-1AF5-44ED-8B7E-E9D45F1A2EAA}" presName="hierChild5" presStyleCnt="0"/>
      <dgm:spPr/>
    </dgm:pt>
    <dgm:pt modelId="{96157DCE-ECCF-4419-9B4D-578CAE276829}" type="pres">
      <dgm:prSet presAssocID="{F7380938-1029-4FC9-A3C8-F90493613246}" presName="Name37" presStyleLbl="parChTrans1D4" presStyleIdx="1" presStyleCnt="5"/>
      <dgm:spPr/>
    </dgm:pt>
    <dgm:pt modelId="{A8EE49BD-DFA1-41AE-9AA2-229E1D050CF1}" type="pres">
      <dgm:prSet presAssocID="{3273F75B-11F4-4684-A71D-F1A086E88D12}" presName="hierRoot2" presStyleCnt="0">
        <dgm:presLayoutVars>
          <dgm:hierBranch val="init"/>
        </dgm:presLayoutVars>
      </dgm:prSet>
      <dgm:spPr/>
    </dgm:pt>
    <dgm:pt modelId="{EF5D8CF7-0B63-4AE1-B905-AE0D93890904}" type="pres">
      <dgm:prSet presAssocID="{3273F75B-11F4-4684-A71D-F1A086E88D12}" presName="rootComposite" presStyleCnt="0"/>
      <dgm:spPr/>
    </dgm:pt>
    <dgm:pt modelId="{ACA11BE0-E802-453A-9E9C-A3F578AA0ED6}" type="pres">
      <dgm:prSet presAssocID="{3273F75B-11F4-4684-A71D-F1A086E88D12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F59C96-9540-4CC4-A9EC-AC30C394AA0D}" type="pres">
      <dgm:prSet presAssocID="{3273F75B-11F4-4684-A71D-F1A086E88D12}" presName="rootConnector" presStyleLbl="node4" presStyleIdx="1" presStyleCnt="5"/>
      <dgm:spPr/>
    </dgm:pt>
    <dgm:pt modelId="{4EDD2ED9-4FC1-4F55-906F-5D139D81BD2F}" type="pres">
      <dgm:prSet presAssocID="{3273F75B-11F4-4684-A71D-F1A086E88D12}" presName="hierChild4" presStyleCnt="0"/>
      <dgm:spPr/>
    </dgm:pt>
    <dgm:pt modelId="{5ADFB0B4-59B9-498E-8888-6EA2621044DE}" type="pres">
      <dgm:prSet presAssocID="{3273F75B-11F4-4684-A71D-F1A086E88D12}" presName="hierChild5" presStyleCnt="0"/>
      <dgm:spPr/>
    </dgm:pt>
    <dgm:pt modelId="{8CA5D236-E40B-4C8D-B338-1407C6B4C338}" type="pres">
      <dgm:prSet presAssocID="{6385A282-E1F9-495B-96C9-7E9BB1A7421F}" presName="Name37" presStyleLbl="parChTrans1D4" presStyleIdx="2" presStyleCnt="5"/>
      <dgm:spPr/>
    </dgm:pt>
    <dgm:pt modelId="{C469098E-D98A-428F-B8FD-2C1D9982CD8C}" type="pres">
      <dgm:prSet presAssocID="{864E6267-C025-40C5-A08C-738B976AEA0C}" presName="hierRoot2" presStyleCnt="0">
        <dgm:presLayoutVars>
          <dgm:hierBranch val="init"/>
        </dgm:presLayoutVars>
      </dgm:prSet>
      <dgm:spPr/>
    </dgm:pt>
    <dgm:pt modelId="{406659A2-4EB5-4F29-B3B8-DB60AC519F02}" type="pres">
      <dgm:prSet presAssocID="{864E6267-C025-40C5-A08C-738B976AEA0C}" presName="rootComposite" presStyleCnt="0"/>
      <dgm:spPr/>
    </dgm:pt>
    <dgm:pt modelId="{7AAF1EE9-B8BC-4EB7-A163-BCD5003C9827}" type="pres">
      <dgm:prSet presAssocID="{864E6267-C025-40C5-A08C-738B976AEA0C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5E48DC-25F8-43DB-8BFC-D6E4A66EA3C4}" type="pres">
      <dgm:prSet presAssocID="{864E6267-C025-40C5-A08C-738B976AEA0C}" presName="rootConnector" presStyleLbl="node4" presStyleIdx="2" presStyleCnt="5"/>
      <dgm:spPr/>
    </dgm:pt>
    <dgm:pt modelId="{C06FD22A-F3C8-4AE7-9D92-FAC540F9F869}" type="pres">
      <dgm:prSet presAssocID="{864E6267-C025-40C5-A08C-738B976AEA0C}" presName="hierChild4" presStyleCnt="0"/>
      <dgm:spPr/>
    </dgm:pt>
    <dgm:pt modelId="{BA96B8D2-8C47-4116-8277-E0594A45F6C9}" type="pres">
      <dgm:prSet presAssocID="{864E6267-C025-40C5-A08C-738B976AEA0C}" presName="hierChild5" presStyleCnt="0"/>
      <dgm:spPr/>
    </dgm:pt>
    <dgm:pt modelId="{64D8F63C-E84F-4B02-9F90-91EB27A39EFF}" type="pres">
      <dgm:prSet presAssocID="{A752D419-8366-4B32-836F-F9C674DD3657}" presName="Name37" presStyleLbl="parChTrans1D4" presStyleIdx="3" presStyleCnt="5"/>
      <dgm:spPr/>
    </dgm:pt>
    <dgm:pt modelId="{95093FC0-BE76-407E-91D7-36D9FA00766A}" type="pres">
      <dgm:prSet presAssocID="{3F24F50B-FA77-4124-A312-F77A049F8017}" presName="hierRoot2" presStyleCnt="0">
        <dgm:presLayoutVars>
          <dgm:hierBranch val="init"/>
        </dgm:presLayoutVars>
      </dgm:prSet>
      <dgm:spPr/>
    </dgm:pt>
    <dgm:pt modelId="{E5EA46BE-6CA1-4E6E-9AB4-854485D9F643}" type="pres">
      <dgm:prSet presAssocID="{3F24F50B-FA77-4124-A312-F77A049F8017}" presName="rootComposite" presStyleCnt="0"/>
      <dgm:spPr/>
    </dgm:pt>
    <dgm:pt modelId="{C8C65D03-4A3D-4FB3-A141-10CBB48D2B11}" type="pres">
      <dgm:prSet presAssocID="{3F24F50B-FA77-4124-A312-F77A049F8017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1FF0C-BBB5-4358-9B97-8EDD1188DF63}" type="pres">
      <dgm:prSet presAssocID="{3F24F50B-FA77-4124-A312-F77A049F8017}" presName="rootConnector" presStyleLbl="node4" presStyleIdx="3" presStyleCnt="5"/>
      <dgm:spPr/>
    </dgm:pt>
    <dgm:pt modelId="{D532FED1-617E-44C8-8232-8C567F8C4E00}" type="pres">
      <dgm:prSet presAssocID="{3F24F50B-FA77-4124-A312-F77A049F8017}" presName="hierChild4" presStyleCnt="0"/>
      <dgm:spPr/>
    </dgm:pt>
    <dgm:pt modelId="{5D18570F-27C1-4675-8ADF-7B4DE5C82741}" type="pres">
      <dgm:prSet presAssocID="{3F24F50B-FA77-4124-A312-F77A049F8017}" presName="hierChild5" presStyleCnt="0"/>
      <dgm:spPr/>
    </dgm:pt>
    <dgm:pt modelId="{711E746C-D253-4D32-A060-BF620971180E}" type="pres">
      <dgm:prSet presAssocID="{2D780724-3711-4727-A06A-018FBC8B8940}" presName="Name37" presStyleLbl="parChTrans1D4" presStyleIdx="4" presStyleCnt="5"/>
      <dgm:spPr/>
    </dgm:pt>
    <dgm:pt modelId="{D593D9F8-0716-4783-8988-5B1C1AF71D6D}" type="pres">
      <dgm:prSet presAssocID="{C099F648-BFA0-4883-BE50-A28A5C897E24}" presName="hierRoot2" presStyleCnt="0">
        <dgm:presLayoutVars>
          <dgm:hierBranch val="init"/>
        </dgm:presLayoutVars>
      </dgm:prSet>
      <dgm:spPr/>
    </dgm:pt>
    <dgm:pt modelId="{0ADE2D6D-B936-4166-AC25-73C89633EA3A}" type="pres">
      <dgm:prSet presAssocID="{C099F648-BFA0-4883-BE50-A28A5C897E24}" presName="rootComposite" presStyleCnt="0"/>
      <dgm:spPr/>
    </dgm:pt>
    <dgm:pt modelId="{CAA6058D-FC51-43DC-AFC5-0C20FA775A90}" type="pres">
      <dgm:prSet presAssocID="{C099F648-BFA0-4883-BE50-A28A5C897E24}" presName="rootText" presStyleLbl="node4" presStyleIdx="4" presStyleCnt="5">
        <dgm:presLayoutVars>
          <dgm:chPref val="3"/>
        </dgm:presLayoutVars>
      </dgm:prSet>
      <dgm:spPr/>
    </dgm:pt>
    <dgm:pt modelId="{A696FF4F-8D1D-4ABC-9775-0A2D806C4B29}" type="pres">
      <dgm:prSet presAssocID="{C099F648-BFA0-4883-BE50-A28A5C897E24}" presName="rootConnector" presStyleLbl="node4" presStyleIdx="4" presStyleCnt="5"/>
      <dgm:spPr/>
    </dgm:pt>
    <dgm:pt modelId="{6ADB8ECF-38CB-4271-821E-9686F925B030}" type="pres">
      <dgm:prSet presAssocID="{C099F648-BFA0-4883-BE50-A28A5C897E24}" presName="hierChild4" presStyleCnt="0"/>
      <dgm:spPr/>
    </dgm:pt>
    <dgm:pt modelId="{A59455CC-C310-48E2-8129-EF03CB79CEA7}" type="pres">
      <dgm:prSet presAssocID="{C099F648-BFA0-4883-BE50-A28A5C897E24}" presName="hierChild5" presStyleCnt="0"/>
      <dgm:spPr/>
    </dgm:pt>
    <dgm:pt modelId="{B75A83CC-3354-4796-89C9-BEE346A8D7A7}" type="pres">
      <dgm:prSet presAssocID="{A5FFA988-115A-40F2-B095-949F7D88A0CD}" presName="hierChild5" presStyleCnt="0"/>
      <dgm:spPr/>
    </dgm:pt>
    <dgm:pt modelId="{1462588D-EA8B-4B10-BB5C-ECBB41910CDB}" type="pres">
      <dgm:prSet presAssocID="{85CD8C0E-0340-40C6-85A3-B6BBB4833133}" presName="hierChild5" presStyleCnt="0"/>
      <dgm:spPr/>
    </dgm:pt>
    <dgm:pt modelId="{A66B1C56-E3EC-4E43-9C70-DD5391E53038}" type="pres">
      <dgm:prSet presAssocID="{FCBF4695-6DFE-42C5-ADE0-D8436A4D111B}" presName="Name37" presStyleLbl="parChTrans1D2" presStyleIdx="1" presStyleCnt="2"/>
      <dgm:spPr/>
    </dgm:pt>
    <dgm:pt modelId="{E1B6713D-8234-452F-9EF1-98990F472EAE}" type="pres">
      <dgm:prSet presAssocID="{BB3A8EC3-F52E-4DF1-B576-B40F08455AED}" presName="hierRoot2" presStyleCnt="0">
        <dgm:presLayoutVars>
          <dgm:hierBranch val="init"/>
        </dgm:presLayoutVars>
      </dgm:prSet>
      <dgm:spPr/>
    </dgm:pt>
    <dgm:pt modelId="{6F89EF9A-6FE5-4E2C-9AF0-3ABFDA095AF1}" type="pres">
      <dgm:prSet presAssocID="{BB3A8EC3-F52E-4DF1-B576-B40F08455AED}" presName="rootComposite" presStyleCnt="0"/>
      <dgm:spPr/>
    </dgm:pt>
    <dgm:pt modelId="{C83431A8-1003-4555-9D45-6B0713548BAA}" type="pres">
      <dgm:prSet presAssocID="{BB3A8EC3-F52E-4DF1-B576-B40F08455AED}" presName="rootText" presStyleLbl="node2" presStyleIdx="1" presStyleCnt="2" custScaleX="1741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35832C-BD60-44DB-98EB-158871F0A8A7}" type="pres">
      <dgm:prSet presAssocID="{BB3A8EC3-F52E-4DF1-B576-B40F08455AED}" presName="rootConnector" presStyleLbl="node2" presStyleIdx="1" presStyleCnt="2"/>
      <dgm:spPr/>
    </dgm:pt>
    <dgm:pt modelId="{080D6628-B5DE-4DC0-BDF3-5A157D244C38}" type="pres">
      <dgm:prSet presAssocID="{BB3A8EC3-F52E-4DF1-B576-B40F08455AED}" presName="hierChild4" presStyleCnt="0"/>
      <dgm:spPr/>
    </dgm:pt>
    <dgm:pt modelId="{AB77260F-7AB2-4F63-BA34-2D2388A26E6F}" type="pres">
      <dgm:prSet presAssocID="{AB6D7AD2-6609-4B98-807C-C49712E86B10}" presName="Name37" presStyleLbl="parChTrans1D3" presStyleIdx="3" presStyleCnt="8"/>
      <dgm:spPr/>
    </dgm:pt>
    <dgm:pt modelId="{F22BE864-3839-40BD-B35C-84C591B594E2}" type="pres">
      <dgm:prSet presAssocID="{52237324-4916-4D55-BFAA-AFC96CFCC621}" presName="hierRoot2" presStyleCnt="0">
        <dgm:presLayoutVars>
          <dgm:hierBranch val="init"/>
        </dgm:presLayoutVars>
      </dgm:prSet>
      <dgm:spPr/>
    </dgm:pt>
    <dgm:pt modelId="{FE7EB9D7-D7F9-4491-AA04-06C14019C294}" type="pres">
      <dgm:prSet presAssocID="{52237324-4916-4D55-BFAA-AFC96CFCC621}" presName="rootComposite" presStyleCnt="0"/>
      <dgm:spPr/>
    </dgm:pt>
    <dgm:pt modelId="{BD33ACFB-3586-4006-8532-3DEA98172E0A}" type="pres">
      <dgm:prSet presAssocID="{52237324-4916-4D55-BFAA-AFC96CFCC621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F44749-DA32-4B68-8A25-070980900619}" type="pres">
      <dgm:prSet presAssocID="{52237324-4916-4D55-BFAA-AFC96CFCC621}" presName="rootConnector" presStyleLbl="node3" presStyleIdx="3" presStyleCnt="8"/>
      <dgm:spPr/>
    </dgm:pt>
    <dgm:pt modelId="{313716C4-7E19-4759-AFFB-CFA800645455}" type="pres">
      <dgm:prSet presAssocID="{52237324-4916-4D55-BFAA-AFC96CFCC621}" presName="hierChild4" presStyleCnt="0"/>
      <dgm:spPr/>
    </dgm:pt>
    <dgm:pt modelId="{19027904-1285-4843-A05E-B2C34736A387}" type="pres">
      <dgm:prSet presAssocID="{52237324-4916-4D55-BFAA-AFC96CFCC621}" presName="hierChild5" presStyleCnt="0"/>
      <dgm:spPr/>
    </dgm:pt>
    <dgm:pt modelId="{125F5242-A627-4932-B9D6-3CF81A28CB16}" type="pres">
      <dgm:prSet presAssocID="{052E0AED-3F08-4EDA-A1E3-3B23F0611E26}" presName="Name37" presStyleLbl="parChTrans1D3" presStyleIdx="4" presStyleCnt="8"/>
      <dgm:spPr/>
    </dgm:pt>
    <dgm:pt modelId="{7AA2E588-3520-442D-9C3A-38EA37870E36}" type="pres">
      <dgm:prSet presAssocID="{E056A2DB-0197-4FE6-B4CB-79E7E31EBE34}" presName="hierRoot2" presStyleCnt="0">
        <dgm:presLayoutVars>
          <dgm:hierBranch val="init"/>
        </dgm:presLayoutVars>
      </dgm:prSet>
      <dgm:spPr/>
    </dgm:pt>
    <dgm:pt modelId="{C12FF9F2-BA0F-4CB7-A7F8-4DAA92584E39}" type="pres">
      <dgm:prSet presAssocID="{E056A2DB-0197-4FE6-B4CB-79E7E31EBE34}" presName="rootComposite" presStyleCnt="0"/>
      <dgm:spPr/>
    </dgm:pt>
    <dgm:pt modelId="{F09F316A-2540-40D7-93D6-623976297597}" type="pres">
      <dgm:prSet presAssocID="{E056A2DB-0197-4FE6-B4CB-79E7E31EBE34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809E20-5F2F-4C9C-B968-DF67DD072F1A}" type="pres">
      <dgm:prSet presAssocID="{E056A2DB-0197-4FE6-B4CB-79E7E31EBE34}" presName="rootConnector" presStyleLbl="node3" presStyleIdx="4" presStyleCnt="8"/>
      <dgm:spPr/>
    </dgm:pt>
    <dgm:pt modelId="{59D4639D-10C0-4744-A361-F90BFB78B6B8}" type="pres">
      <dgm:prSet presAssocID="{E056A2DB-0197-4FE6-B4CB-79E7E31EBE34}" presName="hierChild4" presStyleCnt="0"/>
      <dgm:spPr/>
    </dgm:pt>
    <dgm:pt modelId="{3C7F23EB-AD33-493F-A12A-32CDE56CF442}" type="pres">
      <dgm:prSet presAssocID="{E056A2DB-0197-4FE6-B4CB-79E7E31EBE34}" presName="hierChild5" presStyleCnt="0"/>
      <dgm:spPr/>
    </dgm:pt>
    <dgm:pt modelId="{37059C8C-A0F8-41C5-BEAD-19EC33B93133}" type="pres">
      <dgm:prSet presAssocID="{D9E3F256-7688-4203-9B53-B69F57ACD200}" presName="Name37" presStyleLbl="parChTrans1D3" presStyleIdx="5" presStyleCnt="8"/>
      <dgm:spPr/>
    </dgm:pt>
    <dgm:pt modelId="{1FB7C70B-DC0D-4ABE-9E6C-5F81841FB83E}" type="pres">
      <dgm:prSet presAssocID="{7CAF4C22-CEA4-4A30-9141-1FE555277B63}" presName="hierRoot2" presStyleCnt="0">
        <dgm:presLayoutVars>
          <dgm:hierBranch val="init"/>
        </dgm:presLayoutVars>
      </dgm:prSet>
      <dgm:spPr/>
    </dgm:pt>
    <dgm:pt modelId="{CFB2F7C7-B0DF-4B29-B082-81E77E1D94EC}" type="pres">
      <dgm:prSet presAssocID="{7CAF4C22-CEA4-4A30-9141-1FE555277B63}" presName="rootComposite" presStyleCnt="0"/>
      <dgm:spPr/>
    </dgm:pt>
    <dgm:pt modelId="{423AAB80-19F5-456D-AD42-ED3BF11274CC}" type="pres">
      <dgm:prSet presAssocID="{7CAF4C22-CEA4-4A30-9141-1FE555277B63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9F79E9-8B4F-4254-8238-66449DC60EA0}" type="pres">
      <dgm:prSet presAssocID="{7CAF4C22-CEA4-4A30-9141-1FE555277B63}" presName="rootConnector" presStyleLbl="node3" presStyleIdx="5" presStyleCnt="8"/>
      <dgm:spPr/>
    </dgm:pt>
    <dgm:pt modelId="{DC5D4920-2416-4120-9F51-AD036D67D216}" type="pres">
      <dgm:prSet presAssocID="{7CAF4C22-CEA4-4A30-9141-1FE555277B63}" presName="hierChild4" presStyleCnt="0"/>
      <dgm:spPr/>
    </dgm:pt>
    <dgm:pt modelId="{CF70275F-19E6-4864-9C5E-1A9FF6452911}" type="pres">
      <dgm:prSet presAssocID="{7CAF4C22-CEA4-4A30-9141-1FE555277B63}" presName="hierChild5" presStyleCnt="0"/>
      <dgm:spPr/>
    </dgm:pt>
    <dgm:pt modelId="{FCDFEE96-772B-41B3-AAE3-D3DFEF516909}" type="pres">
      <dgm:prSet presAssocID="{B2B41606-2D9D-4BB2-AEBD-D0143BFFE3B3}" presName="Name37" presStyleLbl="parChTrans1D3" presStyleIdx="6" presStyleCnt="8"/>
      <dgm:spPr/>
    </dgm:pt>
    <dgm:pt modelId="{24EE0A24-39E4-4AE1-BD25-4C146A7240FD}" type="pres">
      <dgm:prSet presAssocID="{E705F97B-BF0B-4EA2-AC57-141C1167D8F0}" presName="hierRoot2" presStyleCnt="0">
        <dgm:presLayoutVars>
          <dgm:hierBranch val="init"/>
        </dgm:presLayoutVars>
      </dgm:prSet>
      <dgm:spPr/>
    </dgm:pt>
    <dgm:pt modelId="{F6B5BCA9-52D7-40EA-8A79-296F0EFE3D7E}" type="pres">
      <dgm:prSet presAssocID="{E705F97B-BF0B-4EA2-AC57-141C1167D8F0}" presName="rootComposite" presStyleCnt="0"/>
      <dgm:spPr/>
    </dgm:pt>
    <dgm:pt modelId="{82C22934-CB9D-4271-AD41-67C9AECE9A2F}" type="pres">
      <dgm:prSet presAssocID="{E705F97B-BF0B-4EA2-AC57-141C1167D8F0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825101-707F-43F4-8964-109919E6DB0A}" type="pres">
      <dgm:prSet presAssocID="{E705F97B-BF0B-4EA2-AC57-141C1167D8F0}" presName="rootConnector" presStyleLbl="node3" presStyleIdx="6" presStyleCnt="8"/>
      <dgm:spPr/>
    </dgm:pt>
    <dgm:pt modelId="{C9D7ED10-EB71-4FDE-854F-F4041A47B13D}" type="pres">
      <dgm:prSet presAssocID="{E705F97B-BF0B-4EA2-AC57-141C1167D8F0}" presName="hierChild4" presStyleCnt="0"/>
      <dgm:spPr/>
    </dgm:pt>
    <dgm:pt modelId="{C9F795D1-9B60-4C37-82F2-758B022BE17D}" type="pres">
      <dgm:prSet presAssocID="{E705F97B-BF0B-4EA2-AC57-141C1167D8F0}" presName="hierChild5" presStyleCnt="0"/>
      <dgm:spPr/>
    </dgm:pt>
    <dgm:pt modelId="{FE6B446A-E8DC-46D5-A1EB-EFFF35543B89}" type="pres">
      <dgm:prSet presAssocID="{55964C72-B355-4179-B077-CC8DB7BD3CAC}" presName="Name37" presStyleLbl="parChTrans1D3" presStyleIdx="7" presStyleCnt="8"/>
      <dgm:spPr/>
    </dgm:pt>
    <dgm:pt modelId="{C9D865DE-99FC-4084-B26B-ABFAC743A8A3}" type="pres">
      <dgm:prSet presAssocID="{EE674209-D6DC-4C6A-9A52-C4A5415BA117}" presName="hierRoot2" presStyleCnt="0">
        <dgm:presLayoutVars>
          <dgm:hierBranch val="init"/>
        </dgm:presLayoutVars>
      </dgm:prSet>
      <dgm:spPr/>
    </dgm:pt>
    <dgm:pt modelId="{61B57F85-D54F-483F-B5F3-24F0EFA7F631}" type="pres">
      <dgm:prSet presAssocID="{EE674209-D6DC-4C6A-9A52-C4A5415BA117}" presName="rootComposite" presStyleCnt="0"/>
      <dgm:spPr/>
    </dgm:pt>
    <dgm:pt modelId="{BC53732F-FA16-4C93-86F0-3D94B047C3FA}" type="pres">
      <dgm:prSet presAssocID="{EE674209-D6DC-4C6A-9A52-C4A5415BA117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7EB9A9-CB55-486D-BCBB-0B102EA680FD}" type="pres">
      <dgm:prSet presAssocID="{EE674209-D6DC-4C6A-9A52-C4A5415BA117}" presName="rootConnector" presStyleLbl="node3" presStyleIdx="7" presStyleCnt="8"/>
      <dgm:spPr/>
    </dgm:pt>
    <dgm:pt modelId="{8478FA49-3BD8-4547-93FB-CFF826C0087B}" type="pres">
      <dgm:prSet presAssocID="{EE674209-D6DC-4C6A-9A52-C4A5415BA117}" presName="hierChild4" presStyleCnt="0"/>
      <dgm:spPr/>
    </dgm:pt>
    <dgm:pt modelId="{AFF083A0-1815-45F6-9870-5FB5D6B5AE25}" type="pres">
      <dgm:prSet presAssocID="{EE674209-D6DC-4C6A-9A52-C4A5415BA117}" presName="hierChild5" presStyleCnt="0"/>
      <dgm:spPr/>
    </dgm:pt>
    <dgm:pt modelId="{5F4ECC70-9E87-44F6-8787-B06264C18B79}" type="pres">
      <dgm:prSet presAssocID="{BB3A8EC3-F52E-4DF1-B576-B40F08455AED}" presName="hierChild5" presStyleCnt="0"/>
      <dgm:spPr/>
    </dgm:pt>
    <dgm:pt modelId="{091032C2-6790-45C0-BEE9-6C97DF4BE5E2}" type="pres">
      <dgm:prSet presAssocID="{8F0EF629-0AE6-4C75-8BF7-BF5C699F2196}" presName="hierChild3" presStyleCnt="0"/>
      <dgm:spPr/>
    </dgm:pt>
  </dgm:ptLst>
  <dgm:cxnLst>
    <dgm:cxn modelId="{CB22D30E-0AFC-43EE-9C25-89A855158E8E}" type="presOf" srcId="{2943D440-A840-4E04-AF28-23EF925DB5DF}" destId="{89D6E9B9-86AC-45DD-B3F3-FCBD0DC62714}" srcOrd="0" destOrd="0" presId="urn:microsoft.com/office/officeart/2005/8/layout/orgChart1"/>
    <dgm:cxn modelId="{DC8FFE18-B9F9-49E1-842F-72356F9ACACF}" type="presOf" srcId="{2EDB957F-95C3-4F6A-8C04-E849A1A033A2}" destId="{DD4DF792-E3A2-4D6A-A53E-208979CA9DA2}" srcOrd="1" destOrd="0" presId="urn:microsoft.com/office/officeart/2005/8/layout/orgChart1"/>
    <dgm:cxn modelId="{C399F04F-1CDD-40E9-B72F-BF0BFED1C594}" type="presOf" srcId="{52237324-4916-4D55-BFAA-AFC96CFCC621}" destId="{BD33ACFB-3586-4006-8532-3DEA98172E0A}" srcOrd="0" destOrd="0" presId="urn:microsoft.com/office/officeart/2005/8/layout/orgChart1"/>
    <dgm:cxn modelId="{2FD4FBA5-DE59-429D-9BA1-D3D187E0BB92}" type="presOf" srcId="{A5FFA988-115A-40F2-B095-949F7D88A0CD}" destId="{3B78A9CF-BA41-4412-943C-11BDD536595E}" srcOrd="1" destOrd="0" presId="urn:microsoft.com/office/officeart/2005/8/layout/orgChart1"/>
    <dgm:cxn modelId="{B9E70BB6-0A01-4BCC-A707-F91192C4BD10}" srcId="{03B8EE35-FC79-498E-8BBE-E13CD6C40C72}" destId="{8F0EF629-0AE6-4C75-8BF7-BF5C699F2196}" srcOrd="0" destOrd="0" parTransId="{C8A55AF7-DD6E-4FA2-A6E8-86F29E5446C5}" sibTransId="{47E42DF4-C172-4DB5-804C-8E2C4491E22F}"/>
    <dgm:cxn modelId="{0504C73F-3D66-481E-9A34-C913893F5263}" type="presOf" srcId="{E705F97B-BF0B-4EA2-AC57-141C1167D8F0}" destId="{82C22934-CB9D-4271-AD41-67C9AECE9A2F}" srcOrd="0" destOrd="0" presId="urn:microsoft.com/office/officeart/2005/8/layout/orgChart1"/>
    <dgm:cxn modelId="{64C8EDB0-5ECE-446D-A92F-A58AD29FD61B}" srcId="{A5FFA988-115A-40F2-B095-949F7D88A0CD}" destId="{864E6267-C025-40C5-A08C-738B976AEA0C}" srcOrd="2" destOrd="0" parTransId="{6385A282-E1F9-495B-96C9-7E9BB1A7421F}" sibTransId="{9AD0B554-49EC-4858-9456-AF60BFF74EE7}"/>
    <dgm:cxn modelId="{98603A1B-6EEB-4E2E-A755-73183A725CEC}" srcId="{A5FFA988-115A-40F2-B095-949F7D88A0CD}" destId="{C099F648-BFA0-4883-BE50-A28A5C897E24}" srcOrd="4" destOrd="0" parTransId="{2D780724-3711-4727-A06A-018FBC8B8940}" sibTransId="{554FD0E0-D12A-4B58-B87F-C02FC7749135}"/>
    <dgm:cxn modelId="{D70FBFEC-5654-437B-8D5B-D556E5D5D5F5}" type="presOf" srcId="{EE674209-D6DC-4C6A-9A52-C4A5415BA117}" destId="{057EB9A9-CB55-486D-BCBB-0B102EA680FD}" srcOrd="1" destOrd="0" presId="urn:microsoft.com/office/officeart/2005/8/layout/orgChart1"/>
    <dgm:cxn modelId="{FC8BDEED-3642-4747-8985-407EB60DE0D3}" type="presOf" srcId="{E705F97B-BF0B-4EA2-AC57-141C1167D8F0}" destId="{7B825101-707F-43F4-8964-109919E6DB0A}" srcOrd="1" destOrd="0" presId="urn:microsoft.com/office/officeart/2005/8/layout/orgChart1"/>
    <dgm:cxn modelId="{643D462C-735D-4C0A-B4B9-5036CAB38E19}" srcId="{A5FFA988-115A-40F2-B095-949F7D88A0CD}" destId="{3273F75B-11F4-4684-A71D-F1A086E88D12}" srcOrd="1" destOrd="0" parTransId="{F7380938-1029-4FC9-A3C8-F90493613246}" sibTransId="{FA2C7262-9D5F-474A-91B7-A52364594982}"/>
    <dgm:cxn modelId="{6D8004B4-4676-45DF-A5A0-BBF8BA1DBEFE}" type="presOf" srcId="{03B8EE35-FC79-498E-8BBE-E13CD6C40C72}" destId="{BF893A4F-761A-43C9-8721-256BA6BCD5F4}" srcOrd="0" destOrd="0" presId="urn:microsoft.com/office/officeart/2005/8/layout/orgChart1"/>
    <dgm:cxn modelId="{71D2E8B7-3D48-429E-987E-A3AA863E3DF5}" type="presOf" srcId="{099CAD2B-CC4C-4F79-8D89-0FDEB5A31038}" destId="{00B7920A-FE42-41EC-8F61-2976FDE8C74B}" srcOrd="0" destOrd="0" presId="urn:microsoft.com/office/officeart/2005/8/layout/orgChart1"/>
    <dgm:cxn modelId="{9BB214D2-4037-4D9A-A3E6-E55EBA277CC3}" type="presOf" srcId="{7CAF4C22-CEA4-4A30-9141-1FE555277B63}" destId="{9E9F79E9-8B4F-4254-8238-66449DC60EA0}" srcOrd="1" destOrd="0" presId="urn:microsoft.com/office/officeart/2005/8/layout/orgChart1"/>
    <dgm:cxn modelId="{994073FC-1ADF-46F0-A5E2-050C70C01D9E}" type="presOf" srcId="{B2B41606-2D9D-4BB2-AEBD-D0143BFFE3B3}" destId="{FCDFEE96-772B-41B3-AAE3-D3DFEF516909}" srcOrd="0" destOrd="0" presId="urn:microsoft.com/office/officeart/2005/8/layout/orgChart1"/>
    <dgm:cxn modelId="{88440733-5554-4EBD-8724-4414F6D888A0}" type="presOf" srcId="{D9E3F256-7688-4203-9B53-B69F57ACD200}" destId="{37059C8C-A0F8-41C5-BEAD-19EC33B93133}" srcOrd="0" destOrd="0" presId="urn:microsoft.com/office/officeart/2005/8/layout/orgChart1"/>
    <dgm:cxn modelId="{BDC7BBB8-6BE6-406C-AA9A-90210ED5A6EF}" type="presOf" srcId="{C099F648-BFA0-4883-BE50-A28A5C897E24}" destId="{A696FF4F-8D1D-4ABC-9775-0A2D806C4B29}" srcOrd="1" destOrd="0" presId="urn:microsoft.com/office/officeart/2005/8/layout/orgChart1"/>
    <dgm:cxn modelId="{36AB3551-2EC8-472E-BCB1-F9586E0B113D}" srcId="{85CD8C0E-0340-40C6-85A3-B6BBB4833133}" destId="{897975B0-E7AC-425A-8E80-5C7F6EB684A5}" srcOrd="1" destOrd="0" parTransId="{099CAD2B-CC4C-4F79-8D89-0FDEB5A31038}" sibTransId="{698A1640-C8CF-4DD7-8DCD-67FD05958CB8}"/>
    <dgm:cxn modelId="{DDFF094F-A90C-457A-877F-37E3CD96435B}" type="presOf" srcId="{8F0EF629-0AE6-4C75-8BF7-BF5C699F2196}" destId="{3C66D191-240B-4AC9-A2A2-E5CB96B2CC55}" srcOrd="0" destOrd="0" presId="urn:microsoft.com/office/officeart/2005/8/layout/orgChart1"/>
    <dgm:cxn modelId="{0290D1B5-4E63-4182-B42D-1107862C8DF5}" type="presOf" srcId="{897975B0-E7AC-425A-8E80-5C7F6EB684A5}" destId="{33DA01D7-29A4-4FF1-B0A5-9FAD342139AD}" srcOrd="0" destOrd="0" presId="urn:microsoft.com/office/officeart/2005/8/layout/orgChart1"/>
    <dgm:cxn modelId="{48AF3512-13B7-4A4A-9A4E-52BA9C22D341}" type="presOf" srcId="{0B62CDAE-1AF5-44ED-8B7E-E9D45F1A2EAA}" destId="{8F31D88F-9DB3-473A-8E41-DE122BBCCAEC}" srcOrd="1" destOrd="0" presId="urn:microsoft.com/office/officeart/2005/8/layout/orgChart1"/>
    <dgm:cxn modelId="{C43FD3E2-C244-4B6F-8F8D-804AA7FA5C06}" type="presOf" srcId="{FCBF4695-6DFE-42C5-ADE0-D8436A4D111B}" destId="{A66B1C56-E3EC-4E43-9C70-DD5391E53038}" srcOrd="0" destOrd="0" presId="urn:microsoft.com/office/officeart/2005/8/layout/orgChart1"/>
    <dgm:cxn modelId="{9769D157-9BC4-4F75-8D9E-C9CFD1833F47}" srcId="{BB3A8EC3-F52E-4DF1-B576-B40F08455AED}" destId="{7CAF4C22-CEA4-4A30-9141-1FE555277B63}" srcOrd="2" destOrd="0" parTransId="{D9E3F256-7688-4203-9B53-B69F57ACD200}" sibTransId="{6DF60432-7817-480E-A914-6F35DB32B723}"/>
    <dgm:cxn modelId="{834683BF-48E0-45F6-8981-558D4860E321}" type="presOf" srcId="{3273F75B-11F4-4684-A71D-F1A086E88D12}" destId="{33F59C96-9540-4CC4-A9EC-AC30C394AA0D}" srcOrd="1" destOrd="0" presId="urn:microsoft.com/office/officeart/2005/8/layout/orgChart1"/>
    <dgm:cxn modelId="{618D1B66-0708-4E7B-AD7E-3A4F08165523}" srcId="{8F0EF629-0AE6-4C75-8BF7-BF5C699F2196}" destId="{BB3A8EC3-F52E-4DF1-B576-B40F08455AED}" srcOrd="1" destOrd="0" parTransId="{FCBF4695-6DFE-42C5-ADE0-D8436A4D111B}" sibTransId="{5AB5C672-7C88-4D6C-A429-C4DC039D9C2C}"/>
    <dgm:cxn modelId="{3AF2DBE2-FC2F-4328-B9A7-C8479966C6CC}" type="presOf" srcId="{3F24F50B-FA77-4124-A312-F77A049F8017}" destId="{8F81FF0C-BBB5-4358-9B97-8EDD1188DF63}" srcOrd="1" destOrd="0" presId="urn:microsoft.com/office/officeart/2005/8/layout/orgChart1"/>
    <dgm:cxn modelId="{47919924-31EF-4068-816A-999F71FF4177}" srcId="{BB3A8EC3-F52E-4DF1-B576-B40F08455AED}" destId="{EE674209-D6DC-4C6A-9A52-C4A5415BA117}" srcOrd="4" destOrd="0" parTransId="{55964C72-B355-4179-B077-CC8DB7BD3CAC}" sibTransId="{1306F26E-32C5-4FB5-AFE9-CF184F169F81}"/>
    <dgm:cxn modelId="{97B18C2D-D824-4F25-B889-F4F8ACE656B5}" srcId="{85CD8C0E-0340-40C6-85A3-B6BBB4833133}" destId="{A5FFA988-115A-40F2-B095-949F7D88A0CD}" srcOrd="2" destOrd="0" parTransId="{2282530C-BAD3-442C-9777-762D55B91C8A}" sibTransId="{359D8519-FCB8-4221-8AF8-ABD51D3C8014}"/>
    <dgm:cxn modelId="{A51BD76A-FD08-4B1E-BD7C-8A44F8E029A1}" type="presOf" srcId="{864E6267-C025-40C5-A08C-738B976AEA0C}" destId="{7AAF1EE9-B8BC-4EB7-A163-BCD5003C9827}" srcOrd="0" destOrd="0" presId="urn:microsoft.com/office/officeart/2005/8/layout/orgChart1"/>
    <dgm:cxn modelId="{C1BF6452-EA3A-476D-BED4-05726D262AB6}" srcId="{8F0EF629-0AE6-4C75-8BF7-BF5C699F2196}" destId="{85CD8C0E-0340-40C6-85A3-B6BBB4833133}" srcOrd="0" destOrd="0" parTransId="{6F1C4E09-D908-4670-958A-5C61E3BD5438}" sibTransId="{B711B8CB-E9D9-44DE-ACB2-5C74304D5A01}"/>
    <dgm:cxn modelId="{28C64FF3-93FC-4751-A984-08347A999ED8}" type="presOf" srcId="{2D780724-3711-4727-A06A-018FBC8B8940}" destId="{711E746C-D253-4D32-A060-BF620971180E}" srcOrd="0" destOrd="0" presId="urn:microsoft.com/office/officeart/2005/8/layout/orgChart1"/>
    <dgm:cxn modelId="{91108F7E-5A7F-4BE7-9E66-5FD46DBEF7D2}" type="presOf" srcId="{864E6267-C025-40C5-A08C-738B976AEA0C}" destId="{305E48DC-25F8-43DB-8BFC-D6E4A66EA3C4}" srcOrd="1" destOrd="0" presId="urn:microsoft.com/office/officeart/2005/8/layout/orgChart1"/>
    <dgm:cxn modelId="{5BCB38F0-EE4C-4411-9FCD-A1A3C65870FE}" type="presOf" srcId="{6385A282-E1F9-495B-96C9-7E9BB1A7421F}" destId="{8CA5D236-E40B-4C8D-B338-1407C6B4C338}" srcOrd="0" destOrd="0" presId="urn:microsoft.com/office/officeart/2005/8/layout/orgChart1"/>
    <dgm:cxn modelId="{AFF7D052-2DB1-430B-A0B3-59335776483A}" type="presOf" srcId="{52237324-4916-4D55-BFAA-AFC96CFCC621}" destId="{E5F44749-DA32-4B68-8A25-070980900619}" srcOrd="1" destOrd="0" presId="urn:microsoft.com/office/officeart/2005/8/layout/orgChart1"/>
    <dgm:cxn modelId="{0C9DD399-377C-448F-84C1-800074A7AF7F}" type="presOf" srcId="{55964C72-B355-4179-B077-CC8DB7BD3CAC}" destId="{FE6B446A-E8DC-46D5-A1EB-EFFF35543B89}" srcOrd="0" destOrd="0" presId="urn:microsoft.com/office/officeart/2005/8/layout/orgChart1"/>
    <dgm:cxn modelId="{53440E92-CECD-45DF-9830-8CED500AE16F}" srcId="{BB3A8EC3-F52E-4DF1-B576-B40F08455AED}" destId="{52237324-4916-4D55-BFAA-AFC96CFCC621}" srcOrd="0" destOrd="0" parTransId="{AB6D7AD2-6609-4B98-807C-C49712E86B10}" sibTransId="{EFB1F37C-929D-48F9-B7DE-17E66887E717}"/>
    <dgm:cxn modelId="{AE98034D-8EB6-4780-BE3C-4173B2BE91FE}" srcId="{A5FFA988-115A-40F2-B095-949F7D88A0CD}" destId="{0B62CDAE-1AF5-44ED-8B7E-E9D45F1A2EAA}" srcOrd="0" destOrd="0" parTransId="{2943D440-A840-4E04-AF28-23EF925DB5DF}" sibTransId="{B0086551-65F2-413C-82E5-1B58BDDB34E4}"/>
    <dgm:cxn modelId="{5D6728CC-FCBF-4D27-9AB1-A5C72E7BBE15}" type="presOf" srcId="{3F24F50B-FA77-4124-A312-F77A049F8017}" destId="{C8C65D03-4A3D-4FB3-A141-10CBB48D2B11}" srcOrd="0" destOrd="0" presId="urn:microsoft.com/office/officeart/2005/8/layout/orgChart1"/>
    <dgm:cxn modelId="{BBE88D06-F1C1-4103-BD6C-9579514DC000}" type="presOf" srcId="{0B62CDAE-1AF5-44ED-8B7E-E9D45F1A2EAA}" destId="{A82720EC-5E15-4D38-A203-8F1B65636D53}" srcOrd="0" destOrd="0" presId="urn:microsoft.com/office/officeart/2005/8/layout/orgChart1"/>
    <dgm:cxn modelId="{47E0247A-23AC-48BB-BF51-0CA00AE8181D}" type="presOf" srcId="{A752D419-8366-4B32-836F-F9C674DD3657}" destId="{64D8F63C-E84F-4B02-9F90-91EB27A39EFF}" srcOrd="0" destOrd="0" presId="urn:microsoft.com/office/officeart/2005/8/layout/orgChart1"/>
    <dgm:cxn modelId="{50674ACC-0F94-4A88-9E96-0C83C64B2DCA}" type="presOf" srcId="{BB3A8EC3-F52E-4DF1-B576-B40F08455AED}" destId="{A735832C-BD60-44DB-98EB-158871F0A8A7}" srcOrd="1" destOrd="0" presId="urn:microsoft.com/office/officeart/2005/8/layout/orgChart1"/>
    <dgm:cxn modelId="{101E68C4-3DC4-4A9E-9D9E-4483F325B39D}" type="presOf" srcId="{7CAF4C22-CEA4-4A30-9141-1FE555277B63}" destId="{423AAB80-19F5-456D-AD42-ED3BF11274CC}" srcOrd="0" destOrd="0" presId="urn:microsoft.com/office/officeart/2005/8/layout/orgChart1"/>
    <dgm:cxn modelId="{6218A574-96CA-4CDE-93D9-A1350FFF5B37}" srcId="{BB3A8EC3-F52E-4DF1-B576-B40F08455AED}" destId="{E705F97B-BF0B-4EA2-AC57-141C1167D8F0}" srcOrd="3" destOrd="0" parTransId="{B2B41606-2D9D-4BB2-AEBD-D0143BFFE3B3}" sibTransId="{1A5087F9-826B-4107-991A-AE38AF230139}"/>
    <dgm:cxn modelId="{9E274772-E8BF-4741-AE48-304053FDAF2E}" type="presOf" srcId="{A5FFA988-115A-40F2-B095-949F7D88A0CD}" destId="{39B5B10A-ADF3-4525-BEF2-1876F7E04C27}" srcOrd="0" destOrd="0" presId="urn:microsoft.com/office/officeart/2005/8/layout/orgChart1"/>
    <dgm:cxn modelId="{3CA42EB0-7DCE-4E62-948F-35EF6693C760}" type="presOf" srcId="{BB3A8EC3-F52E-4DF1-B576-B40F08455AED}" destId="{C83431A8-1003-4555-9D45-6B0713548BAA}" srcOrd="0" destOrd="0" presId="urn:microsoft.com/office/officeart/2005/8/layout/orgChart1"/>
    <dgm:cxn modelId="{FDC30EC9-A152-4865-8CB7-D13C89798720}" type="presOf" srcId="{83FA3EEC-0E7C-4B65-853D-B388166EB8A4}" destId="{6E3D4A7C-D58A-452D-A875-9DAD5AC402D7}" srcOrd="0" destOrd="0" presId="urn:microsoft.com/office/officeart/2005/8/layout/orgChart1"/>
    <dgm:cxn modelId="{E4383E60-0E54-4726-B03D-515E97717580}" srcId="{85CD8C0E-0340-40C6-85A3-B6BBB4833133}" destId="{2EDB957F-95C3-4F6A-8C04-E849A1A033A2}" srcOrd="0" destOrd="0" parTransId="{83FA3EEC-0E7C-4B65-853D-B388166EB8A4}" sibTransId="{1F8C0D6F-B407-4261-A4AB-63335B98566C}"/>
    <dgm:cxn modelId="{ED851AD3-9E5A-41C9-A2E8-A0E8EF03BF62}" srcId="{A5FFA988-115A-40F2-B095-949F7D88A0CD}" destId="{3F24F50B-FA77-4124-A312-F77A049F8017}" srcOrd="3" destOrd="0" parTransId="{A752D419-8366-4B32-836F-F9C674DD3657}" sibTransId="{D9E836E7-93D5-44B6-87B2-66A0FA2955B7}"/>
    <dgm:cxn modelId="{D7989F20-C7C8-4302-9F94-BC9113D9911D}" type="presOf" srcId="{AB6D7AD2-6609-4B98-807C-C49712E86B10}" destId="{AB77260F-7AB2-4F63-BA34-2D2388A26E6F}" srcOrd="0" destOrd="0" presId="urn:microsoft.com/office/officeart/2005/8/layout/orgChart1"/>
    <dgm:cxn modelId="{BA7AB895-DA4E-4886-97C6-449D0AEB398D}" type="presOf" srcId="{6F1C4E09-D908-4670-958A-5C61E3BD5438}" destId="{6885FB6E-73E3-4FD6-9BB7-036088D69A65}" srcOrd="0" destOrd="0" presId="urn:microsoft.com/office/officeart/2005/8/layout/orgChart1"/>
    <dgm:cxn modelId="{1AD8FA25-BE1F-4702-A748-75F7F5B6E45D}" type="presOf" srcId="{C099F648-BFA0-4883-BE50-A28A5C897E24}" destId="{CAA6058D-FC51-43DC-AFC5-0C20FA775A90}" srcOrd="0" destOrd="0" presId="urn:microsoft.com/office/officeart/2005/8/layout/orgChart1"/>
    <dgm:cxn modelId="{72E985A9-E59A-42B3-8C02-94B446D4CF68}" type="presOf" srcId="{E056A2DB-0197-4FE6-B4CB-79E7E31EBE34}" destId="{18809E20-5F2F-4C9C-B968-DF67DD072F1A}" srcOrd="1" destOrd="0" presId="urn:microsoft.com/office/officeart/2005/8/layout/orgChart1"/>
    <dgm:cxn modelId="{567513BE-80EB-4B51-8D8F-791F7398C261}" type="presOf" srcId="{85CD8C0E-0340-40C6-85A3-B6BBB4833133}" destId="{63516E4D-0C66-4F5E-B289-A6830F424C8B}" srcOrd="1" destOrd="0" presId="urn:microsoft.com/office/officeart/2005/8/layout/orgChart1"/>
    <dgm:cxn modelId="{FB6055A0-4B06-4713-A6AC-682765AA202E}" type="presOf" srcId="{897975B0-E7AC-425A-8E80-5C7F6EB684A5}" destId="{A3F588F5-702C-49A1-9F7F-8F1C6C42023E}" srcOrd="1" destOrd="0" presId="urn:microsoft.com/office/officeart/2005/8/layout/orgChart1"/>
    <dgm:cxn modelId="{A0325168-5B5B-4F8E-9861-17264249101F}" type="presOf" srcId="{8F0EF629-0AE6-4C75-8BF7-BF5C699F2196}" destId="{BD7389A4-F1B8-4F8F-A898-C8468045DAAE}" srcOrd="1" destOrd="0" presId="urn:microsoft.com/office/officeart/2005/8/layout/orgChart1"/>
    <dgm:cxn modelId="{939C8C4A-11E2-475C-8FD3-32FF5887FEC6}" type="presOf" srcId="{EE674209-D6DC-4C6A-9A52-C4A5415BA117}" destId="{BC53732F-FA16-4C93-86F0-3D94B047C3FA}" srcOrd="0" destOrd="0" presId="urn:microsoft.com/office/officeart/2005/8/layout/orgChart1"/>
    <dgm:cxn modelId="{E55BB25D-D570-4FA0-8AD6-4E1F34E29538}" srcId="{BB3A8EC3-F52E-4DF1-B576-B40F08455AED}" destId="{E056A2DB-0197-4FE6-B4CB-79E7E31EBE34}" srcOrd="1" destOrd="0" parTransId="{052E0AED-3F08-4EDA-A1E3-3B23F0611E26}" sibTransId="{69BF6E5A-2AF6-46F4-8F9A-3A8FDCB5121C}"/>
    <dgm:cxn modelId="{D88E9D5D-5D3D-4939-9628-2C698C5E763D}" type="presOf" srcId="{F7380938-1029-4FC9-A3C8-F90493613246}" destId="{96157DCE-ECCF-4419-9B4D-578CAE276829}" srcOrd="0" destOrd="0" presId="urn:microsoft.com/office/officeart/2005/8/layout/orgChart1"/>
    <dgm:cxn modelId="{F32F3169-4C3D-4B8B-A673-A4444ADF3117}" type="presOf" srcId="{E056A2DB-0197-4FE6-B4CB-79E7E31EBE34}" destId="{F09F316A-2540-40D7-93D6-623976297597}" srcOrd="0" destOrd="0" presId="urn:microsoft.com/office/officeart/2005/8/layout/orgChart1"/>
    <dgm:cxn modelId="{D20FBE15-A108-4D7D-B56A-951AF6F3C88C}" type="presOf" srcId="{2282530C-BAD3-442C-9777-762D55B91C8A}" destId="{B1CC8E5C-58D2-413D-B5A1-0A01A66BD8C6}" srcOrd="0" destOrd="0" presId="urn:microsoft.com/office/officeart/2005/8/layout/orgChart1"/>
    <dgm:cxn modelId="{68BC9AAA-D07F-4684-B7A3-190DE1C03521}" type="presOf" srcId="{2EDB957F-95C3-4F6A-8C04-E849A1A033A2}" destId="{B2B7C532-7C91-4028-8F43-A2B3C666E930}" srcOrd="0" destOrd="0" presId="urn:microsoft.com/office/officeart/2005/8/layout/orgChart1"/>
    <dgm:cxn modelId="{DD75C185-DEFF-486E-B575-B83F42195E71}" type="presOf" srcId="{85CD8C0E-0340-40C6-85A3-B6BBB4833133}" destId="{188D3026-78BB-4678-A79A-1CE6A3E62DD3}" srcOrd="0" destOrd="0" presId="urn:microsoft.com/office/officeart/2005/8/layout/orgChart1"/>
    <dgm:cxn modelId="{18438136-B757-4C3A-9FB3-5F5D5A283818}" type="presOf" srcId="{3273F75B-11F4-4684-A71D-F1A086E88D12}" destId="{ACA11BE0-E802-453A-9E9C-A3F578AA0ED6}" srcOrd="0" destOrd="0" presId="urn:microsoft.com/office/officeart/2005/8/layout/orgChart1"/>
    <dgm:cxn modelId="{8C0C2341-6B17-478C-8A7D-3EDE886EACFC}" type="presOf" srcId="{052E0AED-3F08-4EDA-A1E3-3B23F0611E26}" destId="{125F5242-A627-4932-B9D6-3CF81A28CB16}" srcOrd="0" destOrd="0" presId="urn:microsoft.com/office/officeart/2005/8/layout/orgChart1"/>
    <dgm:cxn modelId="{E3C3623E-E722-48B0-AA42-D96EA0FB301A}" type="presParOf" srcId="{BF893A4F-761A-43C9-8721-256BA6BCD5F4}" destId="{FC2AA539-FA3C-4529-B0EE-052C22AF58C2}" srcOrd="0" destOrd="0" presId="urn:microsoft.com/office/officeart/2005/8/layout/orgChart1"/>
    <dgm:cxn modelId="{49CA55EC-5437-4A05-8DF3-E7CDAB5DAE1A}" type="presParOf" srcId="{FC2AA539-FA3C-4529-B0EE-052C22AF58C2}" destId="{2553AE64-5FA5-48F3-82AD-2D1591D21A95}" srcOrd="0" destOrd="0" presId="urn:microsoft.com/office/officeart/2005/8/layout/orgChart1"/>
    <dgm:cxn modelId="{B3ADA5F8-58A1-4A9D-A3A7-69C5A1A160B7}" type="presParOf" srcId="{2553AE64-5FA5-48F3-82AD-2D1591D21A95}" destId="{3C66D191-240B-4AC9-A2A2-E5CB96B2CC55}" srcOrd="0" destOrd="0" presId="urn:microsoft.com/office/officeart/2005/8/layout/orgChart1"/>
    <dgm:cxn modelId="{D2EC2575-CFA5-4CF4-A1E0-BF1E70F63A0D}" type="presParOf" srcId="{2553AE64-5FA5-48F3-82AD-2D1591D21A95}" destId="{BD7389A4-F1B8-4F8F-A898-C8468045DAAE}" srcOrd="1" destOrd="0" presId="urn:microsoft.com/office/officeart/2005/8/layout/orgChart1"/>
    <dgm:cxn modelId="{8608BDFC-53FB-425B-B8FB-3FE0E8BE9282}" type="presParOf" srcId="{FC2AA539-FA3C-4529-B0EE-052C22AF58C2}" destId="{B5E18B1A-3175-4EA3-8FA4-FB7A548CEA45}" srcOrd="1" destOrd="0" presId="urn:microsoft.com/office/officeart/2005/8/layout/orgChart1"/>
    <dgm:cxn modelId="{F45A02AF-AACC-4CB5-B0FC-83D51BED8223}" type="presParOf" srcId="{B5E18B1A-3175-4EA3-8FA4-FB7A548CEA45}" destId="{6885FB6E-73E3-4FD6-9BB7-036088D69A65}" srcOrd="0" destOrd="0" presId="urn:microsoft.com/office/officeart/2005/8/layout/orgChart1"/>
    <dgm:cxn modelId="{677A986B-0D6C-4475-A4DF-D303C68FAD94}" type="presParOf" srcId="{B5E18B1A-3175-4EA3-8FA4-FB7A548CEA45}" destId="{178A2C29-ABA8-48A7-8A84-2C5054850FF8}" srcOrd="1" destOrd="0" presId="urn:microsoft.com/office/officeart/2005/8/layout/orgChart1"/>
    <dgm:cxn modelId="{CA23949E-66A8-4D90-9B2D-401F1B31CDF1}" type="presParOf" srcId="{178A2C29-ABA8-48A7-8A84-2C5054850FF8}" destId="{8B377160-7267-46CD-8530-CDA75C457066}" srcOrd="0" destOrd="0" presId="urn:microsoft.com/office/officeart/2005/8/layout/orgChart1"/>
    <dgm:cxn modelId="{EC373B53-ECB5-43D9-BF67-7BEAB0A5B8FD}" type="presParOf" srcId="{8B377160-7267-46CD-8530-CDA75C457066}" destId="{188D3026-78BB-4678-A79A-1CE6A3E62DD3}" srcOrd="0" destOrd="0" presId="urn:microsoft.com/office/officeart/2005/8/layout/orgChart1"/>
    <dgm:cxn modelId="{CBE67674-737E-4A08-A181-37071F8C2D00}" type="presParOf" srcId="{8B377160-7267-46CD-8530-CDA75C457066}" destId="{63516E4D-0C66-4F5E-B289-A6830F424C8B}" srcOrd="1" destOrd="0" presId="urn:microsoft.com/office/officeart/2005/8/layout/orgChart1"/>
    <dgm:cxn modelId="{DE30C9F0-D197-4E30-BFEB-8997B3DCEE19}" type="presParOf" srcId="{178A2C29-ABA8-48A7-8A84-2C5054850FF8}" destId="{9EB07596-E987-4B69-B688-679458FE8175}" srcOrd="1" destOrd="0" presId="urn:microsoft.com/office/officeart/2005/8/layout/orgChart1"/>
    <dgm:cxn modelId="{6B5235E6-824E-4579-B5B4-608EFB784FAA}" type="presParOf" srcId="{9EB07596-E987-4B69-B688-679458FE8175}" destId="{6E3D4A7C-D58A-452D-A875-9DAD5AC402D7}" srcOrd="0" destOrd="0" presId="urn:microsoft.com/office/officeart/2005/8/layout/orgChart1"/>
    <dgm:cxn modelId="{CD8296BF-9E4B-4B97-9C8F-77152A941AD6}" type="presParOf" srcId="{9EB07596-E987-4B69-B688-679458FE8175}" destId="{756A780F-0E36-4212-936A-5B3F626F3853}" srcOrd="1" destOrd="0" presId="urn:microsoft.com/office/officeart/2005/8/layout/orgChart1"/>
    <dgm:cxn modelId="{A7F3C9F8-2689-4874-8487-CAB5570F8844}" type="presParOf" srcId="{756A780F-0E36-4212-936A-5B3F626F3853}" destId="{20F9B8BA-DB16-43E6-BFD9-5479DBC2175D}" srcOrd="0" destOrd="0" presId="urn:microsoft.com/office/officeart/2005/8/layout/orgChart1"/>
    <dgm:cxn modelId="{ED423576-7E9B-4CAD-B001-6C9F8D59FB90}" type="presParOf" srcId="{20F9B8BA-DB16-43E6-BFD9-5479DBC2175D}" destId="{B2B7C532-7C91-4028-8F43-A2B3C666E930}" srcOrd="0" destOrd="0" presId="urn:microsoft.com/office/officeart/2005/8/layout/orgChart1"/>
    <dgm:cxn modelId="{93F326FC-8552-490C-9766-9BC493559DCF}" type="presParOf" srcId="{20F9B8BA-DB16-43E6-BFD9-5479DBC2175D}" destId="{DD4DF792-E3A2-4D6A-A53E-208979CA9DA2}" srcOrd="1" destOrd="0" presId="urn:microsoft.com/office/officeart/2005/8/layout/orgChart1"/>
    <dgm:cxn modelId="{7DDA235B-7198-4AD1-B4C2-C0E59DAE66CB}" type="presParOf" srcId="{756A780F-0E36-4212-936A-5B3F626F3853}" destId="{8CF86BFF-81AD-48F3-B078-E50F14081DEA}" srcOrd="1" destOrd="0" presId="urn:microsoft.com/office/officeart/2005/8/layout/orgChart1"/>
    <dgm:cxn modelId="{4EC910DB-9AE3-4421-ACAD-2091AA17B8EE}" type="presParOf" srcId="{756A780F-0E36-4212-936A-5B3F626F3853}" destId="{2DF45669-1C81-4E7E-ACAE-2621DD233A6E}" srcOrd="2" destOrd="0" presId="urn:microsoft.com/office/officeart/2005/8/layout/orgChart1"/>
    <dgm:cxn modelId="{66B8D8BD-938B-47A9-9DE3-7202E8507291}" type="presParOf" srcId="{9EB07596-E987-4B69-B688-679458FE8175}" destId="{00B7920A-FE42-41EC-8F61-2976FDE8C74B}" srcOrd="2" destOrd="0" presId="urn:microsoft.com/office/officeart/2005/8/layout/orgChart1"/>
    <dgm:cxn modelId="{8B579C7A-DBE6-4F39-B236-48C9E17FA470}" type="presParOf" srcId="{9EB07596-E987-4B69-B688-679458FE8175}" destId="{B49454F5-36F7-4234-9D09-1AA0A5D8313A}" srcOrd="3" destOrd="0" presId="urn:microsoft.com/office/officeart/2005/8/layout/orgChart1"/>
    <dgm:cxn modelId="{88222B4D-17FD-442A-B3DE-C92190CD068A}" type="presParOf" srcId="{B49454F5-36F7-4234-9D09-1AA0A5D8313A}" destId="{7EDFD3FB-487D-4D6B-BEAA-BA4078561D01}" srcOrd="0" destOrd="0" presId="urn:microsoft.com/office/officeart/2005/8/layout/orgChart1"/>
    <dgm:cxn modelId="{2A3CF9DF-70B0-416E-AB81-F52BBBE75610}" type="presParOf" srcId="{7EDFD3FB-487D-4D6B-BEAA-BA4078561D01}" destId="{33DA01D7-29A4-4FF1-B0A5-9FAD342139AD}" srcOrd="0" destOrd="0" presId="urn:microsoft.com/office/officeart/2005/8/layout/orgChart1"/>
    <dgm:cxn modelId="{99D78BFD-7217-41F9-928C-30E1FC286E48}" type="presParOf" srcId="{7EDFD3FB-487D-4D6B-BEAA-BA4078561D01}" destId="{A3F588F5-702C-49A1-9F7F-8F1C6C42023E}" srcOrd="1" destOrd="0" presId="urn:microsoft.com/office/officeart/2005/8/layout/orgChart1"/>
    <dgm:cxn modelId="{9508F3CE-F938-4D67-A87C-83374369818C}" type="presParOf" srcId="{B49454F5-36F7-4234-9D09-1AA0A5D8313A}" destId="{99365C7B-5E98-4D19-BE3A-1DD3E61E0269}" srcOrd="1" destOrd="0" presId="urn:microsoft.com/office/officeart/2005/8/layout/orgChart1"/>
    <dgm:cxn modelId="{BD47C76C-56BF-4D23-861D-8238DE6BE269}" type="presParOf" srcId="{B49454F5-36F7-4234-9D09-1AA0A5D8313A}" destId="{44598A42-5026-4185-9978-F2C79F49514D}" srcOrd="2" destOrd="0" presId="urn:microsoft.com/office/officeart/2005/8/layout/orgChart1"/>
    <dgm:cxn modelId="{63D024CE-9064-4B31-B39A-815861C212BE}" type="presParOf" srcId="{9EB07596-E987-4B69-B688-679458FE8175}" destId="{B1CC8E5C-58D2-413D-B5A1-0A01A66BD8C6}" srcOrd="4" destOrd="0" presId="urn:microsoft.com/office/officeart/2005/8/layout/orgChart1"/>
    <dgm:cxn modelId="{11B3D0CD-16D2-4FEA-9E87-92A3B1ADEDF9}" type="presParOf" srcId="{9EB07596-E987-4B69-B688-679458FE8175}" destId="{B82D9820-EC29-4544-9652-95FF093AA68F}" srcOrd="5" destOrd="0" presId="urn:microsoft.com/office/officeart/2005/8/layout/orgChart1"/>
    <dgm:cxn modelId="{6EA12BDC-3832-47BF-AEC1-E6133AC57E11}" type="presParOf" srcId="{B82D9820-EC29-4544-9652-95FF093AA68F}" destId="{0F646753-236D-4D90-B64E-24E69B952B04}" srcOrd="0" destOrd="0" presId="urn:microsoft.com/office/officeart/2005/8/layout/orgChart1"/>
    <dgm:cxn modelId="{EED05B98-10D3-49D9-B019-E0D8709A83B6}" type="presParOf" srcId="{0F646753-236D-4D90-B64E-24E69B952B04}" destId="{39B5B10A-ADF3-4525-BEF2-1876F7E04C27}" srcOrd="0" destOrd="0" presId="urn:microsoft.com/office/officeart/2005/8/layout/orgChart1"/>
    <dgm:cxn modelId="{5DCB5AC9-7D15-4DC6-ACCC-D19898608480}" type="presParOf" srcId="{0F646753-236D-4D90-B64E-24E69B952B04}" destId="{3B78A9CF-BA41-4412-943C-11BDD536595E}" srcOrd="1" destOrd="0" presId="urn:microsoft.com/office/officeart/2005/8/layout/orgChart1"/>
    <dgm:cxn modelId="{88014226-EC56-4EAF-871A-40C697577215}" type="presParOf" srcId="{B82D9820-EC29-4544-9652-95FF093AA68F}" destId="{B28DF051-E539-41EF-B6A2-C1CC7F5B2EC4}" srcOrd="1" destOrd="0" presId="urn:microsoft.com/office/officeart/2005/8/layout/orgChart1"/>
    <dgm:cxn modelId="{0AB0D330-71D6-47D9-8019-764CD6DE934E}" type="presParOf" srcId="{B28DF051-E539-41EF-B6A2-C1CC7F5B2EC4}" destId="{89D6E9B9-86AC-45DD-B3F3-FCBD0DC62714}" srcOrd="0" destOrd="0" presId="urn:microsoft.com/office/officeart/2005/8/layout/orgChart1"/>
    <dgm:cxn modelId="{24C5A023-F88D-444C-90EC-5BD689A1EDB2}" type="presParOf" srcId="{B28DF051-E539-41EF-B6A2-C1CC7F5B2EC4}" destId="{BE5186EA-3A94-4696-92EF-5E972882BA62}" srcOrd="1" destOrd="0" presId="urn:microsoft.com/office/officeart/2005/8/layout/orgChart1"/>
    <dgm:cxn modelId="{C7C59860-0A42-4852-ADAF-6E5DD2AF2220}" type="presParOf" srcId="{BE5186EA-3A94-4696-92EF-5E972882BA62}" destId="{07C1D289-71A6-4345-AACE-8F0C42EE0C50}" srcOrd="0" destOrd="0" presId="urn:microsoft.com/office/officeart/2005/8/layout/orgChart1"/>
    <dgm:cxn modelId="{62E7C037-8664-4225-BD32-C78FFE567291}" type="presParOf" srcId="{07C1D289-71A6-4345-AACE-8F0C42EE0C50}" destId="{A82720EC-5E15-4D38-A203-8F1B65636D53}" srcOrd="0" destOrd="0" presId="urn:microsoft.com/office/officeart/2005/8/layout/orgChart1"/>
    <dgm:cxn modelId="{E4C7BC91-EC84-474E-854E-F05878FB8582}" type="presParOf" srcId="{07C1D289-71A6-4345-AACE-8F0C42EE0C50}" destId="{8F31D88F-9DB3-473A-8E41-DE122BBCCAEC}" srcOrd="1" destOrd="0" presId="urn:microsoft.com/office/officeart/2005/8/layout/orgChart1"/>
    <dgm:cxn modelId="{31A811C4-45B2-4457-B0B6-33DD3AD4EC85}" type="presParOf" srcId="{BE5186EA-3A94-4696-92EF-5E972882BA62}" destId="{17B7DE9E-6DF9-457F-95F5-7F00774F5EC7}" srcOrd="1" destOrd="0" presId="urn:microsoft.com/office/officeart/2005/8/layout/orgChart1"/>
    <dgm:cxn modelId="{8C5B2246-B4D4-4A00-96BA-1E30975E1B62}" type="presParOf" srcId="{BE5186EA-3A94-4696-92EF-5E972882BA62}" destId="{71A957B0-71F5-410C-8B33-0F55C4528281}" srcOrd="2" destOrd="0" presId="urn:microsoft.com/office/officeart/2005/8/layout/orgChart1"/>
    <dgm:cxn modelId="{51BA16AF-9898-4EDF-AD22-314E359E8FB0}" type="presParOf" srcId="{B28DF051-E539-41EF-B6A2-C1CC7F5B2EC4}" destId="{96157DCE-ECCF-4419-9B4D-578CAE276829}" srcOrd="2" destOrd="0" presId="urn:microsoft.com/office/officeart/2005/8/layout/orgChart1"/>
    <dgm:cxn modelId="{270380C6-2EA5-4B2E-807F-3A16B6B9B32E}" type="presParOf" srcId="{B28DF051-E539-41EF-B6A2-C1CC7F5B2EC4}" destId="{A8EE49BD-DFA1-41AE-9AA2-229E1D050CF1}" srcOrd="3" destOrd="0" presId="urn:microsoft.com/office/officeart/2005/8/layout/orgChart1"/>
    <dgm:cxn modelId="{06F9533F-5000-4432-A8A9-BB55064AFDA8}" type="presParOf" srcId="{A8EE49BD-DFA1-41AE-9AA2-229E1D050CF1}" destId="{EF5D8CF7-0B63-4AE1-B905-AE0D93890904}" srcOrd="0" destOrd="0" presId="urn:microsoft.com/office/officeart/2005/8/layout/orgChart1"/>
    <dgm:cxn modelId="{AF0FD337-4F97-46CF-A7B8-B0707BA048C4}" type="presParOf" srcId="{EF5D8CF7-0B63-4AE1-B905-AE0D93890904}" destId="{ACA11BE0-E802-453A-9E9C-A3F578AA0ED6}" srcOrd="0" destOrd="0" presId="urn:microsoft.com/office/officeart/2005/8/layout/orgChart1"/>
    <dgm:cxn modelId="{3AF602E7-C2CD-4C08-8DE7-EADCBBB6BD0A}" type="presParOf" srcId="{EF5D8CF7-0B63-4AE1-B905-AE0D93890904}" destId="{33F59C96-9540-4CC4-A9EC-AC30C394AA0D}" srcOrd="1" destOrd="0" presId="urn:microsoft.com/office/officeart/2005/8/layout/orgChart1"/>
    <dgm:cxn modelId="{ED28BA2A-86E7-40B2-82D4-E7D437D1A59F}" type="presParOf" srcId="{A8EE49BD-DFA1-41AE-9AA2-229E1D050CF1}" destId="{4EDD2ED9-4FC1-4F55-906F-5D139D81BD2F}" srcOrd="1" destOrd="0" presId="urn:microsoft.com/office/officeart/2005/8/layout/orgChart1"/>
    <dgm:cxn modelId="{6EF15B9E-1537-43F3-944A-2ACBEC5640A4}" type="presParOf" srcId="{A8EE49BD-DFA1-41AE-9AA2-229E1D050CF1}" destId="{5ADFB0B4-59B9-498E-8888-6EA2621044DE}" srcOrd="2" destOrd="0" presId="urn:microsoft.com/office/officeart/2005/8/layout/orgChart1"/>
    <dgm:cxn modelId="{B846E279-57B1-411E-8FD5-B6911388FC7F}" type="presParOf" srcId="{B28DF051-E539-41EF-B6A2-C1CC7F5B2EC4}" destId="{8CA5D236-E40B-4C8D-B338-1407C6B4C338}" srcOrd="4" destOrd="0" presId="urn:microsoft.com/office/officeart/2005/8/layout/orgChart1"/>
    <dgm:cxn modelId="{0956DA23-68F4-4695-8B5E-BE63C5959ADA}" type="presParOf" srcId="{B28DF051-E539-41EF-B6A2-C1CC7F5B2EC4}" destId="{C469098E-D98A-428F-B8FD-2C1D9982CD8C}" srcOrd="5" destOrd="0" presId="urn:microsoft.com/office/officeart/2005/8/layout/orgChart1"/>
    <dgm:cxn modelId="{42D57FF4-C025-4F86-BDAD-F2F80B5BA78A}" type="presParOf" srcId="{C469098E-D98A-428F-B8FD-2C1D9982CD8C}" destId="{406659A2-4EB5-4F29-B3B8-DB60AC519F02}" srcOrd="0" destOrd="0" presId="urn:microsoft.com/office/officeart/2005/8/layout/orgChart1"/>
    <dgm:cxn modelId="{558824DB-625C-4FDD-9850-D59DB2C5CC00}" type="presParOf" srcId="{406659A2-4EB5-4F29-B3B8-DB60AC519F02}" destId="{7AAF1EE9-B8BC-4EB7-A163-BCD5003C9827}" srcOrd="0" destOrd="0" presId="urn:microsoft.com/office/officeart/2005/8/layout/orgChart1"/>
    <dgm:cxn modelId="{BF4DA233-B47B-4E03-A7FF-A1AFCE573090}" type="presParOf" srcId="{406659A2-4EB5-4F29-B3B8-DB60AC519F02}" destId="{305E48DC-25F8-43DB-8BFC-D6E4A66EA3C4}" srcOrd="1" destOrd="0" presId="urn:microsoft.com/office/officeart/2005/8/layout/orgChart1"/>
    <dgm:cxn modelId="{C2D6C488-F41A-462C-AD37-04FDF3A26AE4}" type="presParOf" srcId="{C469098E-D98A-428F-B8FD-2C1D9982CD8C}" destId="{C06FD22A-F3C8-4AE7-9D92-FAC540F9F869}" srcOrd="1" destOrd="0" presId="urn:microsoft.com/office/officeart/2005/8/layout/orgChart1"/>
    <dgm:cxn modelId="{C4D5E78A-81F6-4822-BA24-7D29F9D753A9}" type="presParOf" srcId="{C469098E-D98A-428F-B8FD-2C1D9982CD8C}" destId="{BA96B8D2-8C47-4116-8277-E0594A45F6C9}" srcOrd="2" destOrd="0" presId="urn:microsoft.com/office/officeart/2005/8/layout/orgChart1"/>
    <dgm:cxn modelId="{44FCEDE1-0702-47B4-986F-C37A0EF848E5}" type="presParOf" srcId="{B28DF051-E539-41EF-B6A2-C1CC7F5B2EC4}" destId="{64D8F63C-E84F-4B02-9F90-91EB27A39EFF}" srcOrd="6" destOrd="0" presId="urn:microsoft.com/office/officeart/2005/8/layout/orgChart1"/>
    <dgm:cxn modelId="{308E9F4D-02CE-497D-B7A6-147AA1BC2E9C}" type="presParOf" srcId="{B28DF051-E539-41EF-B6A2-C1CC7F5B2EC4}" destId="{95093FC0-BE76-407E-91D7-36D9FA00766A}" srcOrd="7" destOrd="0" presId="urn:microsoft.com/office/officeart/2005/8/layout/orgChart1"/>
    <dgm:cxn modelId="{1E3FF959-4066-44DB-8AD4-9201B2D660FD}" type="presParOf" srcId="{95093FC0-BE76-407E-91D7-36D9FA00766A}" destId="{E5EA46BE-6CA1-4E6E-9AB4-854485D9F643}" srcOrd="0" destOrd="0" presId="urn:microsoft.com/office/officeart/2005/8/layout/orgChart1"/>
    <dgm:cxn modelId="{E821C1BB-2873-4BC3-B54F-74D3E23841F2}" type="presParOf" srcId="{E5EA46BE-6CA1-4E6E-9AB4-854485D9F643}" destId="{C8C65D03-4A3D-4FB3-A141-10CBB48D2B11}" srcOrd="0" destOrd="0" presId="urn:microsoft.com/office/officeart/2005/8/layout/orgChart1"/>
    <dgm:cxn modelId="{F35D90F4-BF5B-4CAE-B67F-4061B1F96242}" type="presParOf" srcId="{E5EA46BE-6CA1-4E6E-9AB4-854485D9F643}" destId="{8F81FF0C-BBB5-4358-9B97-8EDD1188DF63}" srcOrd="1" destOrd="0" presId="urn:microsoft.com/office/officeart/2005/8/layout/orgChart1"/>
    <dgm:cxn modelId="{BB25D36C-CC13-47D7-BA88-AA0872435933}" type="presParOf" srcId="{95093FC0-BE76-407E-91D7-36D9FA00766A}" destId="{D532FED1-617E-44C8-8232-8C567F8C4E00}" srcOrd="1" destOrd="0" presId="urn:microsoft.com/office/officeart/2005/8/layout/orgChart1"/>
    <dgm:cxn modelId="{07067952-200B-45F9-B493-7C3A0F276BC0}" type="presParOf" srcId="{95093FC0-BE76-407E-91D7-36D9FA00766A}" destId="{5D18570F-27C1-4675-8ADF-7B4DE5C82741}" srcOrd="2" destOrd="0" presId="urn:microsoft.com/office/officeart/2005/8/layout/orgChart1"/>
    <dgm:cxn modelId="{E9193CC1-08B4-4ACE-9DFC-AFE4100BA288}" type="presParOf" srcId="{B28DF051-E539-41EF-B6A2-C1CC7F5B2EC4}" destId="{711E746C-D253-4D32-A060-BF620971180E}" srcOrd="8" destOrd="0" presId="urn:microsoft.com/office/officeart/2005/8/layout/orgChart1"/>
    <dgm:cxn modelId="{0434121B-E045-401A-B8C8-D85CFD18F5F2}" type="presParOf" srcId="{B28DF051-E539-41EF-B6A2-C1CC7F5B2EC4}" destId="{D593D9F8-0716-4783-8988-5B1C1AF71D6D}" srcOrd="9" destOrd="0" presId="urn:microsoft.com/office/officeart/2005/8/layout/orgChart1"/>
    <dgm:cxn modelId="{5BB76C1F-55A6-4D62-A7CB-B086DA9F5BF7}" type="presParOf" srcId="{D593D9F8-0716-4783-8988-5B1C1AF71D6D}" destId="{0ADE2D6D-B936-4166-AC25-73C89633EA3A}" srcOrd="0" destOrd="0" presId="urn:microsoft.com/office/officeart/2005/8/layout/orgChart1"/>
    <dgm:cxn modelId="{E1EF5984-CD91-490B-B35E-7361E6F60FF4}" type="presParOf" srcId="{0ADE2D6D-B936-4166-AC25-73C89633EA3A}" destId="{CAA6058D-FC51-43DC-AFC5-0C20FA775A90}" srcOrd="0" destOrd="0" presId="urn:microsoft.com/office/officeart/2005/8/layout/orgChart1"/>
    <dgm:cxn modelId="{8D4DC595-A5D8-46A6-B674-2F36F409CE6F}" type="presParOf" srcId="{0ADE2D6D-B936-4166-AC25-73C89633EA3A}" destId="{A696FF4F-8D1D-4ABC-9775-0A2D806C4B29}" srcOrd="1" destOrd="0" presId="urn:microsoft.com/office/officeart/2005/8/layout/orgChart1"/>
    <dgm:cxn modelId="{1B4C2A30-BFFD-43BA-8506-E71BC384699F}" type="presParOf" srcId="{D593D9F8-0716-4783-8988-5B1C1AF71D6D}" destId="{6ADB8ECF-38CB-4271-821E-9686F925B030}" srcOrd="1" destOrd="0" presId="urn:microsoft.com/office/officeart/2005/8/layout/orgChart1"/>
    <dgm:cxn modelId="{248FFD5E-A881-4752-9A40-703282C22F81}" type="presParOf" srcId="{D593D9F8-0716-4783-8988-5B1C1AF71D6D}" destId="{A59455CC-C310-48E2-8129-EF03CB79CEA7}" srcOrd="2" destOrd="0" presId="urn:microsoft.com/office/officeart/2005/8/layout/orgChart1"/>
    <dgm:cxn modelId="{EDF118D6-46A1-4FF5-8E26-3069CC59AB3F}" type="presParOf" srcId="{B82D9820-EC29-4544-9652-95FF093AA68F}" destId="{B75A83CC-3354-4796-89C9-BEE346A8D7A7}" srcOrd="2" destOrd="0" presId="urn:microsoft.com/office/officeart/2005/8/layout/orgChart1"/>
    <dgm:cxn modelId="{CFC2A933-3500-40C6-914E-62F9CDB6EB75}" type="presParOf" srcId="{178A2C29-ABA8-48A7-8A84-2C5054850FF8}" destId="{1462588D-EA8B-4B10-BB5C-ECBB41910CDB}" srcOrd="2" destOrd="0" presId="urn:microsoft.com/office/officeart/2005/8/layout/orgChart1"/>
    <dgm:cxn modelId="{4DC4625C-7029-4DEC-A192-6E39E8E3A7A4}" type="presParOf" srcId="{B5E18B1A-3175-4EA3-8FA4-FB7A548CEA45}" destId="{A66B1C56-E3EC-4E43-9C70-DD5391E53038}" srcOrd="2" destOrd="0" presId="urn:microsoft.com/office/officeart/2005/8/layout/orgChart1"/>
    <dgm:cxn modelId="{B2274E15-20A4-4592-89CC-88B9DF727801}" type="presParOf" srcId="{B5E18B1A-3175-4EA3-8FA4-FB7A548CEA45}" destId="{E1B6713D-8234-452F-9EF1-98990F472EAE}" srcOrd="3" destOrd="0" presId="urn:microsoft.com/office/officeart/2005/8/layout/orgChart1"/>
    <dgm:cxn modelId="{BE7220F1-4539-4E4B-99E2-E98CDE655715}" type="presParOf" srcId="{E1B6713D-8234-452F-9EF1-98990F472EAE}" destId="{6F89EF9A-6FE5-4E2C-9AF0-3ABFDA095AF1}" srcOrd="0" destOrd="0" presId="urn:microsoft.com/office/officeart/2005/8/layout/orgChart1"/>
    <dgm:cxn modelId="{4DEFCEFA-AE64-46B0-9721-C0F09974676C}" type="presParOf" srcId="{6F89EF9A-6FE5-4E2C-9AF0-3ABFDA095AF1}" destId="{C83431A8-1003-4555-9D45-6B0713548BAA}" srcOrd="0" destOrd="0" presId="urn:microsoft.com/office/officeart/2005/8/layout/orgChart1"/>
    <dgm:cxn modelId="{E18B5D3C-A148-4C68-8BD5-137D19405F3D}" type="presParOf" srcId="{6F89EF9A-6FE5-4E2C-9AF0-3ABFDA095AF1}" destId="{A735832C-BD60-44DB-98EB-158871F0A8A7}" srcOrd="1" destOrd="0" presId="urn:microsoft.com/office/officeart/2005/8/layout/orgChart1"/>
    <dgm:cxn modelId="{5EB6E52F-0D1E-420F-8546-661B4D5B61EA}" type="presParOf" srcId="{E1B6713D-8234-452F-9EF1-98990F472EAE}" destId="{080D6628-B5DE-4DC0-BDF3-5A157D244C38}" srcOrd="1" destOrd="0" presId="urn:microsoft.com/office/officeart/2005/8/layout/orgChart1"/>
    <dgm:cxn modelId="{284DC265-6216-4E87-BE6B-7893583E90A9}" type="presParOf" srcId="{080D6628-B5DE-4DC0-BDF3-5A157D244C38}" destId="{AB77260F-7AB2-4F63-BA34-2D2388A26E6F}" srcOrd="0" destOrd="0" presId="urn:microsoft.com/office/officeart/2005/8/layout/orgChart1"/>
    <dgm:cxn modelId="{0E02E4EE-6EC5-4437-9ED6-A53C1730819F}" type="presParOf" srcId="{080D6628-B5DE-4DC0-BDF3-5A157D244C38}" destId="{F22BE864-3839-40BD-B35C-84C591B594E2}" srcOrd="1" destOrd="0" presId="urn:microsoft.com/office/officeart/2005/8/layout/orgChart1"/>
    <dgm:cxn modelId="{1360A8F5-282F-4854-BE14-3E45088DCE0F}" type="presParOf" srcId="{F22BE864-3839-40BD-B35C-84C591B594E2}" destId="{FE7EB9D7-D7F9-4491-AA04-06C14019C294}" srcOrd="0" destOrd="0" presId="urn:microsoft.com/office/officeart/2005/8/layout/orgChart1"/>
    <dgm:cxn modelId="{19A20177-A02A-4E5D-87EC-6BEDAB756294}" type="presParOf" srcId="{FE7EB9D7-D7F9-4491-AA04-06C14019C294}" destId="{BD33ACFB-3586-4006-8532-3DEA98172E0A}" srcOrd="0" destOrd="0" presId="urn:microsoft.com/office/officeart/2005/8/layout/orgChart1"/>
    <dgm:cxn modelId="{3F0EDE02-C7E5-4F22-8AAC-50056A329420}" type="presParOf" srcId="{FE7EB9D7-D7F9-4491-AA04-06C14019C294}" destId="{E5F44749-DA32-4B68-8A25-070980900619}" srcOrd="1" destOrd="0" presId="urn:microsoft.com/office/officeart/2005/8/layout/orgChart1"/>
    <dgm:cxn modelId="{63277F9D-EFA5-40E5-824A-7903D06C956A}" type="presParOf" srcId="{F22BE864-3839-40BD-B35C-84C591B594E2}" destId="{313716C4-7E19-4759-AFFB-CFA800645455}" srcOrd="1" destOrd="0" presId="urn:microsoft.com/office/officeart/2005/8/layout/orgChart1"/>
    <dgm:cxn modelId="{9E61DEE8-6617-4D5F-BE68-605525B14556}" type="presParOf" srcId="{F22BE864-3839-40BD-B35C-84C591B594E2}" destId="{19027904-1285-4843-A05E-B2C34736A387}" srcOrd="2" destOrd="0" presId="urn:microsoft.com/office/officeart/2005/8/layout/orgChart1"/>
    <dgm:cxn modelId="{87DB2378-1157-45A5-8CF0-1A670EF6853E}" type="presParOf" srcId="{080D6628-B5DE-4DC0-BDF3-5A157D244C38}" destId="{125F5242-A627-4932-B9D6-3CF81A28CB16}" srcOrd="2" destOrd="0" presId="urn:microsoft.com/office/officeart/2005/8/layout/orgChart1"/>
    <dgm:cxn modelId="{645ABE6B-6642-4E1B-8AF5-123B827FECAA}" type="presParOf" srcId="{080D6628-B5DE-4DC0-BDF3-5A157D244C38}" destId="{7AA2E588-3520-442D-9C3A-38EA37870E36}" srcOrd="3" destOrd="0" presId="urn:microsoft.com/office/officeart/2005/8/layout/orgChart1"/>
    <dgm:cxn modelId="{FF0BADD3-430E-46E0-BF1B-178F69C1746F}" type="presParOf" srcId="{7AA2E588-3520-442D-9C3A-38EA37870E36}" destId="{C12FF9F2-BA0F-4CB7-A7F8-4DAA92584E39}" srcOrd="0" destOrd="0" presId="urn:microsoft.com/office/officeart/2005/8/layout/orgChart1"/>
    <dgm:cxn modelId="{3E941701-016B-415B-812D-28850ABC88EC}" type="presParOf" srcId="{C12FF9F2-BA0F-4CB7-A7F8-4DAA92584E39}" destId="{F09F316A-2540-40D7-93D6-623976297597}" srcOrd="0" destOrd="0" presId="urn:microsoft.com/office/officeart/2005/8/layout/orgChart1"/>
    <dgm:cxn modelId="{DFC4723F-3B6A-45B8-A358-141460DCF59C}" type="presParOf" srcId="{C12FF9F2-BA0F-4CB7-A7F8-4DAA92584E39}" destId="{18809E20-5F2F-4C9C-B968-DF67DD072F1A}" srcOrd="1" destOrd="0" presId="urn:microsoft.com/office/officeart/2005/8/layout/orgChart1"/>
    <dgm:cxn modelId="{64AE3FAB-88AD-4212-B23B-37A8C3600809}" type="presParOf" srcId="{7AA2E588-3520-442D-9C3A-38EA37870E36}" destId="{59D4639D-10C0-4744-A361-F90BFB78B6B8}" srcOrd="1" destOrd="0" presId="urn:microsoft.com/office/officeart/2005/8/layout/orgChart1"/>
    <dgm:cxn modelId="{74E43500-687D-4E82-879F-405A9BF8286D}" type="presParOf" srcId="{7AA2E588-3520-442D-9C3A-38EA37870E36}" destId="{3C7F23EB-AD33-493F-A12A-32CDE56CF442}" srcOrd="2" destOrd="0" presId="urn:microsoft.com/office/officeart/2005/8/layout/orgChart1"/>
    <dgm:cxn modelId="{3C77439A-8796-489D-B5FD-6D4CA6CC3CA0}" type="presParOf" srcId="{080D6628-B5DE-4DC0-BDF3-5A157D244C38}" destId="{37059C8C-A0F8-41C5-BEAD-19EC33B93133}" srcOrd="4" destOrd="0" presId="urn:microsoft.com/office/officeart/2005/8/layout/orgChart1"/>
    <dgm:cxn modelId="{3459A5F5-C9EB-47A5-9D80-6E7CA8E1154E}" type="presParOf" srcId="{080D6628-B5DE-4DC0-BDF3-5A157D244C38}" destId="{1FB7C70B-DC0D-4ABE-9E6C-5F81841FB83E}" srcOrd="5" destOrd="0" presId="urn:microsoft.com/office/officeart/2005/8/layout/orgChart1"/>
    <dgm:cxn modelId="{F9B0B19B-5A64-4E99-B9B7-CA060BF87FCC}" type="presParOf" srcId="{1FB7C70B-DC0D-4ABE-9E6C-5F81841FB83E}" destId="{CFB2F7C7-B0DF-4B29-B082-81E77E1D94EC}" srcOrd="0" destOrd="0" presId="urn:microsoft.com/office/officeart/2005/8/layout/orgChart1"/>
    <dgm:cxn modelId="{A55C2C45-1042-4A47-BFED-68AAFFA7DE12}" type="presParOf" srcId="{CFB2F7C7-B0DF-4B29-B082-81E77E1D94EC}" destId="{423AAB80-19F5-456D-AD42-ED3BF11274CC}" srcOrd="0" destOrd="0" presId="urn:microsoft.com/office/officeart/2005/8/layout/orgChart1"/>
    <dgm:cxn modelId="{9A28EBFC-8858-40EA-ACD7-4AB0D1C6D722}" type="presParOf" srcId="{CFB2F7C7-B0DF-4B29-B082-81E77E1D94EC}" destId="{9E9F79E9-8B4F-4254-8238-66449DC60EA0}" srcOrd="1" destOrd="0" presId="urn:microsoft.com/office/officeart/2005/8/layout/orgChart1"/>
    <dgm:cxn modelId="{BCF199A1-FB5F-46FE-BBC3-A27235B1962F}" type="presParOf" srcId="{1FB7C70B-DC0D-4ABE-9E6C-5F81841FB83E}" destId="{DC5D4920-2416-4120-9F51-AD036D67D216}" srcOrd="1" destOrd="0" presId="urn:microsoft.com/office/officeart/2005/8/layout/orgChart1"/>
    <dgm:cxn modelId="{F0CD8C65-67E8-48B3-8000-ED665A18B73D}" type="presParOf" srcId="{1FB7C70B-DC0D-4ABE-9E6C-5F81841FB83E}" destId="{CF70275F-19E6-4864-9C5E-1A9FF6452911}" srcOrd="2" destOrd="0" presId="urn:microsoft.com/office/officeart/2005/8/layout/orgChart1"/>
    <dgm:cxn modelId="{45F5BE34-7EB6-410C-B2BA-19C7FE298FCE}" type="presParOf" srcId="{080D6628-B5DE-4DC0-BDF3-5A157D244C38}" destId="{FCDFEE96-772B-41B3-AAE3-D3DFEF516909}" srcOrd="6" destOrd="0" presId="urn:microsoft.com/office/officeart/2005/8/layout/orgChart1"/>
    <dgm:cxn modelId="{3B24665E-CB0B-42C8-9B72-8D23FF01887E}" type="presParOf" srcId="{080D6628-B5DE-4DC0-BDF3-5A157D244C38}" destId="{24EE0A24-39E4-4AE1-BD25-4C146A7240FD}" srcOrd="7" destOrd="0" presId="urn:microsoft.com/office/officeart/2005/8/layout/orgChart1"/>
    <dgm:cxn modelId="{385D64AA-BEA2-4CB5-948F-3A86276279BE}" type="presParOf" srcId="{24EE0A24-39E4-4AE1-BD25-4C146A7240FD}" destId="{F6B5BCA9-52D7-40EA-8A79-296F0EFE3D7E}" srcOrd="0" destOrd="0" presId="urn:microsoft.com/office/officeart/2005/8/layout/orgChart1"/>
    <dgm:cxn modelId="{DEA5D9C1-20B3-49D1-AA76-0C5DBFAA031E}" type="presParOf" srcId="{F6B5BCA9-52D7-40EA-8A79-296F0EFE3D7E}" destId="{82C22934-CB9D-4271-AD41-67C9AECE9A2F}" srcOrd="0" destOrd="0" presId="urn:microsoft.com/office/officeart/2005/8/layout/orgChart1"/>
    <dgm:cxn modelId="{F91ABB77-435E-4DAC-90C4-208921DE12DA}" type="presParOf" srcId="{F6B5BCA9-52D7-40EA-8A79-296F0EFE3D7E}" destId="{7B825101-707F-43F4-8964-109919E6DB0A}" srcOrd="1" destOrd="0" presId="urn:microsoft.com/office/officeart/2005/8/layout/orgChart1"/>
    <dgm:cxn modelId="{A67AF003-BAB9-4F34-B3D7-6E19EE9EC1DA}" type="presParOf" srcId="{24EE0A24-39E4-4AE1-BD25-4C146A7240FD}" destId="{C9D7ED10-EB71-4FDE-854F-F4041A47B13D}" srcOrd="1" destOrd="0" presId="urn:microsoft.com/office/officeart/2005/8/layout/orgChart1"/>
    <dgm:cxn modelId="{36413A79-309F-42C5-AC57-10C3D748CD77}" type="presParOf" srcId="{24EE0A24-39E4-4AE1-BD25-4C146A7240FD}" destId="{C9F795D1-9B60-4C37-82F2-758B022BE17D}" srcOrd="2" destOrd="0" presId="urn:microsoft.com/office/officeart/2005/8/layout/orgChart1"/>
    <dgm:cxn modelId="{867D2DF5-8D90-4A11-A0D4-28F72EBCBF64}" type="presParOf" srcId="{080D6628-B5DE-4DC0-BDF3-5A157D244C38}" destId="{FE6B446A-E8DC-46D5-A1EB-EFFF35543B89}" srcOrd="8" destOrd="0" presId="urn:microsoft.com/office/officeart/2005/8/layout/orgChart1"/>
    <dgm:cxn modelId="{13D4336D-8665-48B5-BD0B-FF339C876816}" type="presParOf" srcId="{080D6628-B5DE-4DC0-BDF3-5A157D244C38}" destId="{C9D865DE-99FC-4084-B26B-ABFAC743A8A3}" srcOrd="9" destOrd="0" presId="urn:microsoft.com/office/officeart/2005/8/layout/orgChart1"/>
    <dgm:cxn modelId="{A14D55F8-CA45-4AA4-B787-2AB39970B7E4}" type="presParOf" srcId="{C9D865DE-99FC-4084-B26B-ABFAC743A8A3}" destId="{61B57F85-D54F-483F-B5F3-24F0EFA7F631}" srcOrd="0" destOrd="0" presId="urn:microsoft.com/office/officeart/2005/8/layout/orgChart1"/>
    <dgm:cxn modelId="{7D049D43-4FC7-4D3E-BB1D-133E9D48E48C}" type="presParOf" srcId="{61B57F85-D54F-483F-B5F3-24F0EFA7F631}" destId="{BC53732F-FA16-4C93-86F0-3D94B047C3FA}" srcOrd="0" destOrd="0" presId="urn:microsoft.com/office/officeart/2005/8/layout/orgChart1"/>
    <dgm:cxn modelId="{F9F6C62F-1561-4140-88F9-E2FB9DD189C7}" type="presParOf" srcId="{61B57F85-D54F-483F-B5F3-24F0EFA7F631}" destId="{057EB9A9-CB55-486D-BCBB-0B102EA680FD}" srcOrd="1" destOrd="0" presId="urn:microsoft.com/office/officeart/2005/8/layout/orgChart1"/>
    <dgm:cxn modelId="{296767A6-DFAE-444C-AF76-AF722E1BEF6A}" type="presParOf" srcId="{C9D865DE-99FC-4084-B26B-ABFAC743A8A3}" destId="{8478FA49-3BD8-4547-93FB-CFF826C0087B}" srcOrd="1" destOrd="0" presId="urn:microsoft.com/office/officeart/2005/8/layout/orgChart1"/>
    <dgm:cxn modelId="{A930FC70-454A-46C0-864A-4B0835B3DF10}" type="presParOf" srcId="{C9D865DE-99FC-4084-B26B-ABFAC743A8A3}" destId="{AFF083A0-1815-45F6-9870-5FB5D6B5AE25}" srcOrd="2" destOrd="0" presId="urn:microsoft.com/office/officeart/2005/8/layout/orgChart1"/>
    <dgm:cxn modelId="{9CE7E351-FD07-41EC-BC8E-C9CA81FCE054}" type="presParOf" srcId="{E1B6713D-8234-452F-9EF1-98990F472EAE}" destId="{5F4ECC70-9E87-44F6-8787-B06264C18B79}" srcOrd="2" destOrd="0" presId="urn:microsoft.com/office/officeart/2005/8/layout/orgChart1"/>
    <dgm:cxn modelId="{01CF7C05-A736-429E-A177-61376CD7BB45}" type="presParOf" srcId="{FC2AA539-FA3C-4529-B0EE-052C22AF58C2}" destId="{091032C2-6790-45C0-BEE9-6C97DF4BE5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B446A-E8DC-46D5-A1EB-EFFF35543B89}">
      <dsp:nvSpPr>
        <dsp:cNvPr id="0" name=""/>
        <dsp:cNvSpPr/>
      </dsp:nvSpPr>
      <dsp:spPr>
        <a:xfrm>
          <a:off x="4774995" y="1438682"/>
          <a:ext cx="310189" cy="3918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786"/>
              </a:lnTo>
              <a:lnTo>
                <a:pt x="310189" y="39187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FEE96-772B-41B3-AAE3-D3DFEF516909}">
      <dsp:nvSpPr>
        <dsp:cNvPr id="0" name=""/>
        <dsp:cNvSpPr/>
      </dsp:nvSpPr>
      <dsp:spPr>
        <a:xfrm>
          <a:off x="4774995" y="1438682"/>
          <a:ext cx="310189" cy="3075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5653"/>
              </a:lnTo>
              <a:lnTo>
                <a:pt x="310189" y="30756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59C8C-A0F8-41C5-BEAD-19EC33B93133}">
      <dsp:nvSpPr>
        <dsp:cNvPr id="0" name=""/>
        <dsp:cNvSpPr/>
      </dsp:nvSpPr>
      <dsp:spPr>
        <a:xfrm>
          <a:off x="4774995" y="1438682"/>
          <a:ext cx="310189" cy="2232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2520"/>
              </a:lnTo>
              <a:lnTo>
                <a:pt x="310189" y="22325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F5242-A627-4932-B9D6-3CF81A28CB16}">
      <dsp:nvSpPr>
        <dsp:cNvPr id="0" name=""/>
        <dsp:cNvSpPr/>
      </dsp:nvSpPr>
      <dsp:spPr>
        <a:xfrm>
          <a:off x="4774995" y="1438682"/>
          <a:ext cx="310189" cy="1389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387"/>
              </a:lnTo>
              <a:lnTo>
                <a:pt x="310189" y="13893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7260F-7AB2-4F63-BA34-2D2388A26E6F}">
      <dsp:nvSpPr>
        <dsp:cNvPr id="0" name=""/>
        <dsp:cNvSpPr/>
      </dsp:nvSpPr>
      <dsp:spPr>
        <a:xfrm>
          <a:off x="4774995" y="1438682"/>
          <a:ext cx="310189" cy="546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255"/>
              </a:lnTo>
              <a:lnTo>
                <a:pt x="310189" y="5462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B1C56-E3EC-4E43-9C70-DD5391E53038}">
      <dsp:nvSpPr>
        <dsp:cNvPr id="0" name=""/>
        <dsp:cNvSpPr/>
      </dsp:nvSpPr>
      <dsp:spPr>
        <a:xfrm>
          <a:off x="4275332" y="595549"/>
          <a:ext cx="1326835" cy="249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88"/>
              </a:lnTo>
              <a:lnTo>
                <a:pt x="1326835" y="124688"/>
              </a:lnTo>
              <a:lnTo>
                <a:pt x="1326835" y="2493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E746C-D253-4D32-A060-BF620971180E}">
      <dsp:nvSpPr>
        <dsp:cNvPr id="0" name=""/>
        <dsp:cNvSpPr/>
      </dsp:nvSpPr>
      <dsp:spPr>
        <a:xfrm>
          <a:off x="3470170" y="2281815"/>
          <a:ext cx="178126" cy="3918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8786"/>
              </a:lnTo>
              <a:lnTo>
                <a:pt x="178126" y="39187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8F63C-E84F-4B02-9F90-91EB27A39EFF}">
      <dsp:nvSpPr>
        <dsp:cNvPr id="0" name=""/>
        <dsp:cNvSpPr/>
      </dsp:nvSpPr>
      <dsp:spPr>
        <a:xfrm>
          <a:off x="3470170" y="2281815"/>
          <a:ext cx="178126" cy="3075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5653"/>
              </a:lnTo>
              <a:lnTo>
                <a:pt x="178126" y="30756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5D236-E40B-4C8D-B338-1407C6B4C338}">
      <dsp:nvSpPr>
        <dsp:cNvPr id="0" name=""/>
        <dsp:cNvSpPr/>
      </dsp:nvSpPr>
      <dsp:spPr>
        <a:xfrm>
          <a:off x="3470170" y="2281815"/>
          <a:ext cx="178126" cy="2232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2520"/>
              </a:lnTo>
              <a:lnTo>
                <a:pt x="178126" y="22325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57DCE-ECCF-4419-9B4D-578CAE276829}">
      <dsp:nvSpPr>
        <dsp:cNvPr id="0" name=""/>
        <dsp:cNvSpPr/>
      </dsp:nvSpPr>
      <dsp:spPr>
        <a:xfrm>
          <a:off x="3470170" y="2281815"/>
          <a:ext cx="178126" cy="1389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387"/>
              </a:lnTo>
              <a:lnTo>
                <a:pt x="178126" y="13893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6E9B9-86AC-45DD-B3F3-FCBD0DC62714}">
      <dsp:nvSpPr>
        <dsp:cNvPr id="0" name=""/>
        <dsp:cNvSpPr/>
      </dsp:nvSpPr>
      <dsp:spPr>
        <a:xfrm>
          <a:off x="3470170" y="2281815"/>
          <a:ext cx="178126" cy="546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255"/>
              </a:lnTo>
              <a:lnTo>
                <a:pt x="178126" y="5462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C8E5C-58D2-413D-B5A1-0A01A66BD8C6}">
      <dsp:nvSpPr>
        <dsp:cNvPr id="0" name=""/>
        <dsp:cNvSpPr/>
      </dsp:nvSpPr>
      <dsp:spPr>
        <a:xfrm>
          <a:off x="2508286" y="1438682"/>
          <a:ext cx="1436888" cy="249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88"/>
              </a:lnTo>
              <a:lnTo>
                <a:pt x="1436888" y="124688"/>
              </a:lnTo>
              <a:lnTo>
                <a:pt x="1436888" y="2493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7920A-FE42-41EC-8F61-2976FDE8C74B}">
      <dsp:nvSpPr>
        <dsp:cNvPr id="0" name=""/>
        <dsp:cNvSpPr/>
      </dsp:nvSpPr>
      <dsp:spPr>
        <a:xfrm>
          <a:off x="2462566" y="1438682"/>
          <a:ext cx="91440" cy="2493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3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D4A7C-D58A-452D-A875-9DAD5AC402D7}">
      <dsp:nvSpPr>
        <dsp:cNvPr id="0" name=""/>
        <dsp:cNvSpPr/>
      </dsp:nvSpPr>
      <dsp:spPr>
        <a:xfrm>
          <a:off x="1071398" y="1438682"/>
          <a:ext cx="1436888" cy="249377"/>
        </a:xfrm>
        <a:custGeom>
          <a:avLst/>
          <a:gdLst/>
          <a:ahLst/>
          <a:cxnLst/>
          <a:rect l="0" t="0" r="0" b="0"/>
          <a:pathLst>
            <a:path>
              <a:moveTo>
                <a:pt x="1436888" y="0"/>
              </a:moveTo>
              <a:lnTo>
                <a:pt x="1436888" y="124688"/>
              </a:lnTo>
              <a:lnTo>
                <a:pt x="0" y="124688"/>
              </a:lnTo>
              <a:lnTo>
                <a:pt x="0" y="2493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5FB6E-73E3-4FD6-9BB7-036088D69A65}">
      <dsp:nvSpPr>
        <dsp:cNvPr id="0" name=""/>
        <dsp:cNvSpPr/>
      </dsp:nvSpPr>
      <dsp:spPr>
        <a:xfrm>
          <a:off x="2508286" y="595549"/>
          <a:ext cx="1767046" cy="249377"/>
        </a:xfrm>
        <a:custGeom>
          <a:avLst/>
          <a:gdLst/>
          <a:ahLst/>
          <a:cxnLst/>
          <a:rect l="0" t="0" r="0" b="0"/>
          <a:pathLst>
            <a:path>
              <a:moveTo>
                <a:pt x="1767046" y="0"/>
              </a:moveTo>
              <a:lnTo>
                <a:pt x="1767046" y="124688"/>
              </a:lnTo>
              <a:lnTo>
                <a:pt x="0" y="124688"/>
              </a:lnTo>
              <a:lnTo>
                <a:pt x="0" y="2493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6D191-240B-4AC9-A2A2-E5CB96B2CC55}">
      <dsp:nvSpPr>
        <dsp:cNvPr id="0" name=""/>
        <dsp:cNvSpPr/>
      </dsp:nvSpPr>
      <dsp:spPr>
        <a:xfrm>
          <a:off x="3681577" y="1794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การโอนความเสี่ยง</a:t>
          </a:r>
          <a:endParaRPr lang="en-US" sz="2000" kern="1200" dirty="0"/>
        </a:p>
      </dsp:txBody>
      <dsp:txXfrm>
        <a:off x="3681577" y="1794"/>
        <a:ext cx="1187510" cy="593755"/>
      </dsp:txXfrm>
    </dsp:sp>
    <dsp:sp modelId="{188D3026-78BB-4678-A79A-1CE6A3E62DD3}">
      <dsp:nvSpPr>
        <dsp:cNvPr id="0" name=""/>
        <dsp:cNvSpPr/>
      </dsp:nvSpPr>
      <dsp:spPr>
        <a:xfrm>
          <a:off x="1914531" y="844927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Traditional</a:t>
          </a:r>
          <a:endParaRPr lang="en-US" sz="2000" kern="1200" dirty="0"/>
        </a:p>
      </dsp:txBody>
      <dsp:txXfrm>
        <a:off x="1914531" y="844927"/>
        <a:ext cx="1187510" cy="593755"/>
      </dsp:txXfrm>
    </dsp:sp>
    <dsp:sp modelId="{B2B7C532-7C91-4028-8F43-A2B3C666E930}">
      <dsp:nvSpPr>
        <dsp:cNvPr id="0" name=""/>
        <dsp:cNvSpPr/>
      </dsp:nvSpPr>
      <dsp:spPr>
        <a:xfrm>
          <a:off x="477642" y="1688060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Reinsurance</a:t>
          </a:r>
          <a:endParaRPr lang="en-US" sz="2000" kern="1200" dirty="0"/>
        </a:p>
      </dsp:txBody>
      <dsp:txXfrm>
        <a:off x="477642" y="1688060"/>
        <a:ext cx="1187510" cy="593755"/>
      </dsp:txXfrm>
    </dsp:sp>
    <dsp:sp modelId="{33DA01D7-29A4-4FF1-B0A5-9FAD342139AD}">
      <dsp:nvSpPr>
        <dsp:cNvPr id="0" name=""/>
        <dsp:cNvSpPr/>
      </dsp:nvSpPr>
      <dsp:spPr>
        <a:xfrm>
          <a:off x="1914531" y="1688060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Derivatives</a:t>
          </a:r>
          <a:endParaRPr lang="en-US" sz="2000" kern="1200" dirty="0"/>
        </a:p>
      </dsp:txBody>
      <dsp:txXfrm>
        <a:off x="1914531" y="1688060"/>
        <a:ext cx="1187510" cy="593755"/>
      </dsp:txXfrm>
    </dsp:sp>
    <dsp:sp modelId="{39B5B10A-ADF3-4525-BEF2-1876F7E04C27}">
      <dsp:nvSpPr>
        <dsp:cNvPr id="0" name=""/>
        <dsp:cNvSpPr/>
      </dsp:nvSpPr>
      <dsp:spPr>
        <a:xfrm>
          <a:off x="3351419" y="1688060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Others</a:t>
          </a:r>
          <a:endParaRPr lang="en-US" sz="2000" kern="1200" dirty="0"/>
        </a:p>
      </dsp:txBody>
      <dsp:txXfrm>
        <a:off x="3351419" y="1688060"/>
        <a:ext cx="1187510" cy="593755"/>
      </dsp:txXfrm>
    </dsp:sp>
    <dsp:sp modelId="{A82720EC-5E15-4D38-A203-8F1B65636D53}">
      <dsp:nvSpPr>
        <dsp:cNvPr id="0" name=""/>
        <dsp:cNvSpPr/>
      </dsp:nvSpPr>
      <dsp:spPr>
        <a:xfrm>
          <a:off x="3648297" y="2531192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Pricing</a:t>
          </a:r>
          <a:endParaRPr lang="en-US" sz="2000" kern="1200" dirty="0"/>
        </a:p>
      </dsp:txBody>
      <dsp:txXfrm>
        <a:off x="3648297" y="2531192"/>
        <a:ext cx="1187510" cy="593755"/>
      </dsp:txXfrm>
    </dsp:sp>
    <dsp:sp modelId="{ACA11BE0-E802-453A-9E9C-A3F578AA0ED6}">
      <dsp:nvSpPr>
        <dsp:cNvPr id="0" name=""/>
        <dsp:cNvSpPr/>
      </dsp:nvSpPr>
      <dsp:spPr>
        <a:xfrm>
          <a:off x="3648297" y="3374325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Organization Form</a:t>
          </a:r>
          <a:endParaRPr lang="en-US" sz="2000" kern="1200" dirty="0"/>
        </a:p>
      </dsp:txBody>
      <dsp:txXfrm>
        <a:off x="3648297" y="3374325"/>
        <a:ext cx="1187510" cy="593755"/>
      </dsp:txXfrm>
    </dsp:sp>
    <dsp:sp modelId="{7AAF1EE9-B8BC-4EB7-A163-BCD5003C9827}">
      <dsp:nvSpPr>
        <dsp:cNvPr id="0" name=""/>
        <dsp:cNvSpPr/>
      </dsp:nvSpPr>
      <dsp:spPr>
        <a:xfrm>
          <a:off x="3648297" y="4217458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Within Group Companies</a:t>
          </a:r>
          <a:endParaRPr lang="en-US" sz="2000" kern="1200" dirty="0"/>
        </a:p>
      </dsp:txBody>
      <dsp:txXfrm>
        <a:off x="3648297" y="4217458"/>
        <a:ext cx="1187510" cy="593755"/>
      </dsp:txXfrm>
    </dsp:sp>
    <dsp:sp modelId="{C8C65D03-4A3D-4FB3-A141-10CBB48D2B11}">
      <dsp:nvSpPr>
        <dsp:cNvPr id="0" name=""/>
        <dsp:cNvSpPr/>
      </dsp:nvSpPr>
      <dsp:spPr>
        <a:xfrm>
          <a:off x="3648297" y="5060591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Declare Bankruptcy</a:t>
          </a:r>
          <a:endParaRPr lang="en-US" sz="2000" kern="1200" dirty="0"/>
        </a:p>
      </dsp:txBody>
      <dsp:txXfrm>
        <a:off x="3648297" y="5060591"/>
        <a:ext cx="1187510" cy="593755"/>
      </dsp:txXfrm>
    </dsp:sp>
    <dsp:sp modelId="{CAA6058D-FC51-43DC-AFC5-0C20FA775A90}">
      <dsp:nvSpPr>
        <dsp:cNvPr id="0" name=""/>
        <dsp:cNvSpPr/>
      </dsp:nvSpPr>
      <dsp:spPr>
        <a:xfrm>
          <a:off x="3648297" y="5903724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Contract Design</a:t>
          </a:r>
          <a:endParaRPr lang="en-US" sz="2000" kern="1200" dirty="0"/>
        </a:p>
      </dsp:txBody>
      <dsp:txXfrm>
        <a:off x="3648297" y="5903724"/>
        <a:ext cx="1187510" cy="593755"/>
      </dsp:txXfrm>
    </dsp:sp>
    <dsp:sp modelId="{C83431A8-1003-4555-9D45-6B0713548BAA}">
      <dsp:nvSpPr>
        <dsp:cNvPr id="0" name=""/>
        <dsp:cNvSpPr/>
      </dsp:nvSpPr>
      <dsp:spPr>
        <a:xfrm>
          <a:off x="4568202" y="844927"/>
          <a:ext cx="2067931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Alternative (Capital Market Solution)</a:t>
          </a:r>
          <a:endParaRPr lang="en-US" sz="2000" kern="1200" dirty="0"/>
        </a:p>
      </dsp:txBody>
      <dsp:txXfrm>
        <a:off x="4568202" y="844927"/>
        <a:ext cx="2067931" cy="593755"/>
      </dsp:txXfrm>
    </dsp:sp>
    <dsp:sp modelId="{BD33ACFB-3586-4006-8532-3DEA98172E0A}">
      <dsp:nvSpPr>
        <dsp:cNvPr id="0" name=""/>
        <dsp:cNvSpPr/>
      </dsp:nvSpPr>
      <dsp:spPr>
        <a:xfrm>
          <a:off x="5085185" y="1688060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Captives</a:t>
          </a:r>
          <a:endParaRPr lang="en-US" sz="2000" kern="1200" dirty="0"/>
        </a:p>
      </dsp:txBody>
      <dsp:txXfrm>
        <a:off x="5085185" y="1688060"/>
        <a:ext cx="1187510" cy="593755"/>
      </dsp:txXfrm>
    </dsp:sp>
    <dsp:sp modelId="{F09F316A-2540-40D7-93D6-623976297597}">
      <dsp:nvSpPr>
        <dsp:cNvPr id="0" name=""/>
        <dsp:cNvSpPr/>
      </dsp:nvSpPr>
      <dsp:spPr>
        <a:xfrm>
          <a:off x="5085185" y="2531192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Cat Bond</a:t>
          </a:r>
          <a:endParaRPr lang="en-US" sz="2000" kern="1200" dirty="0"/>
        </a:p>
      </dsp:txBody>
      <dsp:txXfrm>
        <a:off x="5085185" y="2531192"/>
        <a:ext cx="1187510" cy="593755"/>
      </dsp:txXfrm>
    </dsp:sp>
    <dsp:sp modelId="{423AAB80-19F5-456D-AD42-ED3BF11274CC}">
      <dsp:nvSpPr>
        <dsp:cNvPr id="0" name=""/>
        <dsp:cNvSpPr/>
      </dsp:nvSpPr>
      <dsp:spPr>
        <a:xfrm>
          <a:off x="5085185" y="3374325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Sidecars</a:t>
          </a:r>
          <a:endParaRPr lang="en-US" sz="2000" kern="1200" dirty="0"/>
        </a:p>
      </dsp:txBody>
      <dsp:txXfrm>
        <a:off x="5085185" y="3374325"/>
        <a:ext cx="1187510" cy="593755"/>
      </dsp:txXfrm>
    </dsp:sp>
    <dsp:sp modelId="{82C22934-CB9D-4271-AD41-67C9AECE9A2F}">
      <dsp:nvSpPr>
        <dsp:cNvPr id="0" name=""/>
        <dsp:cNvSpPr/>
      </dsp:nvSpPr>
      <dsp:spPr>
        <a:xfrm>
          <a:off x="5085185" y="4217458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ILS and Securitization</a:t>
          </a:r>
          <a:endParaRPr lang="en-US" sz="2000" kern="1200" dirty="0"/>
        </a:p>
      </dsp:txBody>
      <dsp:txXfrm>
        <a:off x="5085185" y="4217458"/>
        <a:ext cx="1187510" cy="593755"/>
      </dsp:txXfrm>
    </dsp:sp>
    <dsp:sp modelId="{BC53732F-FA16-4C93-86F0-3D94B047C3FA}">
      <dsp:nvSpPr>
        <dsp:cNvPr id="0" name=""/>
        <dsp:cNvSpPr/>
      </dsp:nvSpPr>
      <dsp:spPr>
        <a:xfrm>
          <a:off x="5085185" y="5060591"/>
          <a:ext cx="1187510" cy="59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Others</a:t>
          </a:r>
          <a:endParaRPr lang="en-US" sz="2000" kern="1200" dirty="0"/>
        </a:p>
      </dsp:txBody>
      <dsp:txXfrm>
        <a:off x="5085185" y="5060591"/>
        <a:ext cx="1187510" cy="593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6A077A-B603-4CD7-8759-8B429FDB3E86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8648B2-7F0A-4DF3-9977-D0AB2A6F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4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7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7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5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6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5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1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3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6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5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FE74-D052-4EBD-BF2B-BF6CD776BC04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6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FE74-D052-4EBD-BF2B-BF6CD776BC04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26188-4D71-4D26-9524-5FA620D9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8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7446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th-TH" sz="6600" dirty="0" smtClean="0"/>
              <a:t>ทางเลือกอื่น ๆ ในการโอนความเสี่ยง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6600" dirty="0" smtClean="0"/>
              <a:t>แบบดั้งเดิม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7121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th-TH" sz="3600" dirty="0" smtClean="0"/>
              <a:t>อิสริยะ สัตกุลพิบูลย์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004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205" t="18991" r="30410" b="56394"/>
          <a:stretch/>
        </p:blipFill>
        <p:spPr>
          <a:xfrm>
            <a:off x="548640" y="1561515"/>
            <a:ext cx="11038450" cy="30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59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821" t="19265" r="30795" b="21384"/>
          <a:stretch/>
        </p:blipFill>
        <p:spPr>
          <a:xfrm>
            <a:off x="1603717" y="211015"/>
            <a:ext cx="8848580" cy="610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6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590" t="14479" r="30872" b="5795"/>
          <a:stretch/>
        </p:blipFill>
        <p:spPr>
          <a:xfrm>
            <a:off x="2489981" y="0"/>
            <a:ext cx="7357404" cy="679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1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975" t="17213" r="31872" b="21795"/>
          <a:stretch/>
        </p:blipFill>
        <p:spPr>
          <a:xfrm>
            <a:off x="1885071" y="196948"/>
            <a:ext cx="8623496" cy="62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7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897" t="26923" r="30949" b="22752"/>
          <a:stretch/>
        </p:blipFill>
        <p:spPr>
          <a:xfrm>
            <a:off x="1350498" y="506438"/>
            <a:ext cx="9715726" cy="571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93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66" t="12564" r="30487" b="7436"/>
          <a:stretch/>
        </p:blipFill>
        <p:spPr>
          <a:xfrm>
            <a:off x="2639917" y="0"/>
            <a:ext cx="7207468" cy="66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9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051" t="22906" r="31333" b="15282"/>
          <a:stretch/>
        </p:blipFill>
        <p:spPr>
          <a:xfrm>
            <a:off x="1702190" y="196948"/>
            <a:ext cx="8707902" cy="63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71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05" t="20497" r="30795" b="29042"/>
          <a:stretch/>
        </p:blipFill>
        <p:spPr>
          <a:xfrm>
            <a:off x="1012873" y="351691"/>
            <a:ext cx="10514855" cy="62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6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997" y="2711868"/>
            <a:ext cx="10515600" cy="1325563"/>
          </a:xfrm>
        </p:spPr>
        <p:txBody>
          <a:bodyPr/>
          <a:lstStyle/>
          <a:p>
            <a:r>
              <a:rPr lang="th-TH" dirty="0" smtClean="0"/>
              <a:t>ทางเลือกในการโอนความเสี่ยง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473702"/>
              </p:ext>
            </p:extLst>
          </p:nvPr>
        </p:nvGraphicFramePr>
        <p:xfrm>
          <a:off x="4515729" y="126609"/>
          <a:ext cx="7113777" cy="649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948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Lamont (JF 1997)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/>
              <a:t>คำถามงานวิจัย</a:t>
            </a:r>
            <a:r>
              <a:rPr lang="en-US" sz="4000" dirty="0" smtClean="0"/>
              <a:t>: </a:t>
            </a:r>
            <a:endParaRPr lang="th-TH" sz="4000" dirty="0" smtClean="0"/>
          </a:p>
          <a:p>
            <a:r>
              <a:rPr lang="th-TH" sz="4000" dirty="0" smtClean="0"/>
              <a:t>พิจารณาว่าการลดลงของเงินสดส่งผลต่อการลงทุนหรือไม่ โดยที่ปัจจัยกำไรคงที่ </a:t>
            </a:r>
          </a:p>
          <a:p>
            <a:r>
              <a:rPr lang="th-TH" sz="4000" dirty="0" smtClean="0"/>
              <a:t>และพิจารณาว่าต้นทุนการหาเงินมาลงทุน </a:t>
            </a:r>
            <a:r>
              <a:rPr lang="en-US" sz="4000" dirty="0" smtClean="0"/>
              <a:t>(Financing Cost) </a:t>
            </a:r>
            <a:r>
              <a:rPr lang="th-TH" sz="4000" dirty="0" smtClean="0"/>
              <a:t>ระหว่างบริษัทในเครือมีความเกี่ยวเนื่องเชื่อมโยงกัน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907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ระเบียบวิธีวิจัย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/>
              <a:t>ปกติแล้วการจะทดสอบว่ากระแสเงินสดส่งผลต่อการลงทุนหรือไม่นั้นทำยาก เพราะมีตัวแปรกำไรเป็นปัจจัยที่ส่งผลต่อทั้งเงินสดและการลงทุน</a:t>
            </a:r>
            <a:endParaRPr lang="en-US" sz="4000" dirty="0" smtClean="0"/>
          </a:p>
          <a:p>
            <a:r>
              <a:rPr lang="th-TH" sz="4000" dirty="0" err="1" smtClean="0"/>
              <a:t>เปเปอร์</a:t>
            </a:r>
            <a:r>
              <a:rPr lang="th-TH" sz="4000" dirty="0" smtClean="0"/>
              <a:t>นี้ใช้ </a:t>
            </a:r>
            <a:r>
              <a:rPr lang="en-US" sz="4000" dirty="0" smtClean="0">
                <a:solidFill>
                  <a:srgbClr val="FF0000"/>
                </a:solidFill>
              </a:rPr>
              <a:t>Oil Shock as an External Shock to the model</a:t>
            </a:r>
            <a:endParaRPr lang="th-TH" sz="4000" dirty="0" smtClean="0">
              <a:solidFill>
                <a:srgbClr val="FF0000"/>
              </a:solidFill>
            </a:endParaRPr>
          </a:p>
          <a:p>
            <a:r>
              <a:rPr lang="th-TH" sz="4000" dirty="0" smtClean="0"/>
              <a:t>ดูเฉพาะบริษัทที่มีกิจการที่เกี่ยวข้องกับน้ำมัน และไม่เกี่ยวข้องกับน้ำมันอยู่ในเครือเดียวกัน แล้วดูว่าการที่ราคาน้ำมันลดลงกะทันหัน ส่งผลต่อการลงทุนในกิจการน้ำมันและกิจการที่ไม่เกี่ยวข้องกับน้ำมันอย่างไร?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122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05" t="17487" r="30410" b="15914"/>
          <a:stretch/>
        </p:blipFill>
        <p:spPr>
          <a:xfrm>
            <a:off x="1561514" y="0"/>
            <a:ext cx="9031458" cy="68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8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359" t="16393" r="26641" b="12632"/>
          <a:stretch/>
        </p:blipFill>
        <p:spPr>
          <a:xfrm>
            <a:off x="1012874" y="0"/>
            <a:ext cx="10269415" cy="672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93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128" t="17488" r="34641" b="4427"/>
          <a:stretch/>
        </p:blipFill>
        <p:spPr>
          <a:xfrm>
            <a:off x="3127460" y="0"/>
            <a:ext cx="6100945" cy="666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21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282" t="16531" r="39795" b="7299"/>
          <a:stretch/>
        </p:blipFill>
        <p:spPr>
          <a:xfrm>
            <a:off x="3545059" y="0"/>
            <a:ext cx="4923692" cy="68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9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821" t="19128" r="32410" b="25214"/>
          <a:stretch/>
        </p:blipFill>
        <p:spPr>
          <a:xfrm>
            <a:off x="2264897" y="267286"/>
            <a:ext cx="8187397" cy="57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30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esia">
      <a:majorFont>
        <a:latin typeface="FreesiaUPC"/>
        <a:ea typeface=""/>
        <a:cs typeface="FreesiaUPC"/>
      </a:majorFont>
      <a:minorFont>
        <a:latin typeface="FreesiaUPC"/>
        <a:ea typeface=""/>
        <a:cs typeface="Freesia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190</Words>
  <Application>Microsoft Office PowerPoint</Application>
  <PresentationFormat>Widescreen</PresentationFormat>
  <Paragraphs>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FreesiaUPC</vt:lpstr>
      <vt:lpstr>Office Theme</vt:lpstr>
      <vt:lpstr>ทางเลือกอื่น ๆ ในการโอนความเสี่ยง แบบดั้งเดิม</vt:lpstr>
      <vt:lpstr>ทางเลือกในการโอนความเสี่ยง</vt:lpstr>
      <vt:lpstr>Lamont (JF 1997)</vt:lpstr>
      <vt:lpstr>ระเบียบวิธีวิจัย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ทางเลือกอื่น ๆ ในการโอนความเสี่ยง แบบดั้งเดิม</dc:title>
  <dc:creator>Windows User</dc:creator>
  <cp:lastModifiedBy>Windows User</cp:lastModifiedBy>
  <cp:revision>5</cp:revision>
  <cp:lastPrinted>2017-09-21T10:04:52Z</cp:lastPrinted>
  <dcterms:created xsi:type="dcterms:W3CDTF">2017-09-21T09:08:30Z</dcterms:created>
  <dcterms:modified xsi:type="dcterms:W3CDTF">2017-09-21T10:16:40Z</dcterms:modified>
</cp:coreProperties>
</file>