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9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9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8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4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2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3D378-F63A-4C54-AD51-AFCB33D0887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12D8-83F4-4954-A359-162FF4F3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4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632"/>
            <a:ext cx="7772400" cy="1470025"/>
          </a:xfrm>
        </p:spPr>
        <p:txBody>
          <a:bodyPr/>
          <a:lstStyle/>
          <a:p>
            <a:r>
              <a:rPr lang="en-US" dirty="0" smtClean="0"/>
              <a:t>Animals in The Understory 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6388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Bats</a:t>
            </a:r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Guest\Desktop\Understory Animals\bat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1295400"/>
            <a:ext cx="7761112" cy="43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31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Boa Constrictor</a:t>
            </a:r>
            <a:endParaRPr lang="en-US" dirty="0"/>
          </a:p>
        </p:txBody>
      </p:sp>
      <p:pic>
        <p:nvPicPr>
          <p:cNvPr id="2050" name="Picture 2" descr="C:\Users\Guest\Desktop\Understory Animals\Boa constri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40664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22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04114"/>
            <a:ext cx="8229600" cy="1143000"/>
          </a:xfrm>
        </p:spPr>
        <p:txBody>
          <a:bodyPr/>
          <a:lstStyle/>
          <a:p>
            <a:r>
              <a:rPr lang="en-US" dirty="0" smtClean="0"/>
              <a:t>Frog</a:t>
            </a:r>
            <a:endParaRPr lang="en-US" dirty="0"/>
          </a:p>
        </p:txBody>
      </p:sp>
      <p:pic>
        <p:nvPicPr>
          <p:cNvPr id="3074" name="Picture 2" descr="C:\Users\Guest\Desktop\Understory Animals\fr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486" y="228600"/>
            <a:ext cx="3838575" cy="543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73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163" y="5334000"/>
            <a:ext cx="8229600" cy="1143000"/>
          </a:xfrm>
        </p:spPr>
        <p:txBody>
          <a:bodyPr/>
          <a:lstStyle/>
          <a:p>
            <a:r>
              <a:rPr lang="en-US" dirty="0" smtClean="0"/>
              <a:t>Lizard</a:t>
            </a:r>
            <a:endParaRPr lang="en-US" dirty="0"/>
          </a:p>
        </p:txBody>
      </p:sp>
      <p:pic>
        <p:nvPicPr>
          <p:cNvPr id="4098" name="Picture 2" descr="C:\Users\Guest\Desktop\Understory Animals\liz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48392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03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Monkeys</a:t>
            </a:r>
            <a:endParaRPr lang="en-US" dirty="0"/>
          </a:p>
        </p:txBody>
      </p:sp>
      <p:pic>
        <p:nvPicPr>
          <p:cNvPr id="5122" name="Picture 2" descr="C:\Users\Guest\Desktop\Understory Animals\Monke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" y="761999"/>
            <a:ext cx="6706849" cy="446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09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Salamander</a:t>
            </a:r>
            <a:endParaRPr lang="en-US" dirty="0"/>
          </a:p>
        </p:txBody>
      </p:sp>
      <p:pic>
        <p:nvPicPr>
          <p:cNvPr id="6146" name="Picture 2" descr="C:\Users\Guest\Desktop\Understory Animals\Salama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324600" cy="420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5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36" y="5562600"/>
            <a:ext cx="8229600" cy="1143000"/>
          </a:xfrm>
        </p:spPr>
        <p:txBody>
          <a:bodyPr/>
          <a:lstStyle/>
          <a:p>
            <a:r>
              <a:rPr lang="en-US" dirty="0" smtClean="0"/>
              <a:t>Tapir</a:t>
            </a:r>
            <a:endParaRPr lang="en-US" dirty="0"/>
          </a:p>
        </p:txBody>
      </p:sp>
      <p:pic>
        <p:nvPicPr>
          <p:cNvPr id="7170" name="Picture 2" descr="C:\Users\Guest\Desktop\Understory Animals\tap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1" y="304800"/>
            <a:ext cx="7504331" cy="500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81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r>
              <a:rPr lang="en-US" dirty="0" smtClean="0"/>
              <a:t>Ant Shrike</a:t>
            </a:r>
            <a:endParaRPr lang="ar-EG" dirty="0"/>
          </a:p>
        </p:txBody>
      </p:sp>
      <p:pic>
        <p:nvPicPr>
          <p:cNvPr id="1026" name="Picture 2" descr="C:\Users\Radwa\Desktop\online materials\Rainforests\Understory\Animals\Ant Shri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687049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33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in the Understory Layer</a:t>
            </a:r>
            <a:endParaRPr lang="ar-EG" dirty="0"/>
          </a:p>
        </p:txBody>
      </p:sp>
      <p:pic>
        <p:nvPicPr>
          <p:cNvPr id="2050" name="Picture 2" descr="C:\Users\Radwa\Desktop\online materials\Rainforests\Understory\128984513-orchid-flower-in-tropical-garden-phalaenopsis-orchid-flowers-growing-on-tenerife-canary-islands-or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511" y="1289612"/>
            <a:ext cx="3505196" cy="52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01" y="5562600"/>
            <a:ext cx="2590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Orchid Flower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153190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Animals in The Understory Layer</vt:lpstr>
      <vt:lpstr>Boa Constrictor</vt:lpstr>
      <vt:lpstr>Frog</vt:lpstr>
      <vt:lpstr>Lizard</vt:lpstr>
      <vt:lpstr>Monkeys</vt:lpstr>
      <vt:lpstr>Salamander</vt:lpstr>
      <vt:lpstr>Tapir</vt:lpstr>
      <vt:lpstr>Ant Shrike</vt:lpstr>
      <vt:lpstr>Plants in the Understory Layer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Radwa</cp:lastModifiedBy>
  <cp:revision>4</cp:revision>
  <dcterms:created xsi:type="dcterms:W3CDTF">2020-05-30T19:35:35Z</dcterms:created>
  <dcterms:modified xsi:type="dcterms:W3CDTF">2020-05-30T16:31:01Z</dcterms:modified>
</cp:coreProperties>
</file>