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7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9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9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8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40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1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24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3D378-F63A-4C54-AD51-AFCB33D08877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712D8-83F4-4954-A359-162FF4F31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4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6632"/>
            <a:ext cx="7772400" cy="1470025"/>
          </a:xfrm>
        </p:spPr>
        <p:txBody>
          <a:bodyPr/>
          <a:lstStyle/>
          <a:p>
            <a:r>
              <a:rPr lang="en-US" dirty="0" smtClean="0"/>
              <a:t>Animals in The Understory Layer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638800"/>
            <a:ext cx="6400800" cy="990600"/>
          </a:xfrm>
        </p:spPr>
        <p:txBody>
          <a:bodyPr>
            <a:normAutofit fontScale="92500" lnSpcReduction="20000"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Bats</a:t>
            </a:r>
            <a:endParaRPr lang="en-US" sz="72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Guest\Desktop\Understory Animals\bat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1295400"/>
            <a:ext cx="7761112" cy="436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312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86400"/>
            <a:ext cx="8229600" cy="1143000"/>
          </a:xfrm>
        </p:spPr>
        <p:txBody>
          <a:bodyPr/>
          <a:lstStyle/>
          <a:p>
            <a:r>
              <a:rPr lang="en-US" dirty="0" smtClean="0"/>
              <a:t>Boa Constrictor</a:t>
            </a:r>
            <a:endParaRPr lang="en-US" dirty="0"/>
          </a:p>
        </p:txBody>
      </p:sp>
      <p:pic>
        <p:nvPicPr>
          <p:cNvPr id="2050" name="Picture 2" descr="C:\Users\Guest\Desktop\Understory Animals\Boa constric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7406641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22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04114"/>
            <a:ext cx="8229600" cy="1143000"/>
          </a:xfrm>
        </p:spPr>
        <p:txBody>
          <a:bodyPr/>
          <a:lstStyle/>
          <a:p>
            <a:r>
              <a:rPr lang="en-US" dirty="0" smtClean="0"/>
              <a:t>Frog</a:t>
            </a:r>
            <a:endParaRPr lang="en-US" dirty="0"/>
          </a:p>
        </p:txBody>
      </p:sp>
      <p:pic>
        <p:nvPicPr>
          <p:cNvPr id="3074" name="Picture 2" descr="C:\Users\Guest\Desktop\Understory Animals\fro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5486" y="228600"/>
            <a:ext cx="3838575" cy="5431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73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163" y="5334000"/>
            <a:ext cx="8229600" cy="1143000"/>
          </a:xfrm>
        </p:spPr>
        <p:txBody>
          <a:bodyPr/>
          <a:lstStyle/>
          <a:p>
            <a:r>
              <a:rPr lang="en-US" dirty="0" smtClean="0"/>
              <a:t>Lizard</a:t>
            </a:r>
            <a:endParaRPr lang="en-US" dirty="0"/>
          </a:p>
        </p:txBody>
      </p:sp>
      <p:pic>
        <p:nvPicPr>
          <p:cNvPr id="4098" name="Picture 2" descr="C:\Users\Guest\Desktop\Understory Animals\liza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7483927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03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562600"/>
            <a:ext cx="8229600" cy="1143000"/>
          </a:xfrm>
        </p:spPr>
        <p:txBody>
          <a:bodyPr/>
          <a:lstStyle/>
          <a:p>
            <a:r>
              <a:rPr lang="en-US" dirty="0" smtClean="0"/>
              <a:t>Monkeys</a:t>
            </a:r>
            <a:endParaRPr lang="en-US" dirty="0"/>
          </a:p>
        </p:txBody>
      </p:sp>
      <p:pic>
        <p:nvPicPr>
          <p:cNvPr id="5122" name="Picture 2" descr="C:\Users\Guest\Desktop\Understory Animals\Monkey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" y="761999"/>
            <a:ext cx="6706849" cy="446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809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486400"/>
            <a:ext cx="8229600" cy="1143000"/>
          </a:xfrm>
        </p:spPr>
        <p:txBody>
          <a:bodyPr/>
          <a:lstStyle/>
          <a:p>
            <a:r>
              <a:rPr lang="en-US" dirty="0" smtClean="0"/>
              <a:t>Salamander</a:t>
            </a:r>
            <a:endParaRPr lang="en-US" dirty="0"/>
          </a:p>
        </p:txBody>
      </p:sp>
      <p:pic>
        <p:nvPicPr>
          <p:cNvPr id="6146" name="Picture 2" descr="C:\Users\Guest\Desktop\Understory Animals\Salaman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6324600" cy="420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4556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736" y="5562600"/>
            <a:ext cx="8229600" cy="1143000"/>
          </a:xfrm>
        </p:spPr>
        <p:txBody>
          <a:bodyPr/>
          <a:lstStyle/>
          <a:p>
            <a:r>
              <a:rPr lang="en-US" dirty="0" smtClean="0"/>
              <a:t>Tapir</a:t>
            </a:r>
            <a:endParaRPr lang="en-US" dirty="0"/>
          </a:p>
        </p:txBody>
      </p:sp>
      <p:pic>
        <p:nvPicPr>
          <p:cNvPr id="7170" name="Picture 2" descr="C:\Users\Guest\Desktop\Understory Animals\tap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71" y="304800"/>
            <a:ext cx="7504331" cy="500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81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1600"/>
            <a:ext cx="8229600" cy="1143000"/>
          </a:xfrm>
        </p:spPr>
        <p:txBody>
          <a:bodyPr/>
          <a:lstStyle/>
          <a:p>
            <a:r>
              <a:rPr lang="en-US" dirty="0" smtClean="0"/>
              <a:t>Ant Shrike</a:t>
            </a:r>
            <a:endParaRPr lang="ar-EG" dirty="0"/>
          </a:p>
        </p:txBody>
      </p:sp>
      <p:pic>
        <p:nvPicPr>
          <p:cNvPr id="1026" name="Picture 2" descr="C:\Users\Radwa\Desktop\online materials\Rainforests\Understory\Animals\Ant Shrik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762000"/>
            <a:ext cx="6870491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336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Plants in the Understory Layer</a:t>
            </a:r>
            <a:endParaRPr lang="ar-EG" dirty="0"/>
          </a:p>
        </p:txBody>
      </p:sp>
      <p:pic>
        <p:nvPicPr>
          <p:cNvPr id="2050" name="Picture 2" descr="C:\Users\Radwa\Desktop\online materials\Rainforests\Understory\128984513-orchid-flower-in-tropical-garden-phalaenopsis-orchid-flowers-growing-on-tenerife-canary-islands-or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0511" y="1289612"/>
            <a:ext cx="3505196" cy="529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01" y="5562600"/>
            <a:ext cx="25908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 smtClean="0"/>
              <a:t>Orchid Flower</a:t>
            </a:r>
            <a:endParaRPr lang="ar-EG" sz="3600" b="1" dirty="0"/>
          </a:p>
        </p:txBody>
      </p:sp>
    </p:spTree>
    <p:extLst>
      <p:ext uri="{BB962C8B-B14F-4D97-AF65-F5344CB8AC3E}">
        <p14:creationId xmlns:p14="http://schemas.microsoft.com/office/powerpoint/2010/main" val="1531901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22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Animals in The Understory Layer</vt:lpstr>
      <vt:lpstr>Boa Constrictor</vt:lpstr>
      <vt:lpstr>Frog</vt:lpstr>
      <vt:lpstr>Lizard</vt:lpstr>
      <vt:lpstr>Monkeys</vt:lpstr>
      <vt:lpstr>Salamander</vt:lpstr>
      <vt:lpstr>Tapir</vt:lpstr>
      <vt:lpstr>Ant Shrike</vt:lpstr>
      <vt:lpstr>Plants in the Understory Layer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Radwa</cp:lastModifiedBy>
  <cp:revision>4</cp:revision>
  <dcterms:created xsi:type="dcterms:W3CDTF">2020-05-30T19:35:35Z</dcterms:created>
  <dcterms:modified xsi:type="dcterms:W3CDTF">2020-05-30T16:31:01Z</dcterms:modified>
</cp:coreProperties>
</file>