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2AFDB"/>
    <a:srgbClr val="F4D98C"/>
    <a:srgbClr val="D35F59"/>
    <a:srgbClr val="C65651"/>
    <a:srgbClr val="D79B4F"/>
    <a:srgbClr val="F3D78B"/>
    <a:srgbClr val="2B2D2C"/>
    <a:srgbClr val="E2615C"/>
    <a:srgbClr val="91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5" autoAdjust="0"/>
    <p:restoredTop sz="99855" autoAdjust="0"/>
  </p:normalViewPr>
  <p:slideViewPr>
    <p:cSldViewPr snapToGrid="0" snapToObjects="1">
      <p:cViewPr>
        <p:scale>
          <a:sx n="90" d="100"/>
          <a:sy n="90" d="100"/>
        </p:scale>
        <p:origin x="-2056" y="-108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p-arrows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1556"/>
            <a:ext cx="3474805" cy="616655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52" y="5140791"/>
            <a:ext cx="2393308" cy="45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p_lines-cre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8004" cy="22570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m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1414" y="46013"/>
            <a:ext cx="9066276" cy="5631180"/>
          </a:xfrm>
          <a:prstGeom prst="rect">
            <a:avLst/>
          </a:prstGeom>
          <a:noFill/>
          <a:ln w="63500" cmpd="sng">
            <a:solidFill>
              <a:srgbClr val="F4D98C"/>
            </a:solidFill>
            <a:miter lim="800000"/>
          </a:ln>
          <a:scene3d>
            <a:camera prst="orthographicFront"/>
            <a:lightRig rig="threePt" dir="t"/>
          </a:scene3d>
          <a:sp3d>
            <a:bevelT prst="convex"/>
            <a:bevelB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1864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11581" y="128945"/>
            <a:ext cx="8924544" cy="5486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2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4253" y="39072"/>
            <a:ext cx="9062219" cy="5625983"/>
          </a:xfrm>
          <a:prstGeom prst="rect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9186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2435" y="85998"/>
            <a:ext cx="8971650" cy="5531067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ck peac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1467" y="123842"/>
            <a:ext cx="8927401" cy="5471539"/>
          </a:xfrm>
          <a:prstGeom prst="rect">
            <a:avLst/>
          </a:prstGeom>
          <a:noFill/>
          <a:ln w="215900" cmpd="sng">
            <a:solidFill>
              <a:srgbClr val="C65651"/>
            </a:solidFill>
            <a:miter lim="800000"/>
          </a:ln>
          <a:scene3d>
            <a:camera prst="orthographicFront"/>
            <a:lightRig rig="threePt" dir="t"/>
          </a:scene3d>
          <a:sp3d>
            <a:bevelT w="25400" h="25400" prst="divot"/>
            <a:bevelB w="25400" h="2540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63465" y="281456"/>
            <a:ext cx="8617776" cy="5166405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1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07492" y="729238"/>
            <a:ext cx="8129018" cy="4243295"/>
          </a:xfrm>
          <a:prstGeom prst="rect">
            <a:avLst/>
          </a:prstGeom>
          <a:solidFill>
            <a:srgbClr val="D35F59"/>
          </a:solidFill>
          <a:ln w="2159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42876" y="145522"/>
            <a:ext cx="8858249" cy="5410728"/>
          </a:xfrm>
          <a:prstGeom prst="rect">
            <a:avLst/>
          </a:prstGeom>
          <a:noFill/>
          <a:ln w="254000" cmpd="sng">
            <a:solidFill>
              <a:srgbClr val="D35F59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7983" y="300439"/>
            <a:ext cx="8591130" cy="5115954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20408" y="343051"/>
            <a:ext cx="8505368" cy="5028233"/>
          </a:xfrm>
          <a:prstGeom prst="rect">
            <a:avLst/>
          </a:prstGeom>
          <a:noFill/>
          <a:ln w="12700" cmpd="sng">
            <a:solidFill>
              <a:srgbClr val="7F7F7F"/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36066" y="113404"/>
            <a:ext cx="8902802" cy="548197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53073" y="132302"/>
            <a:ext cx="8869745" cy="5433857"/>
          </a:xfrm>
          <a:prstGeom prst="rect">
            <a:avLst/>
          </a:prstGeom>
          <a:solidFill>
            <a:srgbClr val="D35F59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93546" y="75602"/>
            <a:ext cx="8988800" cy="5562600"/>
          </a:xfrm>
          <a:prstGeom prst="rect">
            <a:avLst/>
          </a:prstGeom>
          <a:noFill/>
          <a:ln w="12700" cap="sq" cmpd="sng">
            <a:solidFill>
              <a:srgbClr val="7F7F7F"/>
            </a:solidFill>
            <a:prstDash val="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ap or transi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41772"/>
            <a:ext cx="9088283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55376" y="2106083"/>
            <a:ext cx="5204222" cy="2751667"/>
          </a:xfrm>
          <a:prstGeom prst="rect">
            <a:avLst/>
          </a:prstGeom>
        </p:spPr>
        <p:txBody>
          <a:bodyPr vert="horz"/>
          <a:lstStyle>
            <a:lvl1pPr marL="178308" indent="-178308">
              <a:buClr>
                <a:srgbClr val="EA9643"/>
              </a:buClr>
              <a:buFont typeface="Wingdings" charset="2"/>
              <a:buChar char="§"/>
              <a:defRPr sz="1900">
                <a:solidFill>
                  <a:srgbClr val="404040"/>
                </a:solidFill>
                <a:latin typeface="Gotham Book"/>
                <a:cs typeface="Gotham Book"/>
              </a:defRPr>
            </a:lvl1pPr>
            <a:lvl2pPr>
              <a:defRPr sz="1900">
                <a:latin typeface="Gotham Book"/>
                <a:cs typeface="Gotham Book"/>
              </a:defRPr>
            </a:lvl2pPr>
            <a:lvl3pPr>
              <a:defRPr sz="1900">
                <a:latin typeface="Gotham Book"/>
                <a:cs typeface="Gotham Book"/>
              </a:defRPr>
            </a:lvl3pPr>
            <a:lvl4pPr>
              <a:defRPr sz="1900">
                <a:latin typeface="Gotham Book"/>
                <a:cs typeface="Gotham Book"/>
              </a:defRPr>
            </a:lvl4pPr>
            <a:lvl5pPr>
              <a:defRPr sz="190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772"/>
            <a:ext cx="368710" cy="5673228"/>
          </a:xfrm>
          <a:prstGeom prst="rect">
            <a:avLst/>
          </a:prstGeom>
          <a:solidFill>
            <a:srgbClr val="D35F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36283" y="5562376"/>
            <a:ext cx="9073841" cy="0"/>
          </a:xfrm>
          <a:prstGeom prst="line">
            <a:avLst/>
          </a:prstGeom>
          <a:ln w="19050" cap="rnd" cmpd="sng">
            <a:solidFill>
              <a:schemeClr val="tx1">
                <a:lumMod val="50000"/>
                <a:lumOff val="50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50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 Divi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" y="5528359"/>
            <a:ext cx="9073841" cy="0"/>
          </a:xfrm>
          <a:prstGeom prst="line">
            <a:avLst/>
          </a:prstGeom>
          <a:ln w="25400" cap="rnd" cmpd="sng">
            <a:solidFill>
              <a:schemeClr val="tx1"/>
            </a:solidFill>
            <a:prstDash val="dot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418975" y="2138948"/>
            <a:ext cx="4180973" cy="1749034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background1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00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2" r:id="rId4"/>
    <p:sldLayoutId id="2147483658" r:id="rId5"/>
    <p:sldLayoutId id="2147483655" r:id="rId6"/>
    <p:sldLayoutId id="2147483657" r:id="rId7"/>
    <p:sldLayoutId id="2147483650" r:id="rId8"/>
    <p:sldLayoutId id="2147483656" r:id="rId9"/>
    <p:sldLayoutId id="214748366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9126" y="2206239"/>
            <a:ext cx="6400800" cy="13599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ts val="46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800" dirty="0" smtClean="0">
                <a:solidFill>
                  <a:srgbClr val="2B2D2C"/>
                </a:solidFill>
                <a:latin typeface="Gotham"/>
                <a:cs typeface="Gotham"/>
              </a:rPr>
              <a:t>SOCIAL RESEARCH</a:t>
            </a:r>
            <a:br>
              <a:rPr lang="en-US" sz="2800" dirty="0" smtClean="0">
                <a:solidFill>
                  <a:srgbClr val="2B2D2C"/>
                </a:solidFill>
                <a:latin typeface="Gotham"/>
                <a:cs typeface="Gotham"/>
              </a:rPr>
            </a:br>
            <a:r>
              <a:rPr lang="en-US" sz="3600" dirty="0" smtClean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strategies</a:t>
            </a:r>
            <a:endParaRPr lang="en-US" sz="6000" dirty="0" smtClean="0">
              <a:solidFill>
                <a:srgbClr val="2B2D2C"/>
              </a:solidFill>
              <a:latin typeface="Thirsty Script Extrabold Demo"/>
              <a:cs typeface="Thirsty Script Extrabold Demo"/>
            </a:endParaRPr>
          </a:p>
        </p:txBody>
      </p:sp>
      <p:pic>
        <p:nvPicPr>
          <p:cNvPr id="9" name="Picture 8" descr="school-mater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38" y="1513541"/>
            <a:ext cx="653043" cy="6530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7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28650" y="2105017"/>
            <a:ext cx="7886700" cy="110463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Gotham Book"/>
                <a:ea typeface="+mj-ea"/>
                <a:cs typeface="Gotham Book"/>
              </a:defRPr>
            </a:lvl1pPr>
          </a:lstStyle>
          <a:p>
            <a:r>
              <a:rPr lang="en-US" sz="2400" dirty="0" smtClean="0">
                <a:solidFill>
                  <a:schemeClr val="bg1"/>
                </a:solidFill>
                <a:latin typeface="Gotham"/>
                <a:cs typeface="Gotham"/>
              </a:rPr>
              <a:t>Organizing Your Ideas</a:t>
            </a:r>
            <a:endParaRPr lang="en-US" sz="2400" dirty="0">
              <a:solidFill>
                <a:schemeClr val="bg1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926502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bucke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293" y="1547373"/>
            <a:ext cx="1525009" cy="1831104"/>
          </a:xfrm>
          <a:prstGeom prst="rect">
            <a:avLst/>
          </a:prstGeom>
        </p:spPr>
      </p:pic>
      <p:pic>
        <p:nvPicPr>
          <p:cNvPr id="22" name="Picture 21" descr="bucket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649" y="1547374"/>
            <a:ext cx="1525009" cy="1831104"/>
          </a:xfrm>
          <a:prstGeom prst="rect">
            <a:avLst/>
          </a:prstGeom>
        </p:spPr>
      </p:pic>
      <p:sp>
        <p:nvSpPr>
          <p:cNvPr id="23" name="Subtitle 2"/>
          <p:cNvSpPr txBox="1">
            <a:spLocks/>
          </p:cNvSpPr>
          <p:nvPr/>
        </p:nvSpPr>
        <p:spPr>
          <a:xfrm>
            <a:off x="1050111" y="2461865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Gotham"/>
                <a:cs typeface="Gotham"/>
              </a:rPr>
              <a:t>1</a:t>
            </a:r>
          </a:p>
        </p:txBody>
      </p:sp>
      <p:pic>
        <p:nvPicPr>
          <p:cNvPr id="26" name="Picture 25" descr="bucket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167" y="1547373"/>
            <a:ext cx="1525008" cy="1831103"/>
          </a:xfrm>
          <a:prstGeom prst="rect">
            <a:avLst/>
          </a:prstGeom>
        </p:spPr>
      </p:pic>
      <p:sp>
        <p:nvSpPr>
          <p:cNvPr id="27" name="Subtitle 2"/>
          <p:cNvSpPr txBox="1">
            <a:spLocks/>
          </p:cNvSpPr>
          <p:nvPr/>
        </p:nvSpPr>
        <p:spPr>
          <a:xfrm>
            <a:off x="3642441" y="2461865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Gotham"/>
                <a:cs typeface="Gotham"/>
              </a:rPr>
              <a:t>2</a:t>
            </a:r>
            <a:endParaRPr lang="en-US" sz="3600" b="1" dirty="0">
              <a:solidFill>
                <a:srgbClr val="FFFFFF"/>
              </a:solidFill>
              <a:latin typeface="Gotham"/>
              <a:cs typeface="Gotham"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6336102" y="2461865"/>
            <a:ext cx="1751013" cy="469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D35F59"/>
              </a:buClr>
              <a:buFont typeface="Arial"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Gotham"/>
                <a:cs typeface="Gotham"/>
              </a:rPr>
              <a:t>3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Create two or three content buckets.</a:t>
            </a:r>
          </a:p>
        </p:txBody>
      </p:sp>
    </p:spTree>
    <p:extLst>
      <p:ext uri="{BB962C8B-B14F-4D97-AF65-F5344CB8AC3E}">
        <p14:creationId xmlns:p14="http://schemas.microsoft.com/office/powerpoint/2010/main" val="127437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1400301" y="2951361"/>
            <a:ext cx="1705635" cy="20528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BuzzSumo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Tailwind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Facebook</a:t>
            </a: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Reddit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Clr>
                <a:srgbClr val="D35F59"/>
              </a:buClr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otham"/>
                <a:cs typeface="Gotham"/>
              </a:rPr>
              <a:t>Quora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Gotham"/>
              <a:cs typeface="Gotham"/>
            </a:endParaRPr>
          </a:p>
        </p:txBody>
      </p:sp>
      <p:pic>
        <p:nvPicPr>
          <p:cNvPr id="13" name="Picture 12" descr="Screen Shot 2017-08-06 at 8.4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329" y="2701307"/>
            <a:ext cx="1121882" cy="1196674"/>
          </a:xfrm>
          <a:prstGeom prst="rect">
            <a:avLst/>
          </a:prstGeom>
        </p:spPr>
      </p:pic>
      <p:pic>
        <p:nvPicPr>
          <p:cNvPr id="15" name="Picture 14" descr="laptop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68" y="3157023"/>
            <a:ext cx="1800554" cy="1800554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1991087" y="1720335"/>
            <a:ext cx="5214389" cy="0"/>
          </a:xfrm>
          <a:prstGeom prst="line">
            <a:avLst/>
          </a:prstGeom>
          <a:ln w="19050" cap="rnd" cmpd="sng">
            <a:solidFill>
              <a:schemeClr val="tx1">
                <a:lumMod val="95000"/>
                <a:lumOff val="5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ubtitle 2"/>
          <p:cNvSpPr txBox="1">
            <a:spLocks/>
          </p:cNvSpPr>
          <p:nvPr/>
        </p:nvSpPr>
        <p:spPr>
          <a:xfrm>
            <a:off x="823045" y="2261059"/>
            <a:ext cx="2921315" cy="5308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i="1" dirty="0" smtClean="0">
                <a:solidFill>
                  <a:srgbClr val="E2615C"/>
                </a:solidFill>
                <a:latin typeface="Gotham"/>
                <a:cs typeface="Gotham"/>
              </a:rPr>
              <a:t>Social </a:t>
            </a:r>
            <a:r>
              <a:rPr lang="en-US" sz="2400" i="1" dirty="0">
                <a:solidFill>
                  <a:srgbClr val="E2615C"/>
                </a:solidFill>
                <a:latin typeface="Gotham"/>
                <a:cs typeface="Gotham"/>
              </a:rPr>
              <a:t>Research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We’re going to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ind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ontent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hat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is popular with your audience.</a:t>
            </a:r>
          </a:p>
        </p:txBody>
      </p:sp>
    </p:spTree>
    <p:extLst>
      <p:ext uri="{BB962C8B-B14F-4D97-AF65-F5344CB8AC3E}">
        <p14:creationId xmlns:p14="http://schemas.microsoft.com/office/powerpoint/2010/main" val="155058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2797</TotalTime>
  <Words>28</Words>
  <Application>Microsoft Macintosh PowerPoint</Application>
  <PresentationFormat>On-screen Show (16:10)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Clayton</dc:creator>
  <cp:lastModifiedBy>Sandra Clayton</cp:lastModifiedBy>
  <cp:revision>60</cp:revision>
  <cp:lastPrinted>2017-08-06T03:08:43Z</cp:lastPrinted>
  <dcterms:created xsi:type="dcterms:W3CDTF">2017-08-06T02:36:09Z</dcterms:created>
  <dcterms:modified xsi:type="dcterms:W3CDTF">2017-12-07T20:44:15Z</dcterms:modified>
</cp:coreProperties>
</file>