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2AFDB"/>
    <a:srgbClr val="F4D98C"/>
    <a:srgbClr val="D35F59"/>
    <a:srgbClr val="C65651"/>
    <a:srgbClr val="D79B4F"/>
    <a:srgbClr val="F3D78B"/>
    <a:srgbClr val="2B2D2C"/>
    <a:srgbClr val="E2615C"/>
    <a:srgbClr val="91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5" autoAdjust="0"/>
    <p:restoredTop sz="99855" autoAdjust="0"/>
  </p:normalViewPr>
  <p:slideViewPr>
    <p:cSldViewPr snapToGrid="0" snapToObjects="1">
      <p:cViewPr>
        <p:scale>
          <a:sx n="90" d="100"/>
          <a:sy n="90" d="100"/>
        </p:scale>
        <p:origin x="-2056" y="-108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06239"/>
            <a:ext cx="6400800" cy="13599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46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800" dirty="0" smtClean="0">
                <a:solidFill>
                  <a:srgbClr val="2B2D2C"/>
                </a:solidFill>
                <a:latin typeface="Gotham"/>
                <a:cs typeface="Gotham"/>
              </a:rPr>
              <a:t>SOCIAL RESEARCH</a:t>
            </a:r>
            <a:br>
              <a:rPr lang="en-US" sz="2800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sz="36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strategies</a:t>
            </a:r>
            <a:endParaRPr lang="en-US" sz="6000" dirty="0" smtClean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28650" y="2105017"/>
            <a:ext cx="7886700" cy="110463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otham Book"/>
                <a:ea typeface="+mj-ea"/>
                <a:cs typeface="Gotham Book"/>
              </a:defRPr>
            </a:lvl1pPr>
          </a:lstStyle>
          <a:p>
            <a:r>
              <a:rPr lang="en-US" sz="2400" dirty="0" smtClean="0">
                <a:solidFill>
                  <a:schemeClr val="bg1"/>
                </a:solidFill>
                <a:latin typeface="Gotham"/>
                <a:cs typeface="Gotham"/>
              </a:rPr>
              <a:t>Organizing Your Ideas</a:t>
            </a:r>
            <a:endParaRPr lang="en-US" sz="2400" dirty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926502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bucke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293" y="1547373"/>
            <a:ext cx="1525009" cy="1831104"/>
          </a:xfrm>
          <a:prstGeom prst="rect">
            <a:avLst/>
          </a:prstGeom>
        </p:spPr>
      </p:pic>
      <p:pic>
        <p:nvPicPr>
          <p:cNvPr id="22" name="Picture 21" descr="bucket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49" y="1547374"/>
            <a:ext cx="1525009" cy="1831104"/>
          </a:xfrm>
          <a:prstGeom prst="rect">
            <a:avLst/>
          </a:prstGeom>
        </p:spPr>
      </p:pic>
      <p:sp>
        <p:nvSpPr>
          <p:cNvPr id="23" name="Subtitle 2"/>
          <p:cNvSpPr txBox="1">
            <a:spLocks/>
          </p:cNvSpPr>
          <p:nvPr/>
        </p:nvSpPr>
        <p:spPr>
          <a:xfrm>
            <a:off x="1050111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1</a:t>
            </a:r>
          </a:p>
        </p:txBody>
      </p:sp>
      <p:pic>
        <p:nvPicPr>
          <p:cNvPr id="26" name="Picture 25" descr="bucket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167" y="1547373"/>
            <a:ext cx="1525008" cy="1831103"/>
          </a:xfrm>
          <a:prstGeom prst="rect">
            <a:avLst/>
          </a:prstGeom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3642441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2</a:t>
            </a:r>
            <a:endParaRPr lang="en-US" sz="3600" b="1" dirty="0">
              <a:solidFill>
                <a:srgbClr val="FFFFFF"/>
              </a:solidFill>
              <a:latin typeface="Gotham"/>
              <a:cs typeface="Gotham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336102" y="2461865"/>
            <a:ext cx="1751013" cy="469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D35F59"/>
              </a:buClr>
              <a:buFont typeface="Arial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Gotham"/>
                <a:cs typeface="Gotham"/>
              </a:rPr>
              <a:t>3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Create two or three content buckets.</a:t>
            </a:r>
          </a:p>
        </p:txBody>
      </p:sp>
    </p:spTree>
    <p:extLst>
      <p:ext uri="{BB962C8B-B14F-4D97-AF65-F5344CB8AC3E}">
        <p14:creationId xmlns:p14="http://schemas.microsoft.com/office/powerpoint/2010/main" val="127437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 txBox="1">
            <a:spLocks/>
          </p:cNvSpPr>
          <p:nvPr/>
        </p:nvSpPr>
        <p:spPr>
          <a:xfrm>
            <a:off x="1400301" y="2951361"/>
            <a:ext cx="1705635" cy="20528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BuzzSumo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Tailwind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Facebook</a:t>
            </a: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Reddit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Clr>
                <a:srgbClr val="D35F59"/>
              </a:buClr>
              <a:buNone/>
            </a:pPr>
            <a:r>
              <a:rPr 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otham"/>
                <a:cs typeface="Gotham"/>
              </a:rPr>
              <a:t>Quora</a:t>
            </a: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Gotham"/>
              <a:cs typeface="Gotham"/>
            </a:endParaRPr>
          </a:p>
        </p:txBody>
      </p:sp>
      <p:pic>
        <p:nvPicPr>
          <p:cNvPr id="13" name="Picture 12" descr="Screen Shot 2017-08-06 at 8.47.1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329" y="2701307"/>
            <a:ext cx="1121882" cy="1196674"/>
          </a:xfrm>
          <a:prstGeom prst="rect">
            <a:avLst/>
          </a:prstGeom>
        </p:spPr>
      </p:pic>
      <p:pic>
        <p:nvPicPr>
          <p:cNvPr id="15" name="Picture 14" descr="laptop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68" y="3157023"/>
            <a:ext cx="1800554" cy="1800554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1991087" y="1720335"/>
            <a:ext cx="5214389" cy="0"/>
          </a:xfrm>
          <a:prstGeom prst="line">
            <a:avLst/>
          </a:prstGeom>
          <a:ln w="19050" cap="rnd" cmpd="sng">
            <a:solidFill>
              <a:schemeClr val="tx1">
                <a:lumMod val="95000"/>
                <a:lumOff val="5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ubtitle 2"/>
          <p:cNvSpPr txBox="1">
            <a:spLocks/>
          </p:cNvSpPr>
          <p:nvPr/>
        </p:nvSpPr>
        <p:spPr>
          <a:xfrm>
            <a:off x="823045" y="2261059"/>
            <a:ext cx="2921315" cy="5308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i="1" dirty="0" smtClean="0">
                <a:solidFill>
                  <a:srgbClr val="E2615C"/>
                </a:solidFill>
                <a:latin typeface="Gotham"/>
                <a:cs typeface="Gotham"/>
              </a:rPr>
              <a:t>Social </a:t>
            </a:r>
            <a:r>
              <a:rPr lang="en-US" sz="2400" i="1" dirty="0">
                <a:solidFill>
                  <a:srgbClr val="E2615C"/>
                </a:solidFill>
                <a:latin typeface="Gotham"/>
                <a:cs typeface="Gotham"/>
              </a:rPr>
              <a:t>Research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105830" y="489092"/>
            <a:ext cx="8913232" cy="16158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We’re going to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f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ind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c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ontent </a:t>
            </a:r>
            <a:r>
              <a:rPr lang="en-US" sz="2400" b="1" dirty="0">
                <a:solidFill>
                  <a:srgbClr val="404040"/>
                </a:solidFill>
                <a:latin typeface="Gotham"/>
                <a:cs typeface="Gotham"/>
              </a:rPr>
              <a:t>t</a:t>
            </a: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hat </a:t>
            </a:r>
            <a:b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</a:br>
            <a:r>
              <a:rPr lang="en-US" sz="2400" b="1" dirty="0" smtClean="0">
                <a:solidFill>
                  <a:srgbClr val="404040"/>
                </a:solidFill>
                <a:latin typeface="Gotham"/>
                <a:cs typeface="Gotham"/>
              </a:rPr>
              <a:t>is popular with your audience.</a:t>
            </a:r>
          </a:p>
        </p:txBody>
      </p:sp>
    </p:spTree>
    <p:extLst>
      <p:ext uri="{BB962C8B-B14F-4D97-AF65-F5344CB8AC3E}">
        <p14:creationId xmlns:p14="http://schemas.microsoft.com/office/powerpoint/2010/main" val="155058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2797</TotalTime>
  <Words>28</Words>
  <Application>Microsoft Macintosh PowerPoint</Application>
  <PresentationFormat>On-screen Show (16:10)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60</cp:revision>
  <cp:lastPrinted>2017-08-06T03:08:43Z</cp:lastPrinted>
  <dcterms:created xsi:type="dcterms:W3CDTF">2017-08-06T02:36:09Z</dcterms:created>
  <dcterms:modified xsi:type="dcterms:W3CDTF">2017-12-07T20:44:15Z</dcterms:modified>
</cp:coreProperties>
</file>