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media/image2.jpeg" ContentType="image/jpeg"/>
  <Override PartName="/ppt/media/image3.jpeg" ContentType="image/jpeg"/>
  <Override PartName="/ppt/theme/theme2.xml" ContentType="application/vnd.openxmlformats-officedocument.theme+xml"/>
  <Override PartName="/ppt/media/image4.jpeg" ContentType="image/jpeg"/>
  <Override PartName="/ppt/media/image5.jpeg" ContentType="image/jpeg"/>
  <Override PartName="/ppt/media/media1.mov" ContentType="video/unknown"/>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6.jpeg" ContentType="image/jpeg"/>
  <Override PartName="/ppt/notesSlides/notesSlide3.xml" ContentType="application/vnd.openxmlformats-officedocument.presentationml.notesSlide+xml"/>
  <Override PartName="/ppt/media/image7.jpeg" ContentType="image/jpeg"/>
  <Override PartName="/ppt/notesSlides/notesSlide4.xml" ContentType="application/vnd.openxmlformats-officedocument.presentationml.notesSlide+xml"/>
  <Override PartName="/ppt/media/image8.jpeg" ContentType="image/jpeg"/>
  <Override PartName="/ppt/notesSlides/notesSlide5.xml" ContentType="application/vnd.openxmlformats-officedocument.presentationml.notesSlide+xml"/>
  <Override PartName="/ppt/media/image9.jpeg" ContentType="image/jpeg"/>
  <Override PartName="/ppt/notesSlides/notesSlide6.xml" ContentType="application/vnd.openxmlformats-officedocument.presentationml.notesSlide+xml"/>
  <Override PartName="/ppt/media/image10.jpeg" ContentType="image/jpeg"/>
  <Override PartName="/ppt/notesSlides/notesSlide7.xml" ContentType="application/vnd.openxmlformats-officedocument.presentationml.notesSlide+xml"/>
  <Override PartName="/ppt/media/image11.jpeg" ContentType="image/jpeg"/>
  <Override PartName="/ppt/notesSlides/notesSlide8.xml" ContentType="application/vnd.openxmlformats-officedocument.presentationml.notesSlide+xml"/>
  <Override PartName="/ppt/media/image12.jpeg" ContentType="image/jpeg"/>
  <Override PartName="/ppt/media/image13.jpeg" ContentType="image/jpeg"/>
  <Override PartName="/ppt/notesSlides/notesSlide9.xml" ContentType="application/vnd.openxmlformats-officedocument.presentationml.notesSlide+xml"/>
  <Override PartName="/ppt/media/image1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5F7BAE"/>
        </a:solidFill>
        <a:effectLst/>
        <a:uFillTx/>
        <a:latin typeface="+mn-lt"/>
        <a:ea typeface="+mn-ea"/>
        <a:cs typeface="+mn-cs"/>
        <a:sym typeface="Palatino"/>
      </a:defRPr>
    </a:lvl1pPr>
    <a:lvl2pPr marL="0" marR="0" indent="3429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5F7BAE"/>
        </a:solidFill>
        <a:effectLst/>
        <a:uFillTx/>
        <a:latin typeface="+mn-lt"/>
        <a:ea typeface="+mn-ea"/>
        <a:cs typeface="+mn-cs"/>
        <a:sym typeface="Palatino"/>
      </a:defRPr>
    </a:lvl2pPr>
    <a:lvl3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5F7BAE"/>
        </a:solidFill>
        <a:effectLst/>
        <a:uFillTx/>
        <a:latin typeface="+mn-lt"/>
        <a:ea typeface="+mn-ea"/>
        <a:cs typeface="+mn-cs"/>
        <a:sym typeface="Palatino"/>
      </a:defRPr>
    </a:lvl3pPr>
    <a:lvl4pPr marL="0" marR="0" indent="10287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5F7BAE"/>
        </a:solidFill>
        <a:effectLst/>
        <a:uFillTx/>
        <a:latin typeface="+mn-lt"/>
        <a:ea typeface="+mn-ea"/>
        <a:cs typeface="+mn-cs"/>
        <a:sym typeface="Palatino"/>
      </a:defRPr>
    </a:lvl4pPr>
    <a:lvl5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5F7BAE"/>
        </a:solidFill>
        <a:effectLst/>
        <a:uFillTx/>
        <a:latin typeface="+mn-lt"/>
        <a:ea typeface="+mn-ea"/>
        <a:cs typeface="+mn-cs"/>
        <a:sym typeface="Palatino"/>
      </a:defRPr>
    </a:lvl5pPr>
    <a:lvl6pPr marL="0" marR="0" indent="17145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5F7BAE"/>
        </a:solidFill>
        <a:effectLst/>
        <a:uFillTx/>
        <a:latin typeface="+mn-lt"/>
        <a:ea typeface="+mn-ea"/>
        <a:cs typeface="+mn-cs"/>
        <a:sym typeface="Palatino"/>
      </a:defRPr>
    </a:lvl6pPr>
    <a:lvl7pPr marL="0" marR="0" indent="20574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5F7BAE"/>
        </a:solidFill>
        <a:effectLst/>
        <a:uFillTx/>
        <a:latin typeface="+mn-lt"/>
        <a:ea typeface="+mn-ea"/>
        <a:cs typeface="+mn-cs"/>
        <a:sym typeface="Palatino"/>
      </a:defRPr>
    </a:lvl7pPr>
    <a:lvl8pPr marL="0" marR="0" indent="24003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5F7BAE"/>
        </a:solidFill>
        <a:effectLst/>
        <a:uFillTx/>
        <a:latin typeface="+mn-lt"/>
        <a:ea typeface="+mn-ea"/>
        <a:cs typeface="+mn-cs"/>
        <a:sym typeface="Palatino"/>
      </a:defRPr>
    </a:lvl8pPr>
    <a:lvl9pPr marL="0" marR="0" indent="27432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5F7BAE"/>
        </a:solidFill>
        <a:effectLst/>
        <a:uFillTx/>
        <a:latin typeface="+mn-lt"/>
        <a:ea typeface="+mn-ea"/>
        <a:cs typeface="+mn-cs"/>
        <a:sym typeface="Palatino"/>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Ref idx="minor">
          <a:srgbClr val="5F7BAE"/>
        </a:fontRef>
        <a:srgbClr val="5F7BAE"/>
      </a:tcTxStyle>
      <a:tcStyle>
        <a:tcBdr>
          <a:left>
            <a:ln w="25400" cap="flat">
              <a:solidFill>
                <a:srgbClr val="5F7BAE">
                  <a:alpha val="80000"/>
                </a:srgbClr>
              </a:solidFill>
              <a:prstDash val="solid"/>
              <a:miter lim="400000"/>
            </a:ln>
          </a:left>
          <a:right>
            <a:ln w="25400" cap="flat">
              <a:solidFill>
                <a:srgbClr val="5F7BAE">
                  <a:alpha val="80000"/>
                </a:srgbClr>
              </a:solidFill>
              <a:prstDash val="solid"/>
              <a:miter lim="400000"/>
            </a:ln>
          </a:right>
          <a:top>
            <a:ln w="25400" cap="flat">
              <a:solidFill>
                <a:srgbClr val="5F7BAE">
                  <a:alpha val="80000"/>
                </a:srgbClr>
              </a:solidFill>
              <a:prstDash val="solid"/>
              <a:miter lim="400000"/>
            </a:ln>
          </a:top>
          <a:bottom>
            <a:ln w="25400" cap="flat">
              <a:solidFill>
                <a:srgbClr val="5F7BAE">
                  <a:alpha val="80000"/>
                </a:srgbClr>
              </a:solidFill>
              <a:prstDash val="solid"/>
              <a:miter lim="400000"/>
            </a:ln>
          </a:bottom>
          <a:insideH>
            <a:ln w="25400" cap="flat">
              <a:solidFill>
                <a:srgbClr val="5F7BAE">
                  <a:alpha val="80000"/>
                </a:srgbClr>
              </a:solidFill>
              <a:prstDash val="solid"/>
              <a:miter lim="400000"/>
            </a:ln>
          </a:insideH>
          <a:insideV>
            <a:ln w="25400" cap="flat">
              <a:solidFill>
                <a:srgbClr val="5F7BAE">
                  <a:alpha val="80000"/>
                </a:srgbClr>
              </a:solidFill>
              <a:prstDash val="solid"/>
              <a:miter lim="400000"/>
            </a:ln>
          </a:insideV>
        </a:tcBdr>
        <a:fill>
          <a:noFill/>
        </a:fill>
      </a:tcStyle>
    </a:wholeTbl>
    <a:band2H>
      <a:tcTxStyle b="def" i="def"/>
      <a:tcStyle>
        <a:tcBdr/>
        <a:fill>
          <a:solidFill>
            <a:srgbClr val="EBEEF0"/>
          </a:solidFill>
        </a:fill>
      </a:tcStyle>
    </a:band2H>
    <a:firstCol>
      <a:tcTxStyle b="off" i="off">
        <a:fontRef idx="minor">
          <a:srgbClr val="FFFFFF"/>
        </a:fontRef>
        <a:srgbClr val="FFFFFF"/>
      </a:tcTxStyle>
      <a:tcStyle>
        <a:tcBdr>
          <a:left>
            <a:ln w="25400" cap="flat">
              <a:solidFill>
                <a:srgbClr val="5F7BAE">
                  <a:alpha val="80000"/>
                </a:srgbClr>
              </a:solidFill>
              <a:prstDash val="solid"/>
              <a:miter lim="400000"/>
            </a:ln>
          </a:left>
          <a:right>
            <a:ln w="25400" cap="flat">
              <a:solidFill>
                <a:srgbClr val="5F7BAE">
                  <a:alpha val="80000"/>
                </a:srgbClr>
              </a:solidFill>
              <a:prstDash val="solid"/>
              <a:miter lim="400000"/>
            </a:ln>
          </a:right>
          <a:top>
            <a:ln w="25400" cap="flat">
              <a:solidFill>
                <a:srgbClr val="5F7BAE">
                  <a:alpha val="80000"/>
                </a:srgbClr>
              </a:solidFill>
              <a:prstDash val="solid"/>
              <a:miter lim="400000"/>
            </a:ln>
          </a:top>
          <a:bottom>
            <a:ln w="25400" cap="flat">
              <a:solidFill>
                <a:srgbClr val="5F7BAE">
                  <a:alpha val="80000"/>
                </a:srgbClr>
              </a:solidFill>
              <a:prstDash val="solid"/>
              <a:miter lim="400000"/>
            </a:ln>
          </a:bottom>
          <a:insideH>
            <a:ln w="25400" cap="flat">
              <a:solidFill>
                <a:srgbClr val="5F7BAE">
                  <a:alpha val="80000"/>
                </a:srgbClr>
              </a:solidFill>
              <a:prstDash val="solid"/>
              <a:miter lim="400000"/>
            </a:ln>
          </a:insideH>
          <a:insideV>
            <a:ln w="25400" cap="flat">
              <a:solidFill>
                <a:srgbClr val="5F7BAE">
                  <a:alpha val="80000"/>
                </a:srgbClr>
              </a:solidFill>
              <a:prstDash val="solid"/>
              <a:miter lim="400000"/>
            </a:ln>
          </a:insideV>
        </a:tcBdr>
        <a:fill>
          <a:solidFill>
            <a:srgbClr val="6896EB">
              <a:alpha val="50000"/>
            </a:srgbClr>
          </a:solidFill>
        </a:fill>
      </a:tcStyle>
    </a:firstCol>
    <a:lastRow>
      <a:tcTxStyle b="off" i="off">
        <a:fontRef idx="minor">
          <a:srgbClr val="FFFFFF"/>
        </a:fontRef>
        <a:srgbClr val="FFFFFF"/>
      </a:tcTxStyle>
      <a:tcStyle>
        <a:tcBdr>
          <a:left>
            <a:ln w="25400" cap="flat">
              <a:solidFill>
                <a:srgbClr val="5F7BAE">
                  <a:alpha val="80000"/>
                </a:srgbClr>
              </a:solidFill>
              <a:prstDash val="solid"/>
              <a:miter lim="400000"/>
            </a:ln>
          </a:left>
          <a:right>
            <a:ln w="25400" cap="flat">
              <a:solidFill>
                <a:srgbClr val="5F7BAE">
                  <a:alpha val="80000"/>
                </a:srgbClr>
              </a:solidFill>
              <a:prstDash val="solid"/>
              <a:miter lim="400000"/>
            </a:ln>
          </a:right>
          <a:top>
            <a:ln w="25400" cap="flat">
              <a:solidFill>
                <a:srgbClr val="5F7BAE">
                  <a:alpha val="80000"/>
                </a:srgbClr>
              </a:solidFill>
              <a:prstDash val="solid"/>
              <a:miter lim="400000"/>
            </a:ln>
          </a:top>
          <a:bottom>
            <a:ln w="25400" cap="flat">
              <a:solidFill>
                <a:srgbClr val="5F7BAE">
                  <a:alpha val="80000"/>
                </a:srgbClr>
              </a:solidFill>
              <a:prstDash val="solid"/>
              <a:miter lim="400000"/>
            </a:ln>
          </a:bottom>
          <a:insideH>
            <a:ln w="25400" cap="flat">
              <a:solidFill>
                <a:srgbClr val="5F7BAE">
                  <a:alpha val="80000"/>
                </a:srgbClr>
              </a:solidFill>
              <a:prstDash val="solid"/>
              <a:miter lim="400000"/>
            </a:ln>
          </a:insideH>
          <a:insideV>
            <a:ln w="25400" cap="flat">
              <a:solidFill>
                <a:srgbClr val="5F7BAE">
                  <a:alpha val="80000"/>
                </a:srgbClr>
              </a:solidFill>
              <a:prstDash val="solid"/>
              <a:miter lim="400000"/>
            </a:ln>
          </a:insideV>
        </a:tcBdr>
        <a:fill>
          <a:solidFill>
            <a:srgbClr val="6896EB">
              <a:alpha val="50000"/>
            </a:srgbClr>
          </a:solidFill>
        </a:fill>
      </a:tcStyle>
    </a:lastRow>
    <a:firstRow>
      <a:tcTxStyle b="off" i="off">
        <a:fontRef idx="minor">
          <a:srgbClr val="FFFFFF"/>
        </a:fontRef>
        <a:srgbClr val="FFFFFF"/>
      </a:tcTxStyle>
      <a:tcStyle>
        <a:tcBdr>
          <a:left>
            <a:ln w="25400" cap="flat">
              <a:solidFill>
                <a:srgbClr val="5F7BAE">
                  <a:alpha val="80000"/>
                </a:srgbClr>
              </a:solidFill>
              <a:prstDash val="solid"/>
              <a:miter lim="400000"/>
            </a:ln>
          </a:left>
          <a:right>
            <a:ln w="25400" cap="flat">
              <a:solidFill>
                <a:srgbClr val="5F7BAE">
                  <a:alpha val="80000"/>
                </a:srgbClr>
              </a:solidFill>
              <a:prstDash val="solid"/>
              <a:miter lim="400000"/>
            </a:ln>
          </a:right>
          <a:top>
            <a:ln w="25400" cap="flat">
              <a:solidFill>
                <a:srgbClr val="5F7BAE">
                  <a:alpha val="80000"/>
                </a:srgbClr>
              </a:solidFill>
              <a:prstDash val="solid"/>
              <a:miter lim="400000"/>
            </a:ln>
          </a:top>
          <a:bottom>
            <a:ln w="25400" cap="flat">
              <a:solidFill>
                <a:srgbClr val="5F7BAE">
                  <a:alpha val="80000"/>
                </a:srgbClr>
              </a:solidFill>
              <a:prstDash val="solid"/>
              <a:miter lim="400000"/>
            </a:ln>
          </a:bottom>
          <a:insideH>
            <a:ln w="25400" cap="flat">
              <a:solidFill>
                <a:srgbClr val="5F7BAE">
                  <a:alpha val="80000"/>
                </a:srgbClr>
              </a:solidFill>
              <a:prstDash val="solid"/>
              <a:miter lim="400000"/>
            </a:ln>
          </a:insideH>
          <a:insideV>
            <a:ln w="25400" cap="flat">
              <a:solidFill>
                <a:srgbClr val="5F7BAE">
                  <a:alpha val="80000"/>
                </a:srgbClr>
              </a:solidFill>
              <a:prstDash val="solid"/>
              <a:miter lim="400000"/>
            </a:ln>
          </a:insideV>
        </a:tcBdr>
        <a:fill>
          <a:solidFill>
            <a:srgbClr val="6896EB">
              <a:alpha val="50000"/>
            </a:srgbClr>
          </a:solidFill>
        </a:fill>
      </a:tcStyle>
    </a:firstRow>
  </a:tblStyle>
  <a:tblStyle styleId="{D51ADE6A-740E-44AE-83CC-AE7238B6C88D}" styleName="">
    <a:tblBg/>
    <a:wholeTbl>
      <a:tcTxStyle b="off" i="off">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EBEEF0"/>
          </a:solidFill>
        </a:fill>
      </a:tcStyle>
    </a:band2H>
    <a:firstCol>
      <a:tcTxStyle b="off" i="off">
        <a:fontRef idx="major">
          <a:srgbClr val="FFFFFF"/>
        </a:fontRef>
        <a:srgbClr val="FFFFFF"/>
      </a:tcTxStyle>
      <a:tcStyle>
        <a:tcBdr>
          <a:left>
            <a:ln w="28575"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00000">
              <a:alpha val="25000"/>
            </a:srgbClr>
          </a:solidFill>
        </a:fill>
      </a:tcStyle>
    </a:firstCol>
    <a:lastRow>
      <a:tcTxStyle b="off" i="off">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28575"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00000">
              <a:alpha val="25000"/>
            </a:srgbClr>
          </a:solidFill>
        </a:fill>
      </a:tcStyle>
    </a:lastRow>
    <a:firstRow>
      <a:tcTxStyle b="off" i="off">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28575"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00000">
              <a:alpha val="25000"/>
            </a:srgbClr>
          </a:solidFill>
        </a:fill>
      </a:tcStyle>
    </a:firstRow>
  </a:tblStyle>
  <a:tblStyle styleId="{4A9BC294-FFE2-49D5-8D69-9E1BD2C41BD5}" styleName="">
    <a:tblBg/>
    <a:wholeTbl>
      <a:tcTxStyle b="off" i="off">
        <a:fontRef idx="minor">
          <a:srgbClr val="5F7BAE"/>
        </a:fontRef>
        <a:srgbClr val="5F7BAE"/>
      </a:tcTxStyle>
      <a:tcStyle>
        <a:tcBdr>
          <a:left>
            <a:ln w="25400" cap="flat">
              <a:solidFill>
                <a:srgbClr val="5F7BAE">
                  <a:alpha val="80000"/>
                </a:srgbClr>
              </a:solidFill>
              <a:prstDash val="solid"/>
              <a:miter lim="400000"/>
            </a:ln>
          </a:left>
          <a:right>
            <a:ln w="25400" cap="flat">
              <a:solidFill>
                <a:srgbClr val="5F7BAE">
                  <a:alpha val="80000"/>
                </a:srgbClr>
              </a:solidFill>
              <a:prstDash val="solid"/>
              <a:miter lim="400000"/>
            </a:ln>
          </a:right>
          <a:top>
            <a:ln w="25400" cap="flat">
              <a:solidFill>
                <a:srgbClr val="5F7BAE">
                  <a:alpha val="80000"/>
                </a:srgbClr>
              </a:solidFill>
              <a:prstDash val="solid"/>
              <a:miter lim="400000"/>
            </a:ln>
          </a:top>
          <a:bottom>
            <a:ln w="25400" cap="flat">
              <a:solidFill>
                <a:srgbClr val="5F7BAE">
                  <a:alpha val="80000"/>
                </a:srgbClr>
              </a:solidFill>
              <a:prstDash val="solid"/>
              <a:miter lim="400000"/>
            </a:ln>
          </a:bottom>
          <a:insideH>
            <a:ln w="25400" cap="flat">
              <a:solidFill>
                <a:srgbClr val="5F7BAE">
                  <a:alpha val="80000"/>
                </a:srgbClr>
              </a:solidFill>
              <a:prstDash val="solid"/>
              <a:miter lim="400000"/>
            </a:ln>
          </a:insideH>
          <a:insideV>
            <a:ln w="25400" cap="flat">
              <a:solidFill>
                <a:srgbClr val="5F7BAE">
                  <a:alpha val="80000"/>
                </a:srgbClr>
              </a:solidFill>
              <a:prstDash val="solid"/>
              <a:miter lim="400000"/>
            </a:ln>
          </a:insideV>
        </a:tcBdr>
        <a:fill>
          <a:noFill/>
        </a:fill>
      </a:tcStyle>
    </a:wholeTbl>
    <a:band2H>
      <a:tcTxStyle b="def" i="def"/>
      <a:tcStyle>
        <a:tcBdr/>
        <a:fill>
          <a:solidFill>
            <a:srgbClr val="CEDDEF">
              <a:alpha val="48000"/>
            </a:srgbClr>
          </a:solidFill>
        </a:fill>
      </a:tcStyle>
    </a:band2H>
    <a:firstCol>
      <a:tcTxStyle b="off" i="off">
        <a:fontRef idx="minor">
          <a:srgbClr val="FFFFFF"/>
        </a:fontRef>
        <a:srgbClr val="FFFFFF"/>
      </a:tcTxStyle>
      <a:tcStyle>
        <a:tcBdr>
          <a:left>
            <a:ln w="25400" cap="flat">
              <a:solidFill>
                <a:srgbClr val="5F7BAE">
                  <a:alpha val="80000"/>
                </a:srgbClr>
              </a:solidFill>
              <a:prstDash val="solid"/>
              <a:miter lim="400000"/>
            </a:ln>
          </a:left>
          <a:right>
            <a:ln w="25400" cap="flat">
              <a:solidFill>
                <a:srgbClr val="5F7BAE">
                  <a:alpha val="80000"/>
                </a:srgbClr>
              </a:solidFill>
              <a:prstDash val="solid"/>
              <a:miter lim="400000"/>
            </a:ln>
          </a:right>
          <a:top>
            <a:ln w="25400" cap="flat">
              <a:solidFill>
                <a:srgbClr val="5F7BAE">
                  <a:alpha val="80000"/>
                </a:srgbClr>
              </a:solidFill>
              <a:prstDash val="solid"/>
              <a:miter lim="400000"/>
            </a:ln>
          </a:top>
          <a:bottom>
            <a:ln w="25400" cap="flat">
              <a:solidFill>
                <a:srgbClr val="5F7BAE">
                  <a:alpha val="80000"/>
                </a:srgbClr>
              </a:solidFill>
              <a:prstDash val="solid"/>
              <a:miter lim="400000"/>
            </a:ln>
          </a:bottom>
          <a:insideH>
            <a:ln w="25400" cap="flat">
              <a:solidFill>
                <a:srgbClr val="5F7BAE">
                  <a:alpha val="80000"/>
                </a:srgbClr>
              </a:solidFill>
              <a:prstDash val="solid"/>
              <a:miter lim="400000"/>
            </a:ln>
          </a:insideH>
          <a:insideV>
            <a:ln w="25400" cap="flat">
              <a:solidFill>
                <a:srgbClr val="5F7BAE">
                  <a:alpha val="80000"/>
                </a:srgbClr>
              </a:solidFill>
              <a:prstDash val="solid"/>
              <a:miter lim="400000"/>
            </a:ln>
          </a:insideV>
        </a:tcBdr>
        <a:fill>
          <a:solidFill>
            <a:srgbClr val="6896EB">
              <a:alpha val="50000"/>
            </a:srgbClr>
          </a:solidFill>
        </a:fill>
      </a:tcStyle>
    </a:firstCol>
    <a:lastRow>
      <a:tcTxStyle b="off" i="off">
        <a:fontRef idx="minor">
          <a:srgbClr val="FFFFFF"/>
        </a:fontRef>
        <a:srgbClr val="FFFFFF"/>
      </a:tcTxStyle>
      <a:tcStyle>
        <a:tcBdr>
          <a:left>
            <a:ln w="25400" cap="flat">
              <a:solidFill>
                <a:srgbClr val="5F7BAE">
                  <a:alpha val="80000"/>
                </a:srgbClr>
              </a:solidFill>
              <a:prstDash val="solid"/>
              <a:miter lim="400000"/>
            </a:ln>
          </a:left>
          <a:right>
            <a:ln w="25400" cap="flat">
              <a:solidFill>
                <a:srgbClr val="5F7BAE">
                  <a:alpha val="80000"/>
                </a:srgbClr>
              </a:solidFill>
              <a:prstDash val="solid"/>
              <a:miter lim="400000"/>
            </a:ln>
          </a:right>
          <a:top>
            <a:ln w="25400" cap="flat">
              <a:solidFill>
                <a:srgbClr val="5F7BAE">
                  <a:alpha val="80000"/>
                </a:srgbClr>
              </a:solidFill>
              <a:prstDash val="solid"/>
              <a:miter lim="400000"/>
            </a:ln>
          </a:top>
          <a:bottom>
            <a:ln w="25400" cap="flat">
              <a:solidFill>
                <a:srgbClr val="5F7BAE">
                  <a:alpha val="80000"/>
                </a:srgbClr>
              </a:solidFill>
              <a:prstDash val="solid"/>
              <a:miter lim="400000"/>
            </a:ln>
          </a:bottom>
          <a:insideH>
            <a:ln w="25400" cap="flat">
              <a:solidFill>
                <a:srgbClr val="5F7BAE">
                  <a:alpha val="80000"/>
                </a:srgbClr>
              </a:solidFill>
              <a:prstDash val="solid"/>
              <a:miter lim="400000"/>
            </a:ln>
          </a:insideH>
          <a:insideV>
            <a:ln w="25400" cap="flat">
              <a:solidFill>
                <a:srgbClr val="5F7BAE">
                  <a:alpha val="80000"/>
                </a:srgbClr>
              </a:solidFill>
              <a:prstDash val="solid"/>
              <a:miter lim="400000"/>
            </a:ln>
          </a:insideV>
        </a:tcBdr>
        <a:fill>
          <a:solidFill>
            <a:srgbClr val="6896EB">
              <a:alpha val="50000"/>
            </a:srgbClr>
          </a:solidFill>
        </a:fill>
      </a:tcStyle>
    </a:lastRow>
    <a:firstRow>
      <a:tcTxStyle b="off" i="off">
        <a:fontRef idx="minor">
          <a:srgbClr val="FFFFFF"/>
        </a:fontRef>
        <a:srgbClr val="FFFFFF"/>
      </a:tcTxStyle>
      <a:tcStyle>
        <a:tcBdr>
          <a:left>
            <a:ln w="25400" cap="flat">
              <a:solidFill>
                <a:srgbClr val="5F7BAE">
                  <a:alpha val="80000"/>
                </a:srgbClr>
              </a:solidFill>
              <a:prstDash val="solid"/>
              <a:miter lim="400000"/>
            </a:ln>
          </a:left>
          <a:right>
            <a:ln w="25400" cap="flat">
              <a:solidFill>
                <a:srgbClr val="5F7BAE">
                  <a:alpha val="80000"/>
                </a:srgbClr>
              </a:solidFill>
              <a:prstDash val="solid"/>
              <a:miter lim="400000"/>
            </a:ln>
          </a:right>
          <a:top>
            <a:ln w="25400" cap="flat">
              <a:solidFill>
                <a:srgbClr val="5F7BAE">
                  <a:alpha val="80000"/>
                </a:srgbClr>
              </a:solidFill>
              <a:prstDash val="solid"/>
              <a:miter lim="400000"/>
            </a:ln>
          </a:top>
          <a:bottom>
            <a:ln w="25400" cap="flat">
              <a:solidFill>
                <a:srgbClr val="5F7BAE">
                  <a:alpha val="80000"/>
                </a:srgbClr>
              </a:solidFill>
              <a:prstDash val="solid"/>
              <a:miter lim="400000"/>
            </a:ln>
          </a:bottom>
          <a:insideH>
            <a:ln w="25400" cap="flat">
              <a:solidFill>
                <a:srgbClr val="5F7BAE">
                  <a:alpha val="80000"/>
                </a:srgbClr>
              </a:solidFill>
              <a:prstDash val="solid"/>
              <a:miter lim="400000"/>
            </a:ln>
          </a:insideH>
          <a:insideV>
            <a:ln w="25400" cap="flat">
              <a:solidFill>
                <a:srgbClr val="5F7BAE">
                  <a:alpha val="80000"/>
                </a:srgbClr>
              </a:solidFill>
              <a:prstDash val="solid"/>
              <a:miter lim="400000"/>
            </a:ln>
          </a:insideV>
        </a:tcBdr>
        <a:fill>
          <a:solidFill>
            <a:srgbClr val="6896EB">
              <a:alpha val="50000"/>
            </a:srgbClr>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6E6E6"/>
          </a:solidFill>
        </a:fill>
      </a:tcStyle>
    </a:wholeTbl>
    <a:band2H>
      <a:tcTxStyle b="def" i="def"/>
      <a:tcStyle>
        <a:tcBdr/>
        <a:fill>
          <a:solidFill>
            <a:srgbClr val="D6DFDF"/>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4C637D"/>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4C637D"/>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4C637D"/>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C5C7C8"/>
          </a:solidFill>
        </a:fill>
      </a:tcStyle>
    </a:wholeTbl>
    <a:band2H>
      <a:tcTxStyle b="def" i="def"/>
      <a:tcStyle>
        <a:tcBdr/>
        <a:fill>
          <a:solidFill>
            <a:srgbClr val="D6D6D7"/>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41454E"/>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D8086"/>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626972"/>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25400" cap="rnd">
              <a:solidFill>
                <a:srgbClr val="000000"/>
              </a:solidFill>
              <a:custDash>
                <a:ds d="100000" sp="200000"/>
              </a:custDash>
              <a:miter lim="400000"/>
            </a:ln>
          </a:left>
          <a:right>
            <a:ln w="25400" cap="rnd">
              <a:solidFill>
                <a:srgbClr val="000000"/>
              </a:solidFill>
              <a:custDash>
                <a:ds d="100000" sp="200000"/>
              </a:custDash>
              <a:miter lim="400000"/>
            </a:ln>
          </a:right>
          <a:top>
            <a:ln w="25400" cap="rnd">
              <a:solidFill>
                <a:srgbClr val="000000"/>
              </a:solidFill>
              <a:custDash>
                <a:ds d="100000" sp="200000"/>
              </a:custDash>
              <a:miter lim="400000"/>
            </a:ln>
          </a:top>
          <a:bottom>
            <a:ln w="25400" cap="rnd">
              <a:solidFill>
                <a:srgbClr val="000000"/>
              </a:solidFill>
              <a:custDash>
                <a:ds d="100000" sp="200000"/>
              </a:custDash>
              <a:miter lim="400000"/>
            </a:ln>
          </a:bottom>
          <a:insideH>
            <a:ln w="25400" cap="rnd">
              <a:solidFill>
                <a:srgbClr val="000000"/>
              </a:solidFill>
              <a:custDash>
                <a:ds d="100000" sp="200000"/>
              </a:custDash>
              <a:miter lim="400000"/>
            </a:ln>
          </a:insideH>
          <a:insideV>
            <a:ln w="25400" cap="rnd">
              <a:solidFill>
                <a:srgbClr val="000000"/>
              </a:solidFill>
              <a:custDash>
                <a:ds d="100000" sp="200000"/>
              </a:custDash>
              <a:miter lim="400000"/>
            </a:ln>
          </a:insideV>
        </a:tcBdr>
        <a:fill>
          <a:solidFill>
            <a:srgbClr val="FFFFFF"/>
          </a:solidFill>
        </a:fill>
      </a:tcStyle>
    </a:wholeTbl>
    <a:band2H>
      <a:tcTxStyle b="def" i="def"/>
      <a:tcStyle>
        <a:tcBdr/>
        <a:fill>
          <a:solidFill>
            <a:srgbClr val="E8EAEA"/>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25400" cap="rnd">
              <a:solidFill>
                <a:srgbClr val="000000"/>
              </a:solidFill>
              <a:custDash>
                <a:ds d="100000" sp="200000"/>
              </a:custDash>
              <a:miter lim="400000"/>
            </a:ln>
          </a:top>
          <a:bottom>
            <a:ln w="25400" cap="rnd">
              <a:solidFill>
                <a:srgbClr val="000000"/>
              </a:solidFill>
              <a:custDash>
                <a:ds d="100000" sp="200000"/>
              </a:custDash>
              <a:miter lim="400000"/>
            </a:ln>
          </a:bottom>
          <a:insideH>
            <a:ln w="25400" cap="rnd">
              <a:solidFill>
                <a:srgbClr val="000000"/>
              </a:solidFill>
              <a:custDash>
                <a:ds d="100000" sp="200000"/>
              </a:custDash>
              <a:miter lim="400000"/>
            </a:ln>
          </a:insideH>
          <a:insideV>
            <a:ln w="25400" cap="rnd">
              <a:solidFill>
                <a:srgbClr val="000000"/>
              </a:solidFill>
              <a:custDash>
                <a:ds d="100000" sp="200000"/>
              </a:custDash>
              <a:miter lim="400000"/>
            </a:ln>
          </a:insideV>
        </a:tcBdr>
        <a:fill>
          <a:solidFill>
            <a:srgbClr val="FFFFFF"/>
          </a:solidFill>
        </a:fill>
      </a:tcStyle>
    </a:firstCol>
    <a:lastRow>
      <a:tcTxStyle b="on" i="off">
        <a:font>
          <a:latin typeface="Helvetica"/>
          <a:ea typeface="Helvetica"/>
          <a:cs typeface="Helvetica"/>
        </a:font>
        <a:srgbClr val="000000"/>
      </a:tcTxStyle>
      <a:tcStyle>
        <a:tcBdr>
          <a:left>
            <a:ln w="25400" cap="rnd">
              <a:solidFill>
                <a:srgbClr val="000000"/>
              </a:solidFill>
              <a:custDash>
                <a:ds d="100000" sp="200000"/>
              </a:custDash>
              <a:miter lim="400000"/>
            </a:ln>
          </a:left>
          <a:right>
            <a:ln w="25400" cap="rnd">
              <a:solidFill>
                <a:srgbClr val="000000"/>
              </a:solidFill>
              <a:custDash>
                <a:ds d="100000" sp="200000"/>
              </a:custDash>
              <a:miter lim="400000"/>
            </a:ln>
          </a:right>
          <a:top>
            <a:ln w="12700" cap="flat">
              <a:solidFill>
                <a:srgbClr val="000000"/>
              </a:solidFill>
              <a:prstDash val="solid"/>
              <a:miter lim="400000"/>
            </a:ln>
          </a:top>
          <a:bottom>
            <a:ln w="12700" cap="flat">
              <a:noFill/>
              <a:miter lim="400000"/>
            </a:ln>
          </a:bottom>
          <a:insideH>
            <a:ln w="25400" cap="rnd">
              <a:solidFill>
                <a:srgbClr val="000000"/>
              </a:solidFill>
              <a:custDash>
                <a:ds d="100000" sp="200000"/>
              </a:custDash>
              <a:miter lim="400000"/>
            </a:ln>
          </a:insideH>
          <a:insideV>
            <a:ln w="25400" cap="rnd">
              <a:solidFill>
                <a:srgbClr val="000000"/>
              </a:solidFill>
              <a:custDash>
                <a:ds d="100000" sp="200000"/>
              </a:custDash>
              <a:miter lim="400000"/>
            </a:ln>
          </a:insideV>
        </a:tcBdr>
        <a:fill>
          <a:solidFill>
            <a:srgbClr val="FFFFFF"/>
          </a:solidFill>
        </a:fill>
      </a:tcStyle>
    </a:lastRow>
    <a:firstRow>
      <a:tcTxStyle b="on" i="off">
        <a:font>
          <a:latin typeface="Helvetica"/>
          <a:ea typeface="Helvetica"/>
          <a:cs typeface="Helvetica"/>
        </a:font>
        <a:srgbClr val="000000"/>
      </a:tcTxStyle>
      <a:tcStyle>
        <a:tcBdr>
          <a:left>
            <a:ln w="25400" cap="rnd">
              <a:solidFill>
                <a:srgbClr val="000000"/>
              </a:solidFill>
              <a:custDash>
                <a:ds d="100000" sp="200000"/>
              </a:custDash>
              <a:miter lim="400000"/>
            </a:ln>
          </a:left>
          <a:right>
            <a:ln w="25400" cap="rnd">
              <a:solidFill>
                <a:srgbClr val="000000"/>
              </a:solidFill>
              <a:custDash>
                <a:ds d="100000" sp="200000"/>
              </a:custDash>
              <a:miter lim="400000"/>
            </a:ln>
          </a:right>
          <a:top>
            <a:ln w="12700" cap="flat">
              <a:noFill/>
              <a:miter lim="400000"/>
            </a:ln>
          </a:top>
          <a:bottom>
            <a:ln w="12700" cap="flat">
              <a:solidFill>
                <a:srgbClr val="000000"/>
              </a:solidFill>
              <a:prstDash val="solid"/>
              <a:miter lim="400000"/>
            </a:ln>
          </a:bottom>
          <a:insideH>
            <a:ln w="25400" cap="rnd">
              <a:solidFill>
                <a:srgbClr val="000000"/>
              </a:solidFill>
              <a:custDash>
                <a:ds d="100000" sp="200000"/>
              </a:custDash>
              <a:miter lim="400000"/>
            </a:ln>
          </a:insideH>
          <a:insideV>
            <a:ln w="25400" cap="rnd">
              <a:solidFill>
                <a:srgbClr val="000000"/>
              </a:solidFill>
              <a:custDash>
                <a:ds d="100000" sp="200000"/>
              </a:custDash>
              <a:miter lim="400000"/>
            </a:ln>
          </a:insideV>
        </a:tcBdr>
        <a:fill>
          <a:solidFill>
            <a:srgbClr val="FFFFFF"/>
          </a:solidFill>
        </a:fill>
      </a:tcStyle>
    </a:firstRow>
  </a:tblStyle>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CDFE2"/>
          </a:solidFill>
        </a:fill>
      </a:tcStyle>
    </a:wholeTbl>
    <a:band2H>
      <a:tcTxStyle b="def" i="def"/>
      <a:tcStyle>
        <a:tcBdr/>
        <a:fill>
          <a:solidFill>
            <a:srgbClr val="FFFFFF"/>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2E78C3"/>
          </a:solidFill>
        </a:fill>
      </a:tcStyle>
    </a:firstCol>
    <a:la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25400" cap="flat">
              <a:noFill/>
              <a:miter lim="400000"/>
            </a:ln>
          </a:top>
          <a:bottom>
            <a:ln w="12700" cap="flat">
              <a:noFill/>
              <a:miter lim="400000"/>
            </a:ln>
          </a:bottom>
          <a:insideH>
            <a:ln w="25400" cap="flat">
              <a:noFill/>
              <a:miter lim="400000"/>
            </a:ln>
          </a:insideH>
          <a:insideV>
            <a:ln w="12700" cap="flat">
              <a:noFill/>
              <a:miter lim="400000"/>
            </a:ln>
          </a:insideV>
        </a:tcBdr>
        <a:fill>
          <a:solidFill>
            <a:srgbClr val="4394F8"/>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B4EB3"/>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solidFill>
            <a:srgbClr val="D9D9D9"/>
          </a:solidFill>
        </a:fill>
      </a:tcStyle>
    </a:wholeTbl>
    <a:band2H>
      <a:tcTxStyle b="def" i="def"/>
      <a:tcStyle>
        <a:tcBdr/>
        <a:fill>
          <a:solidFill>
            <a:srgbClr val="EBEBEB"/>
          </a:solidFill>
        </a:fill>
      </a:tcStyle>
    </a:band2H>
    <a:firstCol>
      <a:tcTxStyle b="on" i="off">
        <a:font>
          <a:latin typeface="Helvetica"/>
          <a:ea typeface="Helvetica"/>
          <a:cs typeface="Helvetica"/>
        </a:font>
        <a:srgbClr val="FFFFFF"/>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4FC327"/>
          </a:solidFill>
        </a:fill>
      </a:tcStyle>
    </a:firstCol>
    <a:lastRow>
      <a:tcTxStyle b="on" i="off">
        <a:font>
          <a:latin typeface="Helvetica"/>
          <a:ea typeface="Helvetica"/>
          <a:cs typeface="Helvetica"/>
        </a:font>
        <a:srgbClr val="FFFFFF"/>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0F7813"/>
          </a:solidFill>
        </a:fill>
      </a:tcStyle>
    </a:lastRow>
    <a:firstRow>
      <a:tcTxStyle b="on" i="off">
        <a:font>
          <a:latin typeface="Helvetica"/>
          <a:ea typeface="Helvetica"/>
          <a:cs typeface="Helvetica"/>
        </a:font>
        <a:srgbClr val="FFFFFF"/>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0F7813"/>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4B4B4B"/>
              </a:solidFill>
              <a:custDash>
                <a:ds d="200000" sp="200000"/>
              </a:custDash>
              <a:miter lim="400000"/>
            </a:ln>
          </a:left>
          <a:right>
            <a:ln w="12700" cap="flat">
              <a:solidFill>
                <a:srgbClr val="4B4B4B"/>
              </a:solidFill>
              <a:custDash>
                <a:ds d="200000" sp="200000"/>
              </a:custDash>
              <a:miter lim="400000"/>
            </a:ln>
          </a:right>
          <a:top>
            <a:ln w="12700" cap="flat">
              <a:solidFill>
                <a:srgbClr val="4B4B4B"/>
              </a:solidFill>
              <a:custDash>
                <a:ds d="200000" sp="200000"/>
              </a:custDash>
              <a:miter lim="400000"/>
            </a:ln>
          </a:top>
          <a:bottom>
            <a:ln w="12700" cap="flat">
              <a:solidFill>
                <a:srgbClr val="4B4B4B"/>
              </a:solidFill>
              <a:custDash>
                <a:ds d="200000" sp="200000"/>
              </a:custDash>
              <a:miter lim="400000"/>
            </a:ln>
          </a:bottom>
          <a:insideH>
            <a:ln w="12700" cap="flat">
              <a:solidFill>
                <a:srgbClr val="4B4B4B"/>
              </a:solidFill>
              <a:custDash>
                <a:ds d="200000" sp="200000"/>
              </a:custDash>
              <a:miter lim="400000"/>
            </a:ln>
          </a:insideH>
          <a:insideV>
            <a:ln w="12700" cap="flat">
              <a:solidFill>
                <a:srgbClr val="4B4B4B"/>
              </a:solidFill>
              <a:custDash>
                <a:ds d="200000" sp="200000"/>
              </a:custDash>
              <a:miter lim="400000"/>
            </a:ln>
          </a:insideV>
        </a:tcBdr>
        <a:fill>
          <a:solidFill>
            <a:srgbClr val="E0DDCD"/>
          </a:solidFill>
        </a:fill>
      </a:tcStyle>
    </a:wholeTbl>
    <a:band2H>
      <a:tcTxStyle b="def" i="def"/>
      <a:tcStyle>
        <a:tcBdr/>
        <a:fill>
          <a:solidFill>
            <a:srgbClr val="D2CFC5"/>
          </a:solidFill>
        </a:fill>
      </a:tcStyle>
    </a:band2H>
    <a:firstCol>
      <a:tcTxStyle b="on" i="off">
        <a:font>
          <a:latin typeface="Helvetica"/>
          <a:ea typeface="Helvetica"/>
          <a:cs typeface="Helvetica"/>
        </a:font>
        <a:srgbClr val="FFFFFF"/>
      </a:tcTxStyle>
      <a:tcStyle>
        <a:tcBdr>
          <a:left>
            <a:ln w="12700" cap="flat">
              <a:solidFill>
                <a:srgbClr val="4B4B4B"/>
              </a:solidFill>
              <a:prstDash val="solid"/>
              <a:miter lim="400000"/>
            </a:ln>
          </a:left>
          <a:right>
            <a:ln w="12700" cap="flat">
              <a:solidFill>
                <a:srgbClr val="4B4B4B"/>
              </a:solidFill>
              <a:prstDash val="solid"/>
              <a:miter lim="400000"/>
            </a:ln>
          </a:right>
          <a:top>
            <a:ln w="12700" cap="flat">
              <a:solidFill>
                <a:srgbClr val="4B4B4B"/>
              </a:solidFill>
              <a:prstDash val="solid"/>
              <a:miter lim="400000"/>
            </a:ln>
          </a:top>
          <a:bottom>
            <a:ln w="12700" cap="flat">
              <a:solidFill>
                <a:srgbClr val="4B4B4B"/>
              </a:solidFill>
              <a:prstDash val="solid"/>
              <a:miter lim="400000"/>
            </a:ln>
          </a:bottom>
          <a:insideH>
            <a:ln w="12700" cap="flat">
              <a:solidFill>
                <a:srgbClr val="4B4B4B"/>
              </a:solidFill>
              <a:prstDash val="solid"/>
              <a:miter lim="400000"/>
            </a:ln>
          </a:insideH>
          <a:insideV>
            <a:ln w="12700" cap="flat">
              <a:solidFill>
                <a:srgbClr val="4B4B4B"/>
              </a:solidFill>
              <a:prstDash val="solid"/>
              <a:miter lim="400000"/>
            </a:ln>
          </a:insideV>
        </a:tcBdr>
        <a:fill>
          <a:solidFill>
            <a:srgbClr val="7D8B87"/>
          </a:solidFill>
        </a:fill>
      </a:tcStyle>
    </a:firstCol>
    <a:lastRow>
      <a:tcTxStyle b="on" i="off">
        <a:font>
          <a:latin typeface="Helvetica"/>
          <a:ea typeface="Helvetica"/>
          <a:cs typeface="Helvetica"/>
        </a:font>
        <a:srgbClr val="FFFFFF"/>
      </a:tcTxStyle>
      <a:tcStyle>
        <a:tcBdr>
          <a:left>
            <a:ln w="12700" cap="flat">
              <a:solidFill>
                <a:srgbClr val="4B4B4B"/>
              </a:solidFill>
              <a:prstDash val="solid"/>
              <a:miter lim="400000"/>
            </a:ln>
          </a:left>
          <a:right>
            <a:ln w="12700" cap="flat">
              <a:solidFill>
                <a:srgbClr val="4B4B4B"/>
              </a:solidFill>
              <a:prstDash val="solid"/>
              <a:miter lim="400000"/>
            </a:ln>
          </a:right>
          <a:top>
            <a:ln w="12700" cap="flat">
              <a:solidFill>
                <a:srgbClr val="4B4B4B"/>
              </a:solidFill>
              <a:prstDash val="solid"/>
              <a:miter lim="400000"/>
            </a:ln>
          </a:top>
          <a:bottom>
            <a:ln w="12700" cap="flat">
              <a:solidFill>
                <a:srgbClr val="4B4B4B"/>
              </a:solidFill>
              <a:prstDash val="solid"/>
              <a:miter lim="400000"/>
            </a:ln>
          </a:bottom>
          <a:insideH>
            <a:ln w="12700" cap="flat">
              <a:solidFill>
                <a:srgbClr val="4B4B4B"/>
              </a:solidFill>
              <a:prstDash val="solid"/>
              <a:miter lim="400000"/>
            </a:ln>
          </a:insideH>
          <a:insideV>
            <a:ln w="12700" cap="flat">
              <a:solidFill>
                <a:srgbClr val="4B4B4B"/>
              </a:solidFill>
              <a:prstDash val="solid"/>
              <a:miter lim="400000"/>
            </a:ln>
          </a:insideV>
        </a:tcBdr>
        <a:fill>
          <a:solidFill>
            <a:srgbClr val="84633E"/>
          </a:solidFill>
        </a:fill>
      </a:tcStyle>
    </a:lastRow>
    <a:firstRow>
      <a:tcTxStyle b="on" i="off">
        <a:font>
          <a:latin typeface="Helvetica"/>
          <a:ea typeface="Helvetica"/>
          <a:cs typeface="Helvetica"/>
        </a:font>
        <a:srgbClr val="FFFFFF"/>
      </a:tcTxStyle>
      <a:tcStyle>
        <a:tcBdr>
          <a:left>
            <a:ln w="12700" cap="flat">
              <a:solidFill>
                <a:srgbClr val="4B4B4B"/>
              </a:solidFill>
              <a:prstDash val="solid"/>
              <a:miter lim="400000"/>
            </a:ln>
          </a:left>
          <a:right>
            <a:ln w="12700" cap="flat">
              <a:solidFill>
                <a:srgbClr val="4B4B4B"/>
              </a:solidFill>
              <a:prstDash val="solid"/>
              <a:miter lim="400000"/>
            </a:ln>
          </a:right>
          <a:top>
            <a:ln w="12700" cap="flat">
              <a:solidFill>
                <a:srgbClr val="4B4B4B"/>
              </a:solidFill>
              <a:prstDash val="solid"/>
              <a:miter lim="400000"/>
            </a:ln>
          </a:top>
          <a:bottom>
            <a:ln w="12700" cap="flat">
              <a:solidFill>
                <a:srgbClr val="4B4B4B"/>
              </a:solidFill>
              <a:prstDash val="solid"/>
              <a:miter lim="400000"/>
            </a:ln>
          </a:bottom>
          <a:insideH>
            <a:ln w="12700" cap="flat">
              <a:solidFill>
                <a:srgbClr val="4B4B4B"/>
              </a:solidFill>
              <a:prstDash val="solid"/>
              <a:miter lim="400000"/>
            </a:ln>
          </a:insideH>
          <a:insideV>
            <a:ln w="12700" cap="flat">
              <a:solidFill>
                <a:srgbClr val="4B4B4B"/>
              </a:solidFill>
              <a:prstDash val="solid"/>
              <a:miter lim="400000"/>
            </a:ln>
          </a:insideV>
        </a:tcBdr>
        <a:fill>
          <a:solidFill>
            <a:srgbClr val="84633E"/>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9" name="Shape 119"/>
          <p:cNvSpPr/>
          <p:nvPr>
            <p:ph type="sldImg"/>
          </p:nvPr>
        </p:nvSpPr>
        <p:spPr>
          <a:xfrm>
            <a:off x="1143000" y="685800"/>
            <a:ext cx="4572000" cy="3429000"/>
          </a:xfrm>
          <a:prstGeom prst="rect">
            <a:avLst/>
          </a:prstGeom>
        </p:spPr>
        <p:txBody>
          <a:bodyPr/>
          <a:lstStyle/>
          <a:p>
            <a:pPr/>
          </a:p>
        </p:txBody>
      </p:sp>
      <p:sp>
        <p:nvSpPr>
          <p:cNvPr id="120" name="Shape 12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25000"/>
      </a:lnSpc>
      <a:defRPr sz="2400">
        <a:latin typeface="Avenir Roman"/>
        <a:ea typeface="Avenir Roman"/>
        <a:cs typeface="Avenir Roman"/>
        <a:sym typeface="Avenir Roman"/>
      </a:defRPr>
    </a:lvl1pPr>
    <a:lvl2pPr indent="228600" defTabSz="457200" latinLnBrk="0">
      <a:lnSpc>
        <a:spcPct val="125000"/>
      </a:lnSpc>
      <a:defRPr sz="2400">
        <a:latin typeface="Avenir Roman"/>
        <a:ea typeface="Avenir Roman"/>
        <a:cs typeface="Avenir Roman"/>
        <a:sym typeface="Avenir Roman"/>
      </a:defRPr>
    </a:lvl2pPr>
    <a:lvl3pPr indent="457200" defTabSz="457200" latinLnBrk="0">
      <a:lnSpc>
        <a:spcPct val="125000"/>
      </a:lnSpc>
      <a:defRPr sz="2400">
        <a:latin typeface="Avenir Roman"/>
        <a:ea typeface="Avenir Roman"/>
        <a:cs typeface="Avenir Roman"/>
        <a:sym typeface="Avenir Roman"/>
      </a:defRPr>
    </a:lvl3pPr>
    <a:lvl4pPr indent="685800" defTabSz="457200" latinLnBrk="0">
      <a:lnSpc>
        <a:spcPct val="125000"/>
      </a:lnSpc>
      <a:defRPr sz="2400">
        <a:latin typeface="Avenir Roman"/>
        <a:ea typeface="Avenir Roman"/>
        <a:cs typeface="Avenir Roman"/>
        <a:sym typeface="Avenir Roman"/>
      </a:defRPr>
    </a:lvl4pPr>
    <a:lvl5pPr indent="914400" defTabSz="457200" latinLnBrk="0">
      <a:lnSpc>
        <a:spcPct val="125000"/>
      </a:lnSpc>
      <a:defRPr sz="2400">
        <a:latin typeface="Avenir Roman"/>
        <a:ea typeface="Avenir Roman"/>
        <a:cs typeface="Avenir Roman"/>
        <a:sym typeface="Avenir Roman"/>
      </a:defRPr>
    </a:lvl5pPr>
    <a:lvl6pPr indent="1143000" defTabSz="457200" latinLnBrk="0">
      <a:lnSpc>
        <a:spcPct val="125000"/>
      </a:lnSpc>
      <a:defRPr sz="2400">
        <a:latin typeface="Avenir Roman"/>
        <a:ea typeface="Avenir Roman"/>
        <a:cs typeface="Avenir Roman"/>
        <a:sym typeface="Avenir Roman"/>
      </a:defRPr>
    </a:lvl6pPr>
    <a:lvl7pPr indent="1371600" defTabSz="457200" latinLnBrk="0">
      <a:lnSpc>
        <a:spcPct val="125000"/>
      </a:lnSpc>
      <a:defRPr sz="2400">
        <a:latin typeface="Avenir Roman"/>
        <a:ea typeface="Avenir Roman"/>
        <a:cs typeface="Avenir Roman"/>
        <a:sym typeface="Avenir Roman"/>
      </a:defRPr>
    </a:lvl7pPr>
    <a:lvl8pPr indent="1600200" defTabSz="457200" latinLnBrk="0">
      <a:lnSpc>
        <a:spcPct val="125000"/>
      </a:lnSpc>
      <a:defRPr sz="2400">
        <a:latin typeface="Avenir Roman"/>
        <a:ea typeface="Avenir Roman"/>
        <a:cs typeface="Avenir Roman"/>
        <a:sym typeface="Avenir Roman"/>
      </a:defRPr>
    </a:lvl8pPr>
    <a:lvl9pPr indent="1828800" defTabSz="457200" latinLnBrk="0">
      <a:lnSpc>
        <a:spcPct val="125000"/>
      </a:lnSpc>
      <a:defRPr sz="2400">
        <a:latin typeface="Avenir Roman"/>
        <a:ea typeface="Avenir Roman"/>
        <a:cs typeface="Avenir Roman"/>
        <a:sym typeface="Avenir Roman"/>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Shape 141"/>
          <p:cNvSpPr/>
          <p:nvPr>
            <p:ph type="sldImg"/>
          </p:nvPr>
        </p:nvSpPr>
        <p:spPr>
          <a:prstGeom prst="rect">
            <a:avLst/>
          </a:prstGeom>
        </p:spPr>
        <p:txBody>
          <a:bodyPr/>
          <a:lstStyle/>
          <a:p>
            <a:pPr/>
          </a:p>
        </p:txBody>
      </p:sp>
      <p:sp>
        <p:nvSpPr>
          <p:cNvPr id="142" name="Shape 142"/>
          <p:cNvSpPr/>
          <p:nvPr>
            <p:ph type="body" sz="quarter" idx="1"/>
          </p:nvPr>
        </p:nvSpPr>
        <p:spPr>
          <a:prstGeom prst="rect">
            <a:avLst/>
          </a:prstGeom>
        </p:spPr>
        <p:txBody>
          <a:bodyPr/>
          <a:lstStyle/>
          <a:p>
            <a:pPr/>
            <a:r>
              <a:t>Voir lecture de Still sur la forme, la vie et le développement de la forme èa partir de mother earth.</a:t>
            </a:r>
          </a:p>
          <a:p>
            <a:pPr/>
          </a:p>
          <a:p>
            <a:pPr/>
            <a:r>
              <a:t>Lire texte de nerve power.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Shape 154"/>
          <p:cNvSpPr/>
          <p:nvPr>
            <p:ph type="sldImg"/>
          </p:nvPr>
        </p:nvSpPr>
        <p:spPr>
          <a:prstGeom prst="rect">
            <a:avLst/>
          </a:prstGeom>
        </p:spPr>
        <p:txBody>
          <a:bodyPr/>
          <a:lstStyle/>
          <a:p>
            <a:pPr/>
          </a:p>
        </p:txBody>
      </p:sp>
      <p:sp>
        <p:nvSpPr>
          <p:cNvPr id="155" name="Shape 155"/>
          <p:cNvSpPr/>
          <p:nvPr>
            <p:ph type="body" sz="quarter" idx="1"/>
          </p:nvPr>
        </p:nvSpPr>
        <p:spPr>
          <a:prstGeom prst="rect">
            <a:avLst/>
          </a:prstGeom>
        </p:spPr>
        <p:txBody>
          <a:bodyPr/>
          <a:lstStyle/>
          <a:p>
            <a:pPr/>
            <a:r>
              <a:t>Charlotte Weaver treating a patient’s cranium.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Shape 158"/>
          <p:cNvSpPr/>
          <p:nvPr>
            <p:ph type="sldImg"/>
          </p:nvPr>
        </p:nvSpPr>
        <p:spPr>
          <a:prstGeom prst="rect">
            <a:avLst/>
          </a:prstGeom>
        </p:spPr>
        <p:txBody>
          <a:bodyPr/>
          <a:lstStyle/>
          <a:p>
            <a:pPr/>
          </a:p>
        </p:txBody>
      </p:sp>
      <p:sp>
        <p:nvSpPr>
          <p:cNvPr id="159" name="Shape 159"/>
          <p:cNvSpPr/>
          <p:nvPr>
            <p:ph type="body" sz="quarter" idx="1"/>
          </p:nvPr>
        </p:nvSpPr>
        <p:spPr>
          <a:prstGeom prst="rect">
            <a:avLst/>
          </a:prstGeom>
        </p:spPr>
        <p:txBody>
          <a:bodyPr/>
          <a:lstStyle/>
          <a:p>
            <a:pPr/>
            <a:r>
              <a:t>Young Charlotte? Looks like Margaret.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Shape 162"/>
          <p:cNvSpPr/>
          <p:nvPr>
            <p:ph type="sldImg"/>
          </p:nvPr>
        </p:nvSpPr>
        <p:spPr>
          <a:prstGeom prst="rect">
            <a:avLst/>
          </a:prstGeom>
        </p:spPr>
        <p:txBody>
          <a:bodyPr/>
          <a:lstStyle/>
          <a:p>
            <a:pPr/>
          </a:p>
        </p:txBody>
      </p:sp>
      <p:sp>
        <p:nvSpPr>
          <p:cNvPr id="163" name="Shape 163"/>
          <p:cNvSpPr/>
          <p:nvPr>
            <p:ph type="body" sz="quarter" idx="1"/>
          </p:nvPr>
        </p:nvSpPr>
        <p:spPr>
          <a:prstGeom prst="rect">
            <a:avLst/>
          </a:prstGeom>
        </p:spPr>
        <p:txBody>
          <a:bodyPr/>
          <a:lstStyle/>
          <a:p>
            <a:pPr/>
            <a:r>
              <a:t>Charlotte Weaver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Shape 166"/>
          <p:cNvSpPr/>
          <p:nvPr>
            <p:ph type="sldImg"/>
          </p:nvPr>
        </p:nvSpPr>
        <p:spPr>
          <a:prstGeom prst="rect">
            <a:avLst/>
          </a:prstGeom>
        </p:spPr>
        <p:txBody>
          <a:bodyPr/>
          <a:lstStyle/>
          <a:p>
            <a:pPr/>
          </a:p>
        </p:txBody>
      </p:sp>
      <p:sp>
        <p:nvSpPr>
          <p:cNvPr id="167" name="Shape 167"/>
          <p:cNvSpPr/>
          <p:nvPr>
            <p:ph type="body" sz="quarter" idx="1"/>
          </p:nvPr>
        </p:nvSpPr>
        <p:spPr>
          <a:prstGeom prst="rect">
            <a:avLst/>
          </a:prstGeom>
        </p:spPr>
        <p:txBody>
          <a:bodyPr/>
          <a:lstStyle/>
          <a:p>
            <a:pPr/>
            <a:r>
              <a:t>The JAOA articles.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Shape 170"/>
          <p:cNvSpPr/>
          <p:nvPr>
            <p:ph type="sldImg"/>
          </p:nvPr>
        </p:nvSpPr>
        <p:spPr>
          <a:prstGeom prst="rect">
            <a:avLst/>
          </a:prstGeom>
        </p:spPr>
        <p:txBody>
          <a:bodyPr/>
          <a:lstStyle/>
          <a:p>
            <a:pPr/>
          </a:p>
        </p:txBody>
      </p:sp>
      <p:sp>
        <p:nvSpPr>
          <p:cNvPr id="171" name="Shape 171"/>
          <p:cNvSpPr/>
          <p:nvPr>
            <p:ph type="body" sz="quarter" idx="1"/>
          </p:nvPr>
        </p:nvSpPr>
        <p:spPr>
          <a:prstGeom prst="rect">
            <a:avLst/>
          </a:prstGeom>
        </p:spPr>
        <p:txBody>
          <a:bodyPr/>
          <a:lstStyle/>
          <a:p>
            <a:pPr/>
            <a:r>
              <a:t>See if audio tape of Margaret’s talk will clarify this drawing.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Shape 174"/>
          <p:cNvSpPr/>
          <p:nvPr>
            <p:ph type="sldImg"/>
          </p:nvPr>
        </p:nvSpPr>
        <p:spPr>
          <a:prstGeom prst="rect">
            <a:avLst/>
          </a:prstGeom>
        </p:spPr>
        <p:txBody>
          <a:bodyPr/>
          <a:lstStyle/>
          <a:p>
            <a:pPr/>
          </a:p>
        </p:txBody>
      </p:sp>
      <p:sp>
        <p:nvSpPr>
          <p:cNvPr id="175" name="Shape 175"/>
          <p:cNvSpPr/>
          <p:nvPr>
            <p:ph type="body" sz="quarter" idx="1"/>
          </p:nvPr>
        </p:nvSpPr>
        <p:spPr>
          <a:prstGeom prst="rect">
            <a:avLst/>
          </a:prstGeom>
        </p:spPr>
        <p:txBody>
          <a:bodyPr/>
          <a:lstStyle/>
          <a:p>
            <a:pPr/>
            <a:r>
              <a:t>Check audio</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Shape 184"/>
          <p:cNvSpPr/>
          <p:nvPr>
            <p:ph type="sldImg"/>
          </p:nvPr>
        </p:nvSpPr>
        <p:spPr>
          <a:prstGeom prst="rect">
            <a:avLst/>
          </a:prstGeom>
        </p:spPr>
        <p:txBody>
          <a:bodyPr/>
          <a:lstStyle/>
          <a:p>
            <a:pPr/>
          </a:p>
        </p:txBody>
      </p:sp>
      <p:sp>
        <p:nvSpPr>
          <p:cNvPr id="185" name="Shape 185"/>
          <p:cNvSpPr/>
          <p:nvPr>
            <p:ph type="body" sz="quarter" idx="1"/>
          </p:nvPr>
        </p:nvSpPr>
        <p:spPr>
          <a:prstGeom prst="rect">
            <a:avLst/>
          </a:prstGeom>
        </p:spPr>
        <p:txBody>
          <a:bodyPr/>
          <a:lstStyle/>
          <a:p>
            <a:pPr/>
            <a:r>
              <a:t>Il existe différents types de fulcrum utilisé par la nature èa diverse moment et dans diverses dimensions dont des fulcrum au niveau vibratoire des fulcrum au niveau liquidien et des fulcrum tissulaire.</a:t>
            </a:r>
          </a:p>
          <a:p>
            <a:pPr/>
          </a:p>
          <a:p>
            <a:pPr/>
            <a:r>
              <a:t>La chaine centrale représente la mise en phase, l ’intersection de ces différentes dimensions et permet l ’équilibre réciporque èa chaque niveau et entre les niveaux.</a:t>
            </a:r>
          </a:p>
          <a:p>
            <a:pPr/>
          </a:p>
          <a:p>
            <a:pPr/>
            <a:r>
              <a:t>Voir article de Schooley selon enseignement de Sutherland dans osteopathie in the cranial Field 1 iere édition. Texte sur le fulcrum et le Potency.</a:t>
            </a:r>
          </a:p>
          <a:p>
            <a:pPr/>
          </a:p>
          <a:p>
            <a:pPr/>
            <a:r>
              <a:t>Refférer èa texte de Schooley dans Magoon LIRE EXTRAITS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Shape 198"/>
          <p:cNvSpPr/>
          <p:nvPr>
            <p:ph type="sldImg"/>
          </p:nvPr>
        </p:nvSpPr>
        <p:spPr>
          <a:prstGeom prst="rect">
            <a:avLst/>
          </a:prstGeom>
        </p:spPr>
        <p:txBody>
          <a:bodyPr/>
          <a:lstStyle/>
          <a:p>
            <a:pPr/>
          </a:p>
        </p:txBody>
      </p:sp>
      <p:sp>
        <p:nvSpPr>
          <p:cNvPr id="199" name="Shape 199"/>
          <p:cNvSpPr/>
          <p:nvPr>
            <p:ph type="body" sz="quarter" idx="1"/>
          </p:nvPr>
        </p:nvSpPr>
        <p:spPr>
          <a:prstGeom prst="rect">
            <a:avLst/>
          </a:prstGeom>
        </p:spPr>
        <p:txBody>
          <a:bodyPr/>
          <a:lstStyle/>
          <a:p>
            <a:pPr/>
            <a:r>
              <a:t>Voir handout ou illustration de polypotance des cellules embryonnaires et pouvoir transféré du début sans perte de puissance ou d ’information.</a:t>
            </a:r>
          </a:p>
          <a:p>
            <a:pPr/>
          </a:p>
          <a:p>
            <a:pPr/>
            <a:r>
              <a:t>Devenir des différentes souches embryonnaires : prendre temps pour expliquer un peu.</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1.tif"/></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1.tif"/></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tif"/></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 name="Title Text"/>
          <p:cNvSpPr txBox="1"/>
          <p:nvPr>
            <p:ph type="title"/>
          </p:nvPr>
        </p:nvSpPr>
        <p:spPr>
          <a:xfrm>
            <a:off x="444500" y="3175000"/>
            <a:ext cx="12115800" cy="2044700"/>
          </a:xfrm>
          <a:prstGeom prst="rect">
            <a:avLst/>
          </a:prstGeom>
        </p:spPr>
        <p:txBody>
          <a:bodyPr lIns="50800" tIns="50800" rIns="50800" bIns="50800" anchor="b"/>
          <a:lstStyle/>
          <a:p>
            <a:pPr/>
            <a:r>
              <a:t>Title Text</a:t>
            </a:r>
          </a:p>
        </p:txBody>
      </p:sp>
      <p:sp>
        <p:nvSpPr>
          <p:cNvPr id="7" name="Body Level One…"/>
          <p:cNvSpPr txBox="1"/>
          <p:nvPr>
            <p:ph type="body" sz="quarter" idx="1"/>
          </p:nvPr>
        </p:nvSpPr>
        <p:spPr>
          <a:xfrm>
            <a:off x="444500" y="5346700"/>
            <a:ext cx="12115800" cy="1231900"/>
          </a:xfrm>
          <a:prstGeom prst="rect">
            <a:avLst/>
          </a:prstGeom>
        </p:spPr>
        <p:txBody>
          <a:bodyPr anchor="t"/>
          <a:lstStyle>
            <a:lvl1pPr marL="0" indent="0" algn="ctr">
              <a:spcBef>
                <a:spcPts val="0"/>
              </a:spcBef>
              <a:buSzTx/>
              <a:buNone/>
              <a:tabLst>
                <a:tab pos="838200" algn="l"/>
              </a:tabLst>
              <a:defRPr sz="3400"/>
            </a:lvl1pPr>
            <a:lvl2pPr marL="0" indent="0" algn="ctr">
              <a:spcBef>
                <a:spcPts val="0"/>
              </a:spcBef>
              <a:buSzTx/>
              <a:buNone/>
              <a:tabLst>
                <a:tab pos="838200" algn="l"/>
              </a:tabLst>
              <a:defRPr sz="3400"/>
            </a:lvl2pPr>
            <a:lvl3pPr marL="0" indent="0" algn="ctr">
              <a:spcBef>
                <a:spcPts val="0"/>
              </a:spcBef>
              <a:buSzTx/>
              <a:buNone/>
              <a:tabLst>
                <a:tab pos="838200" algn="l"/>
              </a:tabLst>
              <a:defRPr sz="3400"/>
            </a:lvl3pPr>
            <a:lvl4pPr marL="0" indent="0" algn="ctr">
              <a:spcBef>
                <a:spcPts val="0"/>
              </a:spcBef>
              <a:buSzTx/>
              <a:buNone/>
              <a:tabLst>
                <a:tab pos="838200" algn="l"/>
              </a:tabLst>
              <a:defRPr sz="3400"/>
            </a:lvl4pPr>
            <a:lvl5pPr marL="0" indent="0" algn="ctr">
              <a:spcBef>
                <a:spcPts val="0"/>
              </a:spcBef>
              <a:buSzTx/>
              <a:buNone/>
              <a:tabLst>
                <a:tab pos="838200" algn="l"/>
              </a:tabLst>
              <a:defRPr sz="3400"/>
            </a:lvl5pPr>
          </a:lstStyle>
          <a:p>
            <a:pPr/>
            <a:r>
              <a:t>Body Level One</a:t>
            </a:r>
          </a:p>
          <a:p>
            <a:pPr lvl="1"/>
            <a:r>
              <a:t>Body Level Two</a:t>
            </a:r>
          </a:p>
          <a:p>
            <a:pPr lvl="2"/>
            <a:r>
              <a:t>Body Level Three</a:t>
            </a:r>
          </a:p>
          <a:p>
            <a:pPr lvl="3"/>
            <a:r>
              <a:t>Body Level Four</a:t>
            </a:r>
          </a:p>
          <a:p>
            <a:pPr lvl="4"/>
            <a:r>
              <a:t>Body Level Five</a:t>
            </a:r>
          </a:p>
        </p:txBody>
      </p:sp>
      <p:sp>
        <p:nvSpPr>
          <p:cNvPr id="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Left">
    <p:spTree>
      <p:nvGrpSpPr>
        <p:cNvPr id="1" name=""/>
        <p:cNvGrpSpPr/>
        <p:nvPr/>
      </p:nvGrpSpPr>
      <p:grpSpPr>
        <a:xfrm>
          <a:off x="0" y="0"/>
          <a:ext cx="0" cy="0"/>
          <a:chOff x="0" y="0"/>
          <a:chExt cx="0" cy="0"/>
        </a:xfrm>
      </p:grpSpPr>
      <p:sp>
        <p:nvSpPr>
          <p:cNvPr id="39" name="Title Text"/>
          <p:cNvSpPr txBox="1"/>
          <p:nvPr>
            <p:ph type="title"/>
          </p:nvPr>
        </p:nvSpPr>
        <p:spPr>
          <a:prstGeom prst="rect">
            <a:avLst/>
          </a:prstGeom>
        </p:spPr>
        <p:txBody>
          <a:bodyPr/>
          <a:lstStyle/>
          <a:p>
            <a:pPr/>
            <a:r>
              <a:t>Title Text</a:t>
            </a:r>
          </a:p>
        </p:txBody>
      </p:sp>
      <p:sp>
        <p:nvSpPr>
          <p:cNvPr id="40" name="Body Level One…"/>
          <p:cNvSpPr txBox="1"/>
          <p:nvPr>
            <p:ph type="body" sz="half" idx="1"/>
          </p:nvPr>
        </p:nvSpPr>
        <p:spPr>
          <a:xfrm>
            <a:off x="444500" y="2374900"/>
            <a:ext cx="6565900" cy="6502400"/>
          </a:xfrm>
          <a:prstGeom prst="rect">
            <a:avLst/>
          </a:prstGeom>
        </p:spPr>
        <p:txBody>
          <a:bodyPr/>
          <a:lstStyle>
            <a:lvl1pPr marL="838946" indent="-356346">
              <a:spcBef>
                <a:spcPts val="4500"/>
              </a:spcBef>
              <a:buBlip>
                <a:blip r:embed="rId2"/>
              </a:buBlip>
              <a:tabLst>
                <a:tab pos="1473200" algn="l"/>
              </a:tabLst>
              <a:defRPr sz="3400"/>
            </a:lvl1pPr>
            <a:lvl2pPr marL="1296146" indent="-356346">
              <a:spcBef>
                <a:spcPts val="4500"/>
              </a:spcBef>
              <a:buBlip>
                <a:blip r:embed="rId2"/>
              </a:buBlip>
              <a:tabLst>
                <a:tab pos="1930400" algn="l"/>
              </a:tabLst>
              <a:defRPr sz="3400"/>
            </a:lvl2pPr>
            <a:lvl3pPr marL="1740646" indent="-356346">
              <a:spcBef>
                <a:spcPts val="4500"/>
              </a:spcBef>
              <a:buBlip>
                <a:blip r:embed="rId2"/>
              </a:buBlip>
              <a:tabLst>
                <a:tab pos="2374900" algn="l"/>
              </a:tabLst>
              <a:defRPr sz="3400"/>
            </a:lvl3pPr>
            <a:lvl4pPr marL="2197846" indent="-356346">
              <a:spcBef>
                <a:spcPts val="4500"/>
              </a:spcBef>
              <a:buBlip>
                <a:blip r:embed="rId2"/>
              </a:buBlip>
              <a:tabLst>
                <a:tab pos="2832100" algn="l"/>
              </a:tabLst>
              <a:defRPr sz="3400"/>
            </a:lvl4pPr>
            <a:lvl5pPr marL="2655046" indent="-356346">
              <a:spcBef>
                <a:spcPts val="4500"/>
              </a:spcBef>
              <a:buBlip>
                <a:blip r:embed="rId2"/>
              </a:buBlip>
              <a:tabLst>
                <a:tab pos="3289300" algn="l"/>
              </a:tabLst>
              <a:defRPr sz="34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Right">
    <p:spTree>
      <p:nvGrpSpPr>
        <p:cNvPr id="1" name=""/>
        <p:cNvGrpSpPr/>
        <p:nvPr/>
      </p:nvGrpSpPr>
      <p:grpSpPr>
        <a:xfrm>
          <a:off x="0" y="0"/>
          <a:ext cx="0" cy="0"/>
          <a:chOff x="0" y="0"/>
          <a:chExt cx="0" cy="0"/>
        </a:xfrm>
      </p:grpSpPr>
      <p:sp>
        <p:nvSpPr>
          <p:cNvPr id="43" name="Title Text"/>
          <p:cNvSpPr txBox="1"/>
          <p:nvPr>
            <p:ph type="title"/>
          </p:nvPr>
        </p:nvSpPr>
        <p:spPr>
          <a:prstGeom prst="rect">
            <a:avLst/>
          </a:prstGeom>
        </p:spPr>
        <p:txBody>
          <a:bodyPr/>
          <a:lstStyle/>
          <a:p>
            <a:pPr/>
            <a:r>
              <a:t>Title Text</a:t>
            </a:r>
          </a:p>
        </p:txBody>
      </p:sp>
      <p:sp>
        <p:nvSpPr>
          <p:cNvPr id="44" name="Body Level One…"/>
          <p:cNvSpPr txBox="1"/>
          <p:nvPr>
            <p:ph type="body" sz="half" idx="1"/>
          </p:nvPr>
        </p:nvSpPr>
        <p:spPr>
          <a:xfrm>
            <a:off x="7772400" y="2374900"/>
            <a:ext cx="4787900" cy="6502400"/>
          </a:xfrm>
          <a:prstGeom prst="rect">
            <a:avLst/>
          </a:prstGeom>
        </p:spPr>
        <p:txBody>
          <a:bodyPr/>
          <a:lstStyle>
            <a:lvl1pPr marL="838946" indent="-356346">
              <a:spcBef>
                <a:spcPts val="4500"/>
              </a:spcBef>
              <a:buBlip>
                <a:blip r:embed="rId2"/>
              </a:buBlip>
              <a:tabLst>
                <a:tab pos="1473200" algn="l"/>
              </a:tabLst>
              <a:defRPr sz="3400"/>
            </a:lvl1pPr>
            <a:lvl2pPr marL="1296146" indent="-356346">
              <a:spcBef>
                <a:spcPts val="4500"/>
              </a:spcBef>
              <a:buBlip>
                <a:blip r:embed="rId2"/>
              </a:buBlip>
              <a:tabLst>
                <a:tab pos="1930400" algn="l"/>
              </a:tabLst>
              <a:defRPr sz="3400"/>
            </a:lvl2pPr>
            <a:lvl3pPr marL="1740646" indent="-356346">
              <a:spcBef>
                <a:spcPts val="4500"/>
              </a:spcBef>
              <a:buBlip>
                <a:blip r:embed="rId2"/>
              </a:buBlip>
              <a:tabLst>
                <a:tab pos="2374900" algn="l"/>
              </a:tabLst>
              <a:defRPr sz="3400"/>
            </a:lvl3pPr>
            <a:lvl4pPr marL="2197846" indent="-356346">
              <a:spcBef>
                <a:spcPts val="4500"/>
              </a:spcBef>
              <a:buBlip>
                <a:blip r:embed="rId2"/>
              </a:buBlip>
              <a:tabLst>
                <a:tab pos="2832100" algn="l"/>
              </a:tabLst>
              <a:defRPr sz="3400"/>
            </a:lvl4pPr>
            <a:lvl5pPr marL="2655046" indent="-356346">
              <a:spcBef>
                <a:spcPts val="4500"/>
              </a:spcBef>
              <a:buBlip>
                <a:blip r:embed="rId2"/>
              </a:buBlip>
              <a:tabLst>
                <a:tab pos="3289300" algn="l"/>
              </a:tabLst>
              <a:defRPr sz="3400"/>
            </a:lvl5pPr>
          </a:lstStyle>
          <a:p>
            <a:pPr/>
            <a:r>
              <a:t>Body Level One</a:t>
            </a:r>
          </a:p>
          <a:p>
            <a:pPr lvl="1"/>
            <a:r>
              <a:t>Body Level Two</a:t>
            </a:r>
          </a:p>
          <a:p>
            <a:pPr lvl="2"/>
            <a:r>
              <a:t>Body Level Three</a:t>
            </a:r>
          </a:p>
          <a:p>
            <a:pPr lvl="3"/>
            <a:r>
              <a:t>Body Level Four</a:t>
            </a:r>
          </a:p>
          <a:p>
            <a:pPr lvl="4"/>
            <a:r>
              <a:t>Body Level Five</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solidFill>
          <a:srgbClr val="000099"/>
        </a:solidFill>
      </p:bgPr>
    </p:bg>
    <p:spTree>
      <p:nvGrpSpPr>
        <p:cNvPr id="1" name=""/>
        <p:cNvGrpSpPr/>
        <p:nvPr/>
      </p:nvGrpSpPr>
      <p:grpSpPr>
        <a:xfrm>
          <a:off x="0" y="0"/>
          <a:ext cx="0" cy="0"/>
          <a:chOff x="0" y="0"/>
          <a:chExt cx="0" cy="0"/>
        </a:xfrm>
      </p:grpSpPr>
      <p:sp>
        <p:nvSpPr>
          <p:cNvPr id="47" name="Title Text"/>
          <p:cNvSpPr txBox="1"/>
          <p:nvPr>
            <p:ph type="title"/>
          </p:nvPr>
        </p:nvSpPr>
        <p:spPr>
          <a:xfrm>
            <a:off x="977900" y="546100"/>
            <a:ext cx="11049000" cy="2273300"/>
          </a:xfrm>
          <a:prstGeom prst="rect">
            <a:avLst/>
          </a:prstGeom>
        </p:spPr>
        <p:txBody>
          <a:bodyPr/>
          <a:lstStyle>
            <a:lvl1pPr marR="57799" defTabSz="1295400">
              <a:defRPr sz="6200">
                <a:solidFill>
                  <a:srgbClr val="CCFFFF"/>
                </a:solidFill>
                <a:uFill>
                  <a:solidFill>
                    <a:srgbClr val="CCFFFF"/>
                  </a:solidFill>
                </a:uFill>
                <a:latin typeface="+mj-lt"/>
                <a:ea typeface="+mj-ea"/>
                <a:cs typeface="+mj-cs"/>
                <a:sym typeface="Times New Roman"/>
              </a:defRPr>
            </a:lvl1pPr>
          </a:lstStyle>
          <a:p>
            <a:pPr/>
            <a:r>
              <a:t>Title Text</a:t>
            </a:r>
          </a:p>
        </p:txBody>
      </p:sp>
      <p:sp>
        <p:nvSpPr>
          <p:cNvPr id="48" name="Body Level One…"/>
          <p:cNvSpPr txBox="1"/>
          <p:nvPr>
            <p:ph type="body" idx="1"/>
          </p:nvPr>
        </p:nvSpPr>
        <p:spPr>
          <a:xfrm>
            <a:off x="977900" y="2819400"/>
            <a:ext cx="11049000" cy="6934200"/>
          </a:xfrm>
          <a:prstGeom prst="rect">
            <a:avLst/>
          </a:prstGeom>
        </p:spPr>
        <p:txBody>
          <a:bodyPr anchor="t"/>
          <a:lstStyle>
            <a:lvl1pPr marL="383540" marR="130047" indent="-342900" defTabSz="1295400">
              <a:spcBef>
                <a:spcPts val="1000"/>
              </a:spcBef>
              <a:buSzPct val="100000"/>
              <a:buChar char="•"/>
              <a:tabLst/>
              <a:defRPr sz="4400">
                <a:solidFill>
                  <a:srgbClr val="FFFFFF"/>
                </a:solidFill>
                <a:uFill>
                  <a:solidFill>
                    <a:srgbClr val="FFFFFF"/>
                  </a:solidFill>
                </a:uFill>
                <a:latin typeface="+mj-lt"/>
                <a:ea typeface="+mj-ea"/>
                <a:cs typeface="+mj-cs"/>
                <a:sym typeface="Times New Roman"/>
              </a:defRPr>
            </a:lvl1pPr>
            <a:lvl2pPr marL="783590" marR="130047" indent="-285750" defTabSz="1295400">
              <a:spcBef>
                <a:spcPts val="900"/>
              </a:spcBef>
              <a:buSzPct val="100000"/>
              <a:buChar char="–"/>
              <a:tabLst/>
              <a:defRPr sz="3800">
                <a:solidFill>
                  <a:srgbClr val="FFFFFF"/>
                </a:solidFill>
                <a:uFill>
                  <a:solidFill>
                    <a:srgbClr val="FFFFFF"/>
                  </a:solidFill>
                </a:uFill>
                <a:latin typeface="+mj-lt"/>
                <a:ea typeface="+mj-ea"/>
                <a:cs typeface="+mj-cs"/>
                <a:sym typeface="Times New Roman"/>
              </a:defRPr>
            </a:lvl2pPr>
            <a:lvl3pPr marL="1183639" marR="130047" indent="-228600" defTabSz="1295400">
              <a:spcBef>
                <a:spcPts val="800"/>
              </a:spcBef>
              <a:buSzPct val="100000"/>
              <a:buChar char="•"/>
              <a:tabLst/>
              <a:defRPr sz="3400">
                <a:solidFill>
                  <a:srgbClr val="FFFFFF"/>
                </a:solidFill>
                <a:uFill>
                  <a:solidFill>
                    <a:srgbClr val="FFFFFF"/>
                  </a:solidFill>
                </a:uFill>
                <a:latin typeface="+mj-lt"/>
                <a:ea typeface="+mj-ea"/>
                <a:cs typeface="+mj-cs"/>
                <a:sym typeface="Times New Roman"/>
              </a:defRPr>
            </a:lvl3pPr>
            <a:lvl4pPr marL="1640839" marR="130047" indent="-228600" defTabSz="1295400">
              <a:spcBef>
                <a:spcPts val="600"/>
              </a:spcBef>
              <a:buSzPct val="100000"/>
              <a:buChar char="–"/>
              <a:tabLst/>
              <a:defRPr sz="2800">
                <a:solidFill>
                  <a:srgbClr val="FFFFFF"/>
                </a:solidFill>
                <a:uFill>
                  <a:solidFill>
                    <a:srgbClr val="FFFFFF"/>
                  </a:solidFill>
                </a:uFill>
                <a:latin typeface="+mj-lt"/>
                <a:ea typeface="+mj-ea"/>
                <a:cs typeface="+mj-cs"/>
                <a:sym typeface="Times New Roman"/>
              </a:defRPr>
            </a:lvl4pPr>
            <a:lvl5pPr marL="2098039" marR="130047" indent="-228600" defTabSz="1295400">
              <a:spcBef>
                <a:spcPts val="600"/>
              </a:spcBef>
              <a:buSzPct val="100000"/>
              <a:buChar char="»"/>
              <a:tabLst/>
              <a:defRPr sz="2800">
                <a:solidFill>
                  <a:srgbClr val="FFFFFF"/>
                </a:solidFill>
                <a:uFill>
                  <a:solidFill>
                    <a:srgbClr val="FFFFFF"/>
                  </a:solidFill>
                </a:uFill>
                <a:latin typeface="+mj-lt"/>
                <a:ea typeface="+mj-ea"/>
                <a:cs typeface="+mj-cs"/>
                <a:sym typeface="Times New Roman"/>
              </a:defRPr>
            </a:lvl5pPr>
          </a:lstStyle>
          <a:p>
            <a:pPr/>
            <a:r>
              <a:t>Body Level One</a:t>
            </a:r>
          </a:p>
          <a:p>
            <a:pPr lvl="1"/>
            <a:r>
              <a:t>Body Level Two</a:t>
            </a:r>
          </a:p>
          <a:p>
            <a:pPr lvl="2"/>
            <a:r>
              <a:t>Body Level Three</a:t>
            </a:r>
          </a:p>
          <a:p>
            <a:pPr lvl="3"/>
            <a:r>
              <a:t>Body Level Four</a:t>
            </a:r>
          </a:p>
          <a:p>
            <a:pPr lvl="4"/>
            <a:r>
              <a:t>Body Level Five</a:t>
            </a:r>
          </a:p>
        </p:txBody>
      </p:sp>
      <p:sp>
        <p:nvSpPr>
          <p:cNvPr id="49" name="Slide Number"/>
          <p:cNvSpPr txBox="1"/>
          <p:nvPr>
            <p:ph type="sldNum" sz="quarter" idx="2"/>
          </p:nvPr>
        </p:nvSpPr>
        <p:spPr>
          <a:xfrm>
            <a:off x="10505158" y="8890000"/>
            <a:ext cx="342901" cy="358589"/>
          </a:xfrm>
          <a:prstGeom prst="rect">
            <a:avLst/>
          </a:prstGeom>
        </p:spPr>
        <p:txBody>
          <a:bodyPr/>
          <a:lstStyle>
            <a:lvl1pPr defTabSz="647700">
              <a:defRPr spc="0">
                <a:solidFill>
                  <a:srgbClr val="FFFFFF"/>
                </a:solidFill>
                <a:uFill>
                  <a:solidFill>
                    <a:srgbClr val="FFFFFF"/>
                  </a:solidFill>
                </a:uFill>
                <a:latin typeface="+mj-lt"/>
                <a:ea typeface="+mj-ea"/>
                <a:cs typeface="+mj-cs"/>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copy">
    <p:bg>
      <p:bgPr>
        <a:solidFill>
          <a:srgbClr val="000099"/>
        </a:solidFill>
      </p:bgPr>
    </p:bg>
    <p:spTree>
      <p:nvGrpSpPr>
        <p:cNvPr id="1" name=""/>
        <p:cNvGrpSpPr/>
        <p:nvPr/>
      </p:nvGrpSpPr>
      <p:grpSpPr>
        <a:xfrm>
          <a:off x="0" y="0"/>
          <a:ext cx="0" cy="0"/>
          <a:chOff x="0" y="0"/>
          <a:chExt cx="0" cy="0"/>
        </a:xfrm>
      </p:grpSpPr>
      <p:sp>
        <p:nvSpPr>
          <p:cNvPr id="51" name="Title Text"/>
          <p:cNvSpPr txBox="1"/>
          <p:nvPr>
            <p:ph type="title"/>
          </p:nvPr>
        </p:nvSpPr>
        <p:spPr>
          <a:xfrm>
            <a:off x="977900" y="546100"/>
            <a:ext cx="11049000" cy="2273300"/>
          </a:xfrm>
          <a:prstGeom prst="rect">
            <a:avLst/>
          </a:prstGeom>
        </p:spPr>
        <p:txBody>
          <a:bodyPr/>
          <a:lstStyle>
            <a:lvl1pPr marR="57799" defTabSz="1295400">
              <a:defRPr sz="6200">
                <a:solidFill>
                  <a:srgbClr val="CCFFFF"/>
                </a:solidFill>
                <a:uFill>
                  <a:solidFill>
                    <a:srgbClr val="CCFFFF"/>
                  </a:solidFill>
                </a:uFill>
                <a:latin typeface="+mj-lt"/>
                <a:ea typeface="+mj-ea"/>
                <a:cs typeface="+mj-cs"/>
                <a:sym typeface="Times New Roman"/>
              </a:defRPr>
            </a:lvl1pPr>
          </a:lstStyle>
          <a:p>
            <a:pPr/>
            <a:r>
              <a:t>Title Text</a:t>
            </a:r>
          </a:p>
        </p:txBody>
      </p:sp>
      <p:sp>
        <p:nvSpPr>
          <p:cNvPr id="52" name="Body Level One…"/>
          <p:cNvSpPr txBox="1"/>
          <p:nvPr>
            <p:ph type="body" idx="1"/>
          </p:nvPr>
        </p:nvSpPr>
        <p:spPr>
          <a:xfrm>
            <a:off x="977900" y="2819400"/>
            <a:ext cx="11049000" cy="6934200"/>
          </a:xfrm>
          <a:prstGeom prst="rect">
            <a:avLst/>
          </a:prstGeom>
        </p:spPr>
        <p:txBody>
          <a:bodyPr anchor="t"/>
          <a:lstStyle>
            <a:lvl1pPr marL="383540" marR="130047" indent="-342900" defTabSz="1295400">
              <a:spcBef>
                <a:spcPts val="1000"/>
              </a:spcBef>
              <a:buSzPct val="100000"/>
              <a:buChar char="•"/>
              <a:tabLst/>
              <a:defRPr sz="4400">
                <a:solidFill>
                  <a:srgbClr val="FFFFFF"/>
                </a:solidFill>
                <a:uFill>
                  <a:solidFill>
                    <a:srgbClr val="FFFFFF"/>
                  </a:solidFill>
                </a:uFill>
                <a:latin typeface="+mj-lt"/>
                <a:ea typeface="+mj-ea"/>
                <a:cs typeface="+mj-cs"/>
                <a:sym typeface="Times New Roman"/>
              </a:defRPr>
            </a:lvl1pPr>
            <a:lvl2pPr marL="783590" marR="130047" indent="-285750" defTabSz="1295400">
              <a:spcBef>
                <a:spcPts val="900"/>
              </a:spcBef>
              <a:buSzPct val="100000"/>
              <a:buChar char="–"/>
              <a:tabLst/>
              <a:defRPr sz="3800">
                <a:solidFill>
                  <a:srgbClr val="FFFFFF"/>
                </a:solidFill>
                <a:uFill>
                  <a:solidFill>
                    <a:srgbClr val="FFFFFF"/>
                  </a:solidFill>
                </a:uFill>
                <a:latin typeface="+mj-lt"/>
                <a:ea typeface="+mj-ea"/>
                <a:cs typeface="+mj-cs"/>
                <a:sym typeface="Times New Roman"/>
              </a:defRPr>
            </a:lvl2pPr>
            <a:lvl3pPr marL="1183639" marR="130047" indent="-228600" defTabSz="1295400">
              <a:spcBef>
                <a:spcPts val="800"/>
              </a:spcBef>
              <a:buSzPct val="100000"/>
              <a:buChar char="•"/>
              <a:tabLst/>
              <a:defRPr sz="3400">
                <a:solidFill>
                  <a:srgbClr val="FFFFFF"/>
                </a:solidFill>
                <a:uFill>
                  <a:solidFill>
                    <a:srgbClr val="FFFFFF"/>
                  </a:solidFill>
                </a:uFill>
                <a:latin typeface="+mj-lt"/>
                <a:ea typeface="+mj-ea"/>
                <a:cs typeface="+mj-cs"/>
                <a:sym typeface="Times New Roman"/>
              </a:defRPr>
            </a:lvl3pPr>
            <a:lvl4pPr marL="1640839" marR="130047" indent="-228600" defTabSz="1295400">
              <a:spcBef>
                <a:spcPts val="600"/>
              </a:spcBef>
              <a:buSzPct val="100000"/>
              <a:buChar char="–"/>
              <a:tabLst/>
              <a:defRPr sz="2800">
                <a:solidFill>
                  <a:srgbClr val="FFFFFF"/>
                </a:solidFill>
                <a:uFill>
                  <a:solidFill>
                    <a:srgbClr val="FFFFFF"/>
                  </a:solidFill>
                </a:uFill>
                <a:latin typeface="+mj-lt"/>
                <a:ea typeface="+mj-ea"/>
                <a:cs typeface="+mj-cs"/>
                <a:sym typeface="Times New Roman"/>
              </a:defRPr>
            </a:lvl4pPr>
            <a:lvl5pPr marL="2098039" marR="130047" indent="-228600" defTabSz="1295400">
              <a:spcBef>
                <a:spcPts val="600"/>
              </a:spcBef>
              <a:buSzPct val="100000"/>
              <a:buChar char="»"/>
              <a:tabLst/>
              <a:defRPr sz="2800">
                <a:solidFill>
                  <a:srgbClr val="FFFFFF"/>
                </a:solidFill>
                <a:uFill>
                  <a:solidFill>
                    <a:srgbClr val="FFFFFF"/>
                  </a:solidFill>
                </a:uFill>
                <a:latin typeface="+mj-lt"/>
                <a:ea typeface="+mj-ea"/>
                <a:cs typeface="+mj-cs"/>
                <a:sym typeface="Times New Roman"/>
              </a:defRPr>
            </a:lvl5pPr>
          </a:lstStyle>
          <a:p>
            <a:pPr/>
            <a:r>
              <a:t>Body Level One</a:t>
            </a:r>
          </a:p>
          <a:p>
            <a:pPr lvl="1"/>
            <a:r>
              <a:t>Body Level Two</a:t>
            </a:r>
          </a:p>
          <a:p>
            <a:pPr lvl="2"/>
            <a:r>
              <a:t>Body Level Three</a:t>
            </a:r>
          </a:p>
          <a:p>
            <a:pPr lvl="3"/>
            <a:r>
              <a:t>Body Level Four</a:t>
            </a:r>
          </a:p>
          <a:p>
            <a:pPr lvl="4"/>
            <a:r>
              <a:t>Body Level Five</a:t>
            </a:r>
          </a:p>
        </p:txBody>
      </p:sp>
      <p:sp>
        <p:nvSpPr>
          <p:cNvPr id="53" name="Slide Number"/>
          <p:cNvSpPr txBox="1"/>
          <p:nvPr>
            <p:ph type="sldNum" sz="quarter" idx="2"/>
          </p:nvPr>
        </p:nvSpPr>
        <p:spPr>
          <a:xfrm>
            <a:off x="10505158" y="8890000"/>
            <a:ext cx="342901" cy="358589"/>
          </a:xfrm>
          <a:prstGeom prst="rect">
            <a:avLst/>
          </a:prstGeom>
        </p:spPr>
        <p:txBody>
          <a:bodyPr/>
          <a:lstStyle>
            <a:lvl1pPr defTabSz="647700">
              <a:defRPr spc="0">
                <a:solidFill>
                  <a:srgbClr val="FFFFFF"/>
                </a:solidFill>
                <a:uFill>
                  <a:solidFill>
                    <a:srgbClr val="FFFFFF"/>
                  </a:solidFill>
                </a:uFill>
                <a:latin typeface="+mj-lt"/>
                <a:ea typeface="+mj-ea"/>
                <a:cs typeface="+mj-cs"/>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copy 1">
    <p:bg>
      <p:bgPr>
        <a:solidFill>
          <a:srgbClr val="000099"/>
        </a:solidFill>
      </p:bgPr>
    </p:bg>
    <p:spTree>
      <p:nvGrpSpPr>
        <p:cNvPr id="1" name=""/>
        <p:cNvGrpSpPr/>
        <p:nvPr/>
      </p:nvGrpSpPr>
      <p:grpSpPr>
        <a:xfrm>
          <a:off x="0" y="0"/>
          <a:ext cx="0" cy="0"/>
          <a:chOff x="0" y="0"/>
          <a:chExt cx="0" cy="0"/>
        </a:xfrm>
      </p:grpSpPr>
      <p:sp>
        <p:nvSpPr>
          <p:cNvPr id="55" name="Title Text"/>
          <p:cNvSpPr txBox="1"/>
          <p:nvPr>
            <p:ph type="title"/>
          </p:nvPr>
        </p:nvSpPr>
        <p:spPr>
          <a:xfrm>
            <a:off x="977900" y="546100"/>
            <a:ext cx="11049000" cy="2273300"/>
          </a:xfrm>
          <a:prstGeom prst="rect">
            <a:avLst/>
          </a:prstGeom>
        </p:spPr>
        <p:txBody>
          <a:bodyPr/>
          <a:lstStyle>
            <a:lvl1pPr marR="57799" defTabSz="1295400">
              <a:defRPr sz="6200">
                <a:solidFill>
                  <a:srgbClr val="CCFFFF"/>
                </a:solidFill>
                <a:uFill>
                  <a:solidFill>
                    <a:srgbClr val="CCFFFF"/>
                  </a:solidFill>
                </a:uFill>
                <a:latin typeface="+mj-lt"/>
                <a:ea typeface="+mj-ea"/>
                <a:cs typeface="+mj-cs"/>
                <a:sym typeface="Times New Roman"/>
              </a:defRPr>
            </a:lvl1pPr>
          </a:lstStyle>
          <a:p>
            <a:pPr/>
            <a:r>
              <a:t>Title Text</a:t>
            </a:r>
          </a:p>
        </p:txBody>
      </p:sp>
      <p:sp>
        <p:nvSpPr>
          <p:cNvPr id="56" name="Body Level One…"/>
          <p:cNvSpPr txBox="1"/>
          <p:nvPr>
            <p:ph type="body" idx="1"/>
          </p:nvPr>
        </p:nvSpPr>
        <p:spPr>
          <a:xfrm>
            <a:off x="977900" y="2819400"/>
            <a:ext cx="11049000" cy="6934200"/>
          </a:xfrm>
          <a:prstGeom prst="rect">
            <a:avLst/>
          </a:prstGeom>
        </p:spPr>
        <p:txBody>
          <a:bodyPr anchor="t"/>
          <a:lstStyle>
            <a:lvl1pPr marL="383540" marR="130047" indent="-342900" defTabSz="1295400">
              <a:spcBef>
                <a:spcPts val="1000"/>
              </a:spcBef>
              <a:buSzPct val="100000"/>
              <a:buChar char="•"/>
              <a:tabLst/>
              <a:defRPr sz="4400">
                <a:solidFill>
                  <a:srgbClr val="FFFFFF"/>
                </a:solidFill>
                <a:uFill>
                  <a:solidFill>
                    <a:srgbClr val="FFFFFF"/>
                  </a:solidFill>
                </a:uFill>
                <a:latin typeface="+mj-lt"/>
                <a:ea typeface="+mj-ea"/>
                <a:cs typeface="+mj-cs"/>
                <a:sym typeface="Times New Roman"/>
              </a:defRPr>
            </a:lvl1pPr>
            <a:lvl2pPr marL="783590" marR="130047" indent="-285750" defTabSz="1295400">
              <a:spcBef>
                <a:spcPts val="900"/>
              </a:spcBef>
              <a:buSzPct val="100000"/>
              <a:buChar char="–"/>
              <a:tabLst/>
              <a:defRPr sz="3800">
                <a:solidFill>
                  <a:srgbClr val="FFFFFF"/>
                </a:solidFill>
                <a:uFill>
                  <a:solidFill>
                    <a:srgbClr val="FFFFFF"/>
                  </a:solidFill>
                </a:uFill>
                <a:latin typeface="+mj-lt"/>
                <a:ea typeface="+mj-ea"/>
                <a:cs typeface="+mj-cs"/>
                <a:sym typeface="Times New Roman"/>
              </a:defRPr>
            </a:lvl2pPr>
            <a:lvl3pPr marL="1183639" marR="130047" indent="-228600" defTabSz="1295400">
              <a:spcBef>
                <a:spcPts val="800"/>
              </a:spcBef>
              <a:buSzPct val="100000"/>
              <a:buChar char="•"/>
              <a:tabLst/>
              <a:defRPr sz="3400">
                <a:solidFill>
                  <a:srgbClr val="FFFFFF"/>
                </a:solidFill>
                <a:uFill>
                  <a:solidFill>
                    <a:srgbClr val="FFFFFF"/>
                  </a:solidFill>
                </a:uFill>
                <a:latin typeface="+mj-lt"/>
                <a:ea typeface="+mj-ea"/>
                <a:cs typeface="+mj-cs"/>
                <a:sym typeface="Times New Roman"/>
              </a:defRPr>
            </a:lvl3pPr>
            <a:lvl4pPr marL="1640839" marR="130047" indent="-228600" defTabSz="1295400">
              <a:spcBef>
                <a:spcPts val="600"/>
              </a:spcBef>
              <a:buSzPct val="100000"/>
              <a:buChar char="–"/>
              <a:tabLst/>
              <a:defRPr sz="2800">
                <a:solidFill>
                  <a:srgbClr val="FFFFFF"/>
                </a:solidFill>
                <a:uFill>
                  <a:solidFill>
                    <a:srgbClr val="FFFFFF"/>
                  </a:solidFill>
                </a:uFill>
                <a:latin typeface="+mj-lt"/>
                <a:ea typeface="+mj-ea"/>
                <a:cs typeface="+mj-cs"/>
                <a:sym typeface="Times New Roman"/>
              </a:defRPr>
            </a:lvl4pPr>
            <a:lvl5pPr marL="2098039" marR="130047" indent="-228600" defTabSz="1295400">
              <a:spcBef>
                <a:spcPts val="600"/>
              </a:spcBef>
              <a:buSzPct val="100000"/>
              <a:buChar char="»"/>
              <a:tabLst/>
              <a:defRPr sz="2800">
                <a:solidFill>
                  <a:srgbClr val="FFFFFF"/>
                </a:solidFill>
                <a:uFill>
                  <a:solidFill>
                    <a:srgbClr val="FFFFFF"/>
                  </a:solidFill>
                </a:uFill>
                <a:latin typeface="+mj-lt"/>
                <a:ea typeface="+mj-ea"/>
                <a:cs typeface="+mj-cs"/>
                <a:sym typeface="Times New Roman"/>
              </a:defRPr>
            </a:lvl5pPr>
          </a:lstStyle>
          <a:p>
            <a:pPr/>
            <a:r>
              <a:t>Body Level One</a:t>
            </a:r>
          </a:p>
          <a:p>
            <a:pPr lvl="1"/>
            <a:r>
              <a:t>Body Level Two</a:t>
            </a:r>
          </a:p>
          <a:p>
            <a:pPr lvl="2"/>
            <a:r>
              <a:t>Body Level Three</a:t>
            </a:r>
          </a:p>
          <a:p>
            <a:pPr lvl="3"/>
            <a:r>
              <a:t>Body Level Four</a:t>
            </a:r>
          </a:p>
          <a:p>
            <a:pPr lvl="4"/>
            <a:r>
              <a:t>Body Level Five</a:t>
            </a:r>
          </a:p>
        </p:txBody>
      </p:sp>
      <p:sp>
        <p:nvSpPr>
          <p:cNvPr id="57" name="Slide Number"/>
          <p:cNvSpPr txBox="1"/>
          <p:nvPr>
            <p:ph type="sldNum" sz="quarter" idx="2"/>
          </p:nvPr>
        </p:nvSpPr>
        <p:spPr>
          <a:xfrm>
            <a:off x="10505158" y="8890000"/>
            <a:ext cx="342901" cy="358589"/>
          </a:xfrm>
          <a:prstGeom prst="rect">
            <a:avLst/>
          </a:prstGeom>
        </p:spPr>
        <p:txBody>
          <a:bodyPr/>
          <a:lstStyle>
            <a:lvl1pPr defTabSz="647700">
              <a:defRPr spc="0">
                <a:solidFill>
                  <a:srgbClr val="FFFFFF"/>
                </a:solidFill>
                <a:uFill>
                  <a:solidFill>
                    <a:srgbClr val="FFFFFF"/>
                  </a:solidFill>
                </a:uFill>
                <a:latin typeface="+mj-lt"/>
                <a:ea typeface="+mj-ea"/>
                <a:cs typeface="+mj-cs"/>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copy 2">
    <p:bg>
      <p:bgPr>
        <a:solidFill>
          <a:srgbClr val="000099"/>
        </a:solidFill>
      </p:bgPr>
    </p:bg>
    <p:spTree>
      <p:nvGrpSpPr>
        <p:cNvPr id="1" name=""/>
        <p:cNvGrpSpPr/>
        <p:nvPr/>
      </p:nvGrpSpPr>
      <p:grpSpPr>
        <a:xfrm>
          <a:off x="0" y="0"/>
          <a:ext cx="0" cy="0"/>
          <a:chOff x="0" y="0"/>
          <a:chExt cx="0" cy="0"/>
        </a:xfrm>
      </p:grpSpPr>
      <p:sp>
        <p:nvSpPr>
          <p:cNvPr id="59" name="Title Text"/>
          <p:cNvSpPr txBox="1"/>
          <p:nvPr>
            <p:ph type="title"/>
          </p:nvPr>
        </p:nvSpPr>
        <p:spPr>
          <a:xfrm>
            <a:off x="977900" y="546100"/>
            <a:ext cx="11049000" cy="2273300"/>
          </a:xfrm>
          <a:prstGeom prst="rect">
            <a:avLst/>
          </a:prstGeom>
        </p:spPr>
        <p:txBody>
          <a:bodyPr/>
          <a:lstStyle>
            <a:lvl1pPr marR="57799" defTabSz="1295400">
              <a:defRPr sz="6200">
                <a:solidFill>
                  <a:srgbClr val="CCFFFF"/>
                </a:solidFill>
                <a:uFill>
                  <a:solidFill>
                    <a:srgbClr val="CCFFFF"/>
                  </a:solidFill>
                </a:uFill>
                <a:latin typeface="+mj-lt"/>
                <a:ea typeface="+mj-ea"/>
                <a:cs typeface="+mj-cs"/>
                <a:sym typeface="Times New Roman"/>
              </a:defRPr>
            </a:lvl1pPr>
          </a:lstStyle>
          <a:p>
            <a:pPr/>
            <a:r>
              <a:t>Title Text</a:t>
            </a:r>
          </a:p>
        </p:txBody>
      </p:sp>
      <p:sp>
        <p:nvSpPr>
          <p:cNvPr id="60" name="Body Level One…"/>
          <p:cNvSpPr txBox="1"/>
          <p:nvPr>
            <p:ph type="body" idx="1"/>
          </p:nvPr>
        </p:nvSpPr>
        <p:spPr>
          <a:xfrm>
            <a:off x="977900" y="2819400"/>
            <a:ext cx="11049000" cy="6934200"/>
          </a:xfrm>
          <a:prstGeom prst="rect">
            <a:avLst/>
          </a:prstGeom>
        </p:spPr>
        <p:txBody>
          <a:bodyPr anchor="t"/>
          <a:lstStyle>
            <a:lvl1pPr marL="383540" marR="130047" indent="-342900" defTabSz="1295400">
              <a:spcBef>
                <a:spcPts val="1000"/>
              </a:spcBef>
              <a:buSzPct val="100000"/>
              <a:buChar char="•"/>
              <a:tabLst/>
              <a:defRPr sz="4400">
                <a:solidFill>
                  <a:srgbClr val="FFFFFF"/>
                </a:solidFill>
                <a:uFill>
                  <a:solidFill>
                    <a:srgbClr val="FFFFFF"/>
                  </a:solidFill>
                </a:uFill>
                <a:latin typeface="+mj-lt"/>
                <a:ea typeface="+mj-ea"/>
                <a:cs typeface="+mj-cs"/>
                <a:sym typeface="Times New Roman"/>
              </a:defRPr>
            </a:lvl1pPr>
            <a:lvl2pPr marL="783590" marR="130047" indent="-285750" defTabSz="1295400">
              <a:spcBef>
                <a:spcPts val="900"/>
              </a:spcBef>
              <a:buSzPct val="100000"/>
              <a:buChar char="–"/>
              <a:tabLst/>
              <a:defRPr sz="3800">
                <a:solidFill>
                  <a:srgbClr val="FFFFFF"/>
                </a:solidFill>
                <a:uFill>
                  <a:solidFill>
                    <a:srgbClr val="FFFFFF"/>
                  </a:solidFill>
                </a:uFill>
                <a:latin typeface="+mj-lt"/>
                <a:ea typeface="+mj-ea"/>
                <a:cs typeface="+mj-cs"/>
                <a:sym typeface="Times New Roman"/>
              </a:defRPr>
            </a:lvl2pPr>
            <a:lvl3pPr marL="1183639" marR="130047" indent="-228600" defTabSz="1295400">
              <a:spcBef>
                <a:spcPts val="800"/>
              </a:spcBef>
              <a:buSzPct val="100000"/>
              <a:buChar char="•"/>
              <a:tabLst/>
              <a:defRPr sz="3400">
                <a:solidFill>
                  <a:srgbClr val="FFFFFF"/>
                </a:solidFill>
                <a:uFill>
                  <a:solidFill>
                    <a:srgbClr val="FFFFFF"/>
                  </a:solidFill>
                </a:uFill>
                <a:latin typeface="+mj-lt"/>
                <a:ea typeface="+mj-ea"/>
                <a:cs typeface="+mj-cs"/>
                <a:sym typeface="Times New Roman"/>
              </a:defRPr>
            </a:lvl3pPr>
            <a:lvl4pPr marL="1640839" marR="130047" indent="-228600" defTabSz="1295400">
              <a:spcBef>
                <a:spcPts val="600"/>
              </a:spcBef>
              <a:buSzPct val="100000"/>
              <a:buChar char="–"/>
              <a:tabLst/>
              <a:defRPr sz="2800">
                <a:solidFill>
                  <a:srgbClr val="FFFFFF"/>
                </a:solidFill>
                <a:uFill>
                  <a:solidFill>
                    <a:srgbClr val="FFFFFF"/>
                  </a:solidFill>
                </a:uFill>
                <a:latin typeface="+mj-lt"/>
                <a:ea typeface="+mj-ea"/>
                <a:cs typeface="+mj-cs"/>
                <a:sym typeface="Times New Roman"/>
              </a:defRPr>
            </a:lvl4pPr>
            <a:lvl5pPr marL="2098039" marR="130047" indent="-228600" defTabSz="1295400">
              <a:spcBef>
                <a:spcPts val="600"/>
              </a:spcBef>
              <a:buSzPct val="100000"/>
              <a:buChar char="»"/>
              <a:tabLst/>
              <a:defRPr sz="2800">
                <a:solidFill>
                  <a:srgbClr val="FFFFFF"/>
                </a:solidFill>
                <a:uFill>
                  <a:solidFill>
                    <a:srgbClr val="FFFFFF"/>
                  </a:solidFill>
                </a:uFill>
                <a:latin typeface="+mj-lt"/>
                <a:ea typeface="+mj-ea"/>
                <a:cs typeface="+mj-cs"/>
                <a:sym typeface="Times New Roman"/>
              </a:defRPr>
            </a:lvl5pPr>
          </a:lstStyle>
          <a:p>
            <a:pPr/>
            <a:r>
              <a:t>Body Level One</a:t>
            </a:r>
          </a:p>
          <a:p>
            <a:pPr lvl="1"/>
            <a:r>
              <a:t>Body Level Two</a:t>
            </a:r>
          </a:p>
          <a:p>
            <a:pPr lvl="2"/>
            <a:r>
              <a:t>Body Level Three</a:t>
            </a:r>
          </a:p>
          <a:p>
            <a:pPr lvl="3"/>
            <a:r>
              <a:t>Body Level Four</a:t>
            </a:r>
          </a:p>
          <a:p>
            <a:pPr lvl="4"/>
            <a:r>
              <a:t>Body Level Five</a:t>
            </a:r>
          </a:p>
        </p:txBody>
      </p:sp>
      <p:sp>
        <p:nvSpPr>
          <p:cNvPr id="61" name="Slide Number"/>
          <p:cNvSpPr txBox="1"/>
          <p:nvPr>
            <p:ph type="sldNum" sz="quarter" idx="2"/>
          </p:nvPr>
        </p:nvSpPr>
        <p:spPr>
          <a:xfrm>
            <a:off x="10505158" y="8890000"/>
            <a:ext cx="342901" cy="358589"/>
          </a:xfrm>
          <a:prstGeom prst="rect">
            <a:avLst/>
          </a:prstGeom>
        </p:spPr>
        <p:txBody>
          <a:bodyPr/>
          <a:lstStyle>
            <a:lvl1pPr defTabSz="647700">
              <a:defRPr spc="0">
                <a:solidFill>
                  <a:srgbClr val="FFFFFF"/>
                </a:solidFill>
                <a:uFill>
                  <a:solidFill>
                    <a:srgbClr val="FFFFFF"/>
                  </a:solidFill>
                </a:uFill>
                <a:latin typeface="+mj-lt"/>
                <a:ea typeface="+mj-ea"/>
                <a:cs typeface="+mj-cs"/>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copy 3">
    <p:bg>
      <p:bgPr>
        <a:solidFill>
          <a:srgbClr val="000099"/>
        </a:solidFill>
      </p:bgPr>
    </p:bg>
    <p:spTree>
      <p:nvGrpSpPr>
        <p:cNvPr id="1" name=""/>
        <p:cNvGrpSpPr/>
        <p:nvPr/>
      </p:nvGrpSpPr>
      <p:grpSpPr>
        <a:xfrm>
          <a:off x="0" y="0"/>
          <a:ext cx="0" cy="0"/>
          <a:chOff x="0" y="0"/>
          <a:chExt cx="0" cy="0"/>
        </a:xfrm>
      </p:grpSpPr>
      <p:sp>
        <p:nvSpPr>
          <p:cNvPr id="63" name="Title Text"/>
          <p:cNvSpPr txBox="1"/>
          <p:nvPr>
            <p:ph type="title"/>
          </p:nvPr>
        </p:nvSpPr>
        <p:spPr>
          <a:xfrm>
            <a:off x="977900" y="546100"/>
            <a:ext cx="11049000" cy="2273300"/>
          </a:xfrm>
          <a:prstGeom prst="rect">
            <a:avLst/>
          </a:prstGeom>
        </p:spPr>
        <p:txBody>
          <a:bodyPr/>
          <a:lstStyle>
            <a:lvl1pPr marR="57799" defTabSz="1295400">
              <a:defRPr sz="6200">
                <a:solidFill>
                  <a:srgbClr val="CCFFFF"/>
                </a:solidFill>
                <a:uFill>
                  <a:solidFill>
                    <a:srgbClr val="CCFFFF"/>
                  </a:solidFill>
                </a:uFill>
                <a:latin typeface="+mj-lt"/>
                <a:ea typeface="+mj-ea"/>
                <a:cs typeface="+mj-cs"/>
                <a:sym typeface="Times New Roman"/>
              </a:defRPr>
            </a:lvl1pPr>
          </a:lstStyle>
          <a:p>
            <a:pPr/>
            <a:r>
              <a:t>Title Text</a:t>
            </a:r>
          </a:p>
        </p:txBody>
      </p:sp>
      <p:sp>
        <p:nvSpPr>
          <p:cNvPr id="64" name="Body Level One…"/>
          <p:cNvSpPr txBox="1"/>
          <p:nvPr>
            <p:ph type="body" idx="1"/>
          </p:nvPr>
        </p:nvSpPr>
        <p:spPr>
          <a:xfrm>
            <a:off x="977900" y="2819400"/>
            <a:ext cx="11049000" cy="6934200"/>
          </a:xfrm>
          <a:prstGeom prst="rect">
            <a:avLst/>
          </a:prstGeom>
        </p:spPr>
        <p:txBody>
          <a:bodyPr anchor="t"/>
          <a:lstStyle>
            <a:lvl1pPr marL="383540" marR="130047" indent="-342900" defTabSz="1295400">
              <a:spcBef>
                <a:spcPts val="1000"/>
              </a:spcBef>
              <a:buSzPct val="100000"/>
              <a:buChar char="•"/>
              <a:tabLst/>
              <a:defRPr sz="4400">
                <a:solidFill>
                  <a:srgbClr val="FFFFFF"/>
                </a:solidFill>
                <a:uFill>
                  <a:solidFill>
                    <a:srgbClr val="FFFFFF"/>
                  </a:solidFill>
                </a:uFill>
                <a:latin typeface="+mj-lt"/>
                <a:ea typeface="+mj-ea"/>
                <a:cs typeface="+mj-cs"/>
                <a:sym typeface="Times New Roman"/>
              </a:defRPr>
            </a:lvl1pPr>
            <a:lvl2pPr marL="783590" marR="130047" indent="-285750" defTabSz="1295400">
              <a:spcBef>
                <a:spcPts val="900"/>
              </a:spcBef>
              <a:buSzPct val="100000"/>
              <a:buChar char="–"/>
              <a:tabLst/>
              <a:defRPr sz="3800">
                <a:solidFill>
                  <a:srgbClr val="FFFFFF"/>
                </a:solidFill>
                <a:uFill>
                  <a:solidFill>
                    <a:srgbClr val="FFFFFF"/>
                  </a:solidFill>
                </a:uFill>
                <a:latin typeface="+mj-lt"/>
                <a:ea typeface="+mj-ea"/>
                <a:cs typeface="+mj-cs"/>
                <a:sym typeface="Times New Roman"/>
              </a:defRPr>
            </a:lvl2pPr>
            <a:lvl3pPr marL="1183639" marR="130047" indent="-228600" defTabSz="1295400">
              <a:spcBef>
                <a:spcPts val="800"/>
              </a:spcBef>
              <a:buSzPct val="100000"/>
              <a:buChar char="•"/>
              <a:tabLst/>
              <a:defRPr sz="3400">
                <a:solidFill>
                  <a:srgbClr val="FFFFFF"/>
                </a:solidFill>
                <a:uFill>
                  <a:solidFill>
                    <a:srgbClr val="FFFFFF"/>
                  </a:solidFill>
                </a:uFill>
                <a:latin typeface="+mj-lt"/>
                <a:ea typeface="+mj-ea"/>
                <a:cs typeface="+mj-cs"/>
                <a:sym typeface="Times New Roman"/>
              </a:defRPr>
            </a:lvl3pPr>
            <a:lvl4pPr marL="1640839" marR="130047" indent="-228600" defTabSz="1295400">
              <a:spcBef>
                <a:spcPts val="600"/>
              </a:spcBef>
              <a:buSzPct val="100000"/>
              <a:buChar char="–"/>
              <a:tabLst/>
              <a:defRPr sz="2800">
                <a:solidFill>
                  <a:srgbClr val="FFFFFF"/>
                </a:solidFill>
                <a:uFill>
                  <a:solidFill>
                    <a:srgbClr val="FFFFFF"/>
                  </a:solidFill>
                </a:uFill>
                <a:latin typeface="+mj-lt"/>
                <a:ea typeface="+mj-ea"/>
                <a:cs typeface="+mj-cs"/>
                <a:sym typeface="Times New Roman"/>
              </a:defRPr>
            </a:lvl4pPr>
            <a:lvl5pPr marL="2098039" marR="130047" indent="-228600" defTabSz="1295400">
              <a:spcBef>
                <a:spcPts val="600"/>
              </a:spcBef>
              <a:buSzPct val="100000"/>
              <a:buChar char="»"/>
              <a:tabLst/>
              <a:defRPr sz="2800">
                <a:solidFill>
                  <a:srgbClr val="FFFFFF"/>
                </a:solidFill>
                <a:uFill>
                  <a:solidFill>
                    <a:srgbClr val="FFFFFF"/>
                  </a:solidFill>
                </a:uFill>
                <a:latin typeface="+mj-lt"/>
                <a:ea typeface="+mj-ea"/>
                <a:cs typeface="+mj-cs"/>
                <a:sym typeface="Times New Roman"/>
              </a:defRPr>
            </a:lvl5pPr>
          </a:lstStyle>
          <a:p>
            <a:pPr/>
            <a:r>
              <a:t>Body Level One</a:t>
            </a:r>
          </a:p>
          <a:p>
            <a:pPr lvl="1"/>
            <a:r>
              <a:t>Body Level Two</a:t>
            </a:r>
          </a:p>
          <a:p>
            <a:pPr lvl="2"/>
            <a:r>
              <a:t>Body Level Three</a:t>
            </a:r>
          </a:p>
          <a:p>
            <a:pPr lvl="3"/>
            <a:r>
              <a:t>Body Level Four</a:t>
            </a:r>
          </a:p>
          <a:p>
            <a:pPr lvl="4"/>
            <a:r>
              <a:t>Body Level Five</a:t>
            </a:r>
          </a:p>
        </p:txBody>
      </p:sp>
      <p:sp>
        <p:nvSpPr>
          <p:cNvPr id="65" name="Slide Number"/>
          <p:cNvSpPr txBox="1"/>
          <p:nvPr>
            <p:ph type="sldNum" sz="quarter" idx="2"/>
          </p:nvPr>
        </p:nvSpPr>
        <p:spPr>
          <a:xfrm>
            <a:off x="10505158" y="8890000"/>
            <a:ext cx="342901" cy="358589"/>
          </a:xfrm>
          <a:prstGeom prst="rect">
            <a:avLst/>
          </a:prstGeom>
        </p:spPr>
        <p:txBody>
          <a:bodyPr/>
          <a:lstStyle>
            <a:lvl1pPr defTabSz="647700">
              <a:defRPr spc="0">
                <a:solidFill>
                  <a:srgbClr val="FFFFFF"/>
                </a:solidFill>
                <a:uFill>
                  <a:solidFill>
                    <a:srgbClr val="FFFFFF"/>
                  </a:solidFill>
                </a:uFill>
                <a:latin typeface="+mj-lt"/>
                <a:ea typeface="+mj-ea"/>
                <a:cs typeface="+mj-cs"/>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copy 4">
    <p:bg>
      <p:bgPr>
        <a:solidFill>
          <a:srgbClr val="000099"/>
        </a:solidFill>
      </p:bgPr>
    </p:bg>
    <p:spTree>
      <p:nvGrpSpPr>
        <p:cNvPr id="1" name=""/>
        <p:cNvGrpSpPr/>
        <p:nvPr/>
      </p:nvGrpSpPr>
      <p:grpSpPr>
        <a:xfrm>
          <a:off x="0" y="0"/>
          <a:ext cx="0" cy="0"/>
          <a:chOff x="0" y="0"/>
          <a:chExt cx="0" cy="0"/>
        </a:xfrm>
      </p:grpSpPr>
      <p:sp>
        <p:nvSpPr>
          <p:cNvPr id="67" name="Title Text"/>
          <p:cNvSpPr txBox="1"/>
          <p:nvPr>
            <p:ph type="title"/>
          </p:nvPr>
        </p:nvSpPr>
        <p:spPr>
          <a:xfrm>
            <a:off x="977900" y="546100"/>
            <a:ext cx="11049000" cy="2273300"/>
          </a:xfrm>
          <a:prstGeom prst="rect">
            <a:avLst/>
          </a:prstGeom>
        </p:spPr>
        <p:txBody>
          <a:bodyPr/>
          <a:lstStyle>
            <a:lvl1pPr marR="57799" defTabSz="1295400">
              <a:defRPr sz="6200">
                <a:solidFill>
                  <a:srgbClr val="CCFFFF"/>
                </a:solidFill>
                <a:uFill>
                  <a:solidFill>
                    <a:srgbClr val="CCFFFF"/>
                  </a:solidFill>
                </a:uFill>
                <a:latin typeface="+mj-lt"/>
                <a:ea typeface="+mj-ea"/>
                <a:cs typeface="+mj-cs"/>
                <a:sym typeface="Times New Roman"/>
              </a:defRPr>
            </a:lvl1pPr>
          </a:lstStyle>
          <a:p>
            <a:pPr/>
            <a:r>
              <a:t>Title Text</a:t>
            </a:r>
          </a:p>
        </p:txBody>
      </p:sp>
      <p:sp>
        <p:nvSpPr>
          <p:cNvPr id="68" name="Body Level One…"/>
          <p:cNvSpPr txBox="1"/>
          <p:nvPr>
            <p:ph type="body" idx="1"/>
          </p:nvPr>
        </p:nvSpPr>
        <p:spPr>
          <a:xfrm>
            <a:off x="977900" y="2819400"/>
            <a:ext cx="11049000" cy="6934200"/>
          </a:xfrm>
          <a:prstGeom prst="rect">
            <a:avLst/>
          </a:prstGeom>
        </p:spPr>
        <p:txBody>
          <a:bodyPr anchor="t"/>
          <a:lstStyle>
            <a:lvl1pPr marL="383540" marR="130047" indent="-342900" defTabSz="1295400">
              <a:spcBef>
                <a:spcPts val="1000"/>
              </a:spcBef>
              <a:buSzPct val="100000"/>
              <a:buChar char="•"/>
              <a:tabLst/>
              <a:defRPr sz="4400">
                <a:solidFill>
                  <a:srgbClr val="FFFFFF"/>
                </a:solidFill>
                <a:uFill>
                  <a:solidFill>
                    <a:srgbClr val="FFFFFF"/>
                  </a:solidFill>
                </a:uFill>
                <a:latin typeface="+mj-lt"/>
                <a:ea typeface="+mj-ea"/>
                <a:cs typeface="+mj-cs"/>
                <a:sym typeface="Times New Roman"/>
              </a:defRPr>
            </a:lvl1pPr>
            <a:lvl2pPr marL="783590" marR="130047" indent="-285750" defTabSz="1295400">
              <a:spcBef>
                <a:spcPts val="900"/>
              </a:spcBef>
              <a:buSzPct val="100000"/>
              <a:buChar char="–"/>
              <a:tabLst/>
              <a:defRPr sz="3800">
                <a:solidFill>
                  <a:srgbClr val="FFFFFF"/>
                </a:solidFill>
                <a:uFill>
                  <a:solidFill>
                    <a:srgbClr val="FFFFFF"/>
                  </a:solidFill>
                </a:uFill>
                <a:latin typeface="+mj-lt"/>
                <a:ea typeface="+mj-ea"/>
                <a:cs typeface="+mj-cs"/>
                <a:sym typeface="Times New Roman"/>
              </a:defRPr>
            </a:lvl2pPr>
            <a:lvl3pPr marL="1183639" marR="130047" indent="-228600" defTabSz="1295400">
              <a:spcBef>
                <a:spcPts val="800"/>
              </a:spcBef>
              <a:buSzPct val="100000"/>
              <a:buChar char="•"/>
              <a:tabLst/>
              <a:defRPr sz="3400">
                <a:solidFill>
                  <a:srgbClr val="FFFFFF"/>
                </a:solidFill>
                <a:uFill>
                  <a:solidFill>
                    <a:srgbClr val="FFFFFF"/>
                  </a:solidFill>
                </a:uFill>
                <a:latin typeface="+mj-lt"/>
                <a:ea typeface="+mj-ea"/>
                <a:cs typeface="+mj-cs"/>
                <a:sym typeface="Times New Roman"/>
              </a:defRPr>
            </a:lvl3pPr>
            <a:lvl4pPr marL="1640839" marR="130047" indent="-228600" defTabSz="1295400">
              <a:spcBef>
                <a:spcPts val="600"/>
              </a:spcBef>
              <a:buSzPct val="100000"/>
              <a:buChar char="–"/>
              <a:tabLst/>
              <a:defRPr sz="2800">
                <a:solidFill>
                  <a:srgbClr val="FFFFFF"/>
                </a:solidFill>
                <a:uFill>
                  <a:solidFill>
                    <a:srgbClr val="FFFFFF"/>
                  </a:solidFill>
                </a:uFill>
                <a:latin typeface="+mj-lt"/>
                <a:ea typeface="+mj-ea"/>
                <a:cs typeface="+mj-cs"/>
                <a:sym typeface="Times New Roman"/>
              </a:defRPr>
            </a:lvl4pPr>
            <a:lvl5pPr marL="2098039" marR="130047" indent="-228600" defTabSz="1295400">
              <a:spcBef>
                <a:spcPts val="600"/>
              </a:spcBef>
              <a:buSzPct val="100000"/>
              <a:buChar char="»"/>
              <a:tabLst/>
              <a:defRPr sz="2800">
                <a:solidFill>
                  <a:srgbClr val="FFFFFF"/>
                </a:solidFill>
                <a:uFill>
                  <a:solidFill>
                    <a:srgbClr val="FFFFFF"/>
                  </a:solidFill>
                </a:uFill>
                <a:latin typeface="+mj-lt"/>
                <a:ea typeface="+mj-ea"/>
                <a:cs typeface="+mj-cs"/>
                <a:sym typeface="Times New Roman"/>
              </a:defRPr>
            </a:lvl5pPr>
          </a:lstStyle>
          <a:p>
            <a:pPr/>
            <a:r>
              <a:t>Body Level One</a:t>
            </a:r>
          </a:p>
          <a:p>
            <a:pPr lvl="1"/>
            <a:r>
              <a:t>Body Level Two</a:t>
            </a:r>
          </a:p>
          <a:p>
            <a:pPr lvl="2"/>
            <a:r>
              <a:t>Body Level Three</a:t>
            </a:r>
          </a:p>
          <a:p>
            <a:pPr lvl="3"/>
            <a:r>
              <a:t>Body Level Four</a:t>
            </a:r>
          </a:p>
          <a:p>
            <a:pPr lvl="4"/>
            <a:r>
              <a:t>Body Level Five</a:t>
            </a:r>
          </a:p>
        </p:txBody>
      </p:sp>
      <p:sp>
        <p:nvSpPr>
          <p:cNvPr id="69" name="Slide Number"/>
          <p:cNvSpPr txBox="1"/>
          <p:nvPr>
            <p:ph type="sldNum" sz="quarter" idx="2"/>
          </p:nvPr>
        </p:nvSpPr>
        <p:spPr>
          <a:xfrm>
            <a:off x="10505158" y="8890000"/>
            <a:ext cx="342901" cy="358589"/>
          </a:xfrm>
          <a:prstGeom prst="rect">
            <a:avLst/>
          </a:prstGeom>
        </p:spPr>
        <p:txBody>
          <a:bodyPr/>
          <a:lstStyle>
            <a:lvl1pPr defTabSz="647700">
              <a:defRPr spc="0">
                <a:solidFill>
                  <a:srgbClr val="FFFFFF"/>
                </a:solidFill>
                <a:uFill>
                  <a:solidFill>
                    <a:srgbClr val="FFFFFF"/>
                  </a:solidFill>
                </a:uFill>
                <a:latin typeface="+mj-lt"/>
                <a:ea typeface="+mj-ea"/>
                <a:cs typeface="+mj-cs"/>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copy 5">
    <p:bg>
      <p:bgPr>
        <a:solidFill>
          <a:srgbClr val="000099"/>
        </a:solidFill>
      </p:bgPr>
    </p:bg>
    <p:spTree>
      <p:nvGrpSpPr>
        <p:cNvPr id="1" name=""/>
        <p:cNvGrpSpPr/>
        <p:nvPr/>
      </p:nvGrpSpPr>
      <p:grpSpPr>
        <a:xfrm>
          <a:off x="0" y="0"/>
          <a:ext cx="0" cy="0"/>
          <a:chOff x="0" y="0"/>
          <a:chExt cx="0" cy="0"/>
        </a:xfrm>
      </p:grpSpPr>
      <p:sp>
        <p:nvSpPr>
          <p:cNvPr id="71" name="Title Text"/>
          <p:cNvSpPr txBox="1"/>
          <p:nvPr>
            <p:ph type="title"/>
          </p:nvPr>
        </p:nvSpPr>
        <p:spPr>
          <a:xfrm>
            <a:off x="977900" y="546100"/>
            <a:ext cx="11049000" cy="2273300"/>
          </a:xfrm>
          <a:prstGeom prst="rect">
            <a:avLst/>
          </a:prstGeom>
        </p:spPr>
        <p:txBody>
          <a:bodyPr/>
          <a:lstStyle>
            <a:lvl1pPr marR="57799" defTabSz="1295400">
              <a:defRPr sz="6200">
                <a:solidFill>
                  <a:srgbClr val="CCFFFF"/>
                </a:solidFill>
                <a:uFill>
                  <a:solidFill>
                    <a:srgbClr val="CCFFFF"/>
                  </a:solidFill>
                </a:uFill>
                <a:latin typeface="+mj-lt"/>
                <a:ea typeface="+mj-ea"/>
                <a:cs typeface="+mj-cs"/>
                <a:sym typeface="Times New Roman"/>
              </a:defRPr>
            </a:lvl1pPr>
          </a:lstStyle>
          <a:p>
            <a:pPr/>
            <a:r>
              <a:t>Title Text</a:t>
            </a:r>
          </a:p>
        </p:txBody>
      </p:sp>
      <p:sp>
        <p:nvSpPr>
          <p:cNvPr id="72" name="Body Level One…"/>
          <p:cNvSpPr txBox="1"/>
          <p:nvPr>
            <p:ph type="body" idx="1"/>
          </p:nvPr>
        </p:nvSpPr>
        <p:spPr>
          <a:xfrm>
            <a:off x="977900" y="2819400"/>
            <a:ext cx="11049000" cy="6934200"/>
          </a:xfrm>
          <a:prstGeom prst="rect">
            <a:avLst/>
          </a:prstGeom>
        </p:spPr>
        <p:txBody>
          <a:bodyPr anchor="t"/>
          <a:lstStyle>
            <a:lvl1pPr marL="383540" marR="130047" indent="-342900" defTabSz="1295400">
              <a:spcBef>
                <a:spcPts val="1000"/>
              </a:spcBef>
              <a:buSzPct val="100000"/>
              <a:buChar char="•"/>
              <a:tabLst/>
              <a:defRPr sz="4400">
                <a:solidFill>
                  <a:srgbClr val="FFFFFF"/>
                </a:solidFill>
                <a:uFill>
                  <a:solidFill>
                    <a:srgbClr val="FFFFFF"/>
                  </a:solidFill>
                </a:uFill>
                <a:latin typeface="+mj-lt"/>
                <a:ea typeface="+mj-ea"/>
                <a:cs typeface="+mj-cs"/>
                <a:sym typeface="Times New Roman"/>
              </a:defRPr>
            </a:lvl1pPr>
            <a:lvl2pPr marL="783590" marR="130047" indent="-285750" defTabSz="1295400">
              <a:spcBef>
                <a:spcPts val="900"/>
              </a:spcBef>
              <a:buSzPct val="100000"/>
              <a:buChar char="–"/>
              <a:tabLst/>
              <a:defRPr sz="3800">
                <a:solidFill>
                  <a:srgbClr val="FFFFFF"/>
                </a:solidFill>
                <a:uFill>
                  <a:solidFill>
                    <a:srgbClr val="FFFFFF"/>
                  </a:solidFill>
                </a:uFill>
                <a:latin typeface="+mj-lt"/>
                <a:ea typeface="+mj-ea"/>
                <a:cs typeface="+mj-cs"/>
                <a:sym typeface="Times New Roman"/>
              </a:defRPr>
            </a:lvl2pPr>
            <a:lvl3pPr marL="1183639" marR="130047" indent="-228600" defTabSz="1295400">
              <a:spcBef>
                <a:spcPts val="800"/>
              </a:spcBef>
              <a:buSzPct val="100000"/>
              <a:buChar char="•"/>
              <a:tabLst/>
              <a:defRPr sz="3400">
                <a:solidFill>
                  <a:srgbClr val="FFFFFF"/>
                </a:solidFill>
                <a:uFill>
                  <a:solidFill>
                    <a:srgbClr val="FFFFFF"/>
                  </a:solidFill>
                </a:uFill>
                <a:latin typeface="+mj-lt"/>
                <a:ea typeface="+mj-ea"/>
                <a:cs typeface="+mj-cs"/>
                <a:sym typeface="Times New Roman"/>
              </a:defRPr>
            </a:lvl3pPr>
            <a:lvl4pPr marL="1640839" marR="130047" indent="-228600" defTabSz="1295400">
              <a:spcBef>
                <a:spcPts val="600"/>
              </a:spcBef>
              <a:buSzPct val="100000"/>
              <a:buChar char="–"/>
              <a:tabLst/>
              <a:defRPr sz="2800">
                <a:solidFill>
                  <a:srgbClr val="FFFFFF"/>
                </a:solidFill>
                <a:uFill>
                  <a:solidFill>
                    <a:srgbClr val="FFFFFF"/>
                  </a:solidFill>
                </a:uFill>
                <a:latin typeface="+mj-lt"/>
                <a:ea typeface="+mj-ea"/>
                <a:cs typeface="+mj-cs"/>
                <a:sym typeface="Times New Roman"/>
              </a:defRPr>
            </a:lvl4pPr>
            <a:lvl5pPr marL="2098039" marR="130047" indent="-228600" defTabSz="1295400">
              <a:spcBef>
                <a:spcPts val="600"/>
              </a:spcBef>
              <a:buSzPct val="100000"/>
              <a:buChar char="»"/>
              <a:tabLst/>
              <a:defRPr sz="2800">
                <a:solidFill>
                  <a:srgbClr val="FFFFFF"/>
                </a:solidFill>
                <a:uFill>
                  <a:solidFill>
                    <a:srgbClr val="FFFFFF"/>
                  </a:solidFill>
                </a:uFill>
                <a:latin typeface="+mj-lt"/>
                <a:ea typeface="+mj-ea"/>
                <a:cs typeface="+mj-cs"/>
                <a:sym typeface="Times New Roman"/>
              </a:defRPr>
            </a:lvl5pPr>
          </a:lstStyle>
          <a:p>
            <a:pPr/>
            <a:r>
              <a:t>Body Level One</a:t>
            </a:r>
          </a:p>
          <a:p>
            <a:pPr lvl="1"/>
            <a:r>
              <a:t>Body Level Two</a:t>
            </a:r>
          </a:p>
          <a:p>
            <a:pPr lvl="2"/>
            <a:r>
              <a:t>Body Level Three</a:t>
            </a:r>
          </a:p>
          <a:p>
            <a:pPr lvl="3"/>
            <a:r>
              <a:t>Body Level Four</a:t>
            </a:r>
          </a:p>
          <a:p>
            <a:pPr lvl="4"/>
            <a:r>
              <a:t>Body Level Five</a:t>
            </a:r>
          </a:p>
        </p:txBody>
      </p:sp>
      <p:sp>
        <p:nvSpPr>
          <p:cNvPr id="73" name="Slide Number"/>
          <p:cNvSpPr txBox="1"/>
          <p:nvPr>
            <p:ph type="sldNum" sz="quarter" idx="2"/>
          </p:nvPr>
        </p:nvSpPr>
        <p:spPr>
          <a:xfrm>
            <a:off x="10505158" y="8890000"/>
            <a:ext cx="342901" cy="358589"/>
          </a:xfrm>
          <a:prstGeom prst="rect">
            <a:avLst/>
          </a:prstGeom>
        </p:spPr>
        <p:txBody>
          <a:bodyPr/>
          <a:lstStyle>
            <a:lvl1pPr defTabSz="647700">
              <a:defRPr spc="0">
                <a:solidFill>
                  <a:srgbClr val="FFFFFF"/>
                </a:solidFill>
                <a:uFill>
                  <a:solidFill>
                    <a:srgbClr val="FFFFFF"/>
                  </a:solidFill>
                </a:uFill>
                <a:latin typeface="+mj-lt"/>
                <a:ea typeface="+mj-ea"/>
                <a:cs typeface="+mj-cs"/>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5" name="Title Text"/>
          <p:cNvSpPr txBox="1"/>
          <p:nvPr>
            <p:ph type="title"/>
          </p:nvPr>
        </p:nvSpPr>
        <p:spPr>
          <a:xfrm>
            <a:off x="444500" y="3175000"/>
            <a:ext cx="12115800" cy="2044700"/>
          </a:xfrm>
          <a:prstGeom prst="rect">
            <a:avLst/>
          </a:prstGeom>
        </p:spPr>
        <p:txBody>
          <a:bodyPr lIns="50800" tIns="50800" rIns="50800" bIns="50800" anchor="b"/>
          <a:lstStyle/>
          <a:p>
            <a:pPr/>
            <a:r>
              <a:t>Title Text</a:t>
            </a:r>
          </a:p>
        </p:txBody>
      </p:sp>
      <p:sp>
        <p:nvSpPr>
          <p:cNvPr id="76" name="Body Level One…"/>
          <p:cNvSpPr txBox="1"/>
          <p:nvPr>
            <p:ph type="body" sz="quarter" idx="1"/>
          </p:nvPr>
        </p:nvSpPr>
        <p:spPr>
          <a:xfrm>
            <a:off x="444500" y="5346700"/>
            <a:ext cx="12115800" cy="1231900"/>
          </a:xfrm>
          <a:prstGeom prst="rect">
            <a:avLst/>
          </a:prstGeom>
        </p:spPr>
        <p:txBody>
          <a:bodyPr anchor="t"/>
          <a:lstStyle>
            <a:lvl1pPr marL="0" indent="0" algn="ctr">
              <a:spcBef>
                <a:spcPts val="0"/>
              </a:spcBef>
              <a:buSzTx/>
              <a:buNone/>
              <a:tabLst>
                <a:tab pos="838200" algn="l"/>
              </a:tabLst>
              <a:defRPr sz="3400"/>
            </a:lvl1pPr>
            <a:lvl2pPr marL="0" indent="0" algn="ctr">
              <a:spcBef>
                <a:spcPts val="0"/>
              </a:spcBef>
              <a:buSzTx/>
              <a:buNone/>
              <a:tabLst>
                <a:tab pos="838200" algn="l"/>
              </a:tabLst>
              <a:defRPr sz="3400"/>
            </a:lvl2pPr>
            <a:lvl3pPr marL="0" indent="0" algn="ctr">
              <a:spcBef>
                <a:spcPts val="0"/>
              </a:spcBef>
              <a:buSzTx/>
              <a:buNone/>
              <a:tabLst>
                <a:tab pos="838200" algn="l"/>
              </a:tabLst>
              <a:defRPr sz="3400"/>
            </a:lvl3pPr>
            <a:lvl4pPr marL="0" indent="0" algn="ctr">
              <a:spcBef>
                <a:spcPts val="0"/>
              </a:spcBef>
              <a:buSzTx/>
              <a:buNone/>
              <a:tabLst>
                <a:tab pos="838200" algn="l"/>
              </a:tabLst>
              <a:defRPr sz="3400"/>
            </a:lvl4pPr>
            <a:lvl5pPr marL="0" indent="0" algn="ctr">
              <a:spcBef>
                <a:spcPts val="0"/>
              </a:spcBef>
              <a:buSzTx/>
              <a:buNone/>
              <a:tabLst>
                <a:tab pos="838200" algn="l"/>
              </a:tabLst>
              <a:defRPr sz="3400"/>
            </a:lvl5pPr>
          </a:lstStyle>
          <a:p>
            <a:pPr/>
            <a:r>
              <a:t>Body Level One</a:t>
            </a:r>
          </a:p>
          <a:p>
            <a:pPr lvl="1"/>
            <a:r>
              <a:t>Body Level Two</a:t>
            </a:r>
          </a:p>
          <a:p>
            <a:pPr lvl="2"/>
            <a:r>
              <a:t>Body Level Three</a:t>
            </a:r>
          </a:p>
          <a:p>
            <a:pPr lvl="3"/>
            <a:r>
              <a:t>Body Level Four</a:t>
            </a:r>
          </a:p>
          <a:p>
            <a:pPr lvl="4"/>
            <a:r>
              <a:t>Body Level Five</a:t>
            </a:r>
          </a:p>
        </p:txBody>
      </p:sp>
      <p:sp>
        <p:nvSpPr>
          <p:cNvPr id="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10" name="Title Text"/>
          <p:cNvSpPr txBox="1"/>
          <p:nvPr>
            <p:ph type="title"/>
          </p:nvPr>
        </p:nvSpPr>
        <p:spPr>
          <a:prstGeom prst="rect">
            <a:avLst/>
          </a:prstGeom>
        </p:spPr>
        <p:txBody>
          <a:bodyPr/>
          <a:lstStyle/>
          <a:p>
            <a:pPr/>
            <a:r>
              <a:t>Title Text</a:t>
            </a:r>
          </a:p>
        </p:txBody>
      </p:sp>
      <p:sp>
        <p:nvSpPr>
          <p:cNvPr id="11"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1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79" name="Title Text"/>
          <p:cNvSpPr txBox="1"/>
          <p:nvPr>
            <p:ph type="title"/>
          </p:nvPr>
        </p:nvSpPr>
        <p:spPr>
          <a:prstGeom prst="rect">
            <a:avLst/>
          </a:prstGeom>
        </p:spPr>
        <p:txBody>
          <a:bodyPr lIns="50800" tIns="50800" rIns="50800" bIns="50800"/>
          <a:lstStyle/>
          <a:p>
            <a:pPr/>
            <a:r>
              <a:t>Title Text</a:t>
            </a:r>
          </a:p>
        </p:txBody>
      </p:sp>
      <p:sp>
        <p:nvSpPr>
          <p:cNvPr id="80"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2 Column">
    <p:spTree>
      <p:nvGrpSpPr>
        <p:cNvPr id="1" name=""/>
        <p:cNvGrpSpPr/>
        <p:nvPr/>
      </p:nvGrpSpPr>
      <p:grpSpPr>
        <a:xfrm>
          <a:off x="0" y="0"/>
          <a:ext cx="0" cy="0"/>
          <a:chOff x="0" y="0"/>
          <a:chExt cx="0" cy="0"/>
        </a:xfrm>
      </p:grpSpPr>
      <p:sp>
        <p:nvSpPr>
          <p:cNvPr id="83" name="Title Text"/>
          <p:cNvSpPr txBox="1"/>
          <p:nvPr>
            <p:ph type="title"/>
          </p:nvPr>
        </p:nvSpPr>
        <p:spPr>
          <a:prstGeom prst="rect">
            <a:avLst/>
          </a:prstGeom>
        </p:spPr>
        <p:txBody>
          <a:bodyPr lIns="50800" tIns="50800" rIns="50800" bIns="50800"/>
          <a:lstStyle/>
          <a:p>
            <a:pPr/>
            <a:r>
              <a:t>Title Text</a:t>
            </a:r>
          </a:p>
        </p:txBody>
      </p:sp>
      <p:sp>
        <p:nvSpPr>
          <p:cNvPr id="84" name="Body Level One…"/>
          <p:cNvSpPr txBox="1"/>
          <p:nvPr>
            <p:ph type="body" idx="1"/>
          </p:nvPr>
        </p:nvSpPr>
        <p:spPr>
          <a:prstGeom prst="rect">
            <a:avLst/>
          </a:prstGeom>
        </p:spPr>
        <p:txBody>
          <a:bodyPr numCol="2" spcCol="605790" anchor="t"/>
          <a:lstStyle>
            <a:lvl1pPr marL="838946" indent="-356346">
              <a:spcBef>
                <a:spcPts val="4500"/>
              </a:spcBef>
              <a:buBlip>
                <a:blip r:embed="rId2"/>
              </a:buBlip>
              <a:tabLst>
                <a:tab pos="1473200" algn="l"/>
              </a:tabLst>
              <a:defRPr sz="3400"/>
            </a:lvl1pPr>
            <a:lvl2pPr marL="1296146" indent="-356346">
              <a:spcBef>
                <a:spcPts val="4500"/>
              </a:spcBef>
              <a:buBlip>
                <a:blip r:embed="rId2"/>
              </a:buBlip>
              <a:tabLst>
                <a:tab pos="1930400" algn="l"/>
              </a:tabLst>
              <a:defRPr sz="3400"/>
            </a:lvl2pPr>
            <a:lvl3pPr marL="1740646" indent="-356346">
              <a:spcBef>
                <a:spcPts val="4500"/>
              </a:spcBef>
              <a:buBlip>
                <a:blip r:embed="rId2"/>
              </a:buBlip>
              <a:tabLst>
                <a:tab pos="2374900" algn="l"/>
              </a:tabLst>
              <a:defRPr sz="3400"/>
            </a:lvl3pPr>
            <a:lvl4pPr marL="2197846" indent="-356346">
              <a:spcBef>
                <a:spcPts val="4500"/>
              </a:spcBef>
              <a:buBlip>
                <a:blip r:embed="rId2"/>
              </a:buBlip>
              <a:tabLst>
                <a:tab pos="2832100" algn="l"/>
              </a:tabLst>
              <a:defRPr sz="3400"/>
            </a:lvl4pPr>
            <a:lvl5pPr marL="2655046" indent="-356346">
              <a:spcBef>
                <a:spcPts val="4500"/>
              </a:spcBef>
              <a:buBlip>
                <a:blip r:embed="rId2"/>
              </a:buBlip>
              <a:tabLst>
                <a:tab pos="3289300" algn="l"/>
              </a:tabLst>
              <a:defRPr sz="34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7" name="Body Level One…"/>
          <p:cNvSpPr txBox="1"/>
          <p:nvPr>
            <p:ph type="body" idx="1"/>
          </p:nvPr>
        </p:nvSpPr>
        <p:spPr>
          <a:xfrm>
            <a:off x="444500" y="1270000"/>
            <a:ext cx="12115800" cy="7213600"/>
          </a:xfrm>
          <a:prstGeom prst="rect">
            <a:avLst/>
          </a:prstGeom>
        </p:spPr>
        <p:txBody>
          <a:bodyPr/>
          <a:lstStyle>
            <a:lvl1pPr>
              <a:spcBef>
                <a:spcPts val="4000"/>
              </a:spcBef>
              <a:buBlip>
                <a:blip r:embed="rId3"/>
              </a:buBlip>
            </a:lvl1pPr>
            <a:lvl2pPr>
              <a:spcBef>
                <a:spcPts val="4000"/>
              </a:spcBef>
              <a:buBlip>
                <a:blip r:embed="rId3"/>
              </a:buBlip>
            </a:lvl2pPr>
            <a:lvl3pPr>
              <a:spcBef>
                <a:spcPts val="4000"/>
              </a:spcBef>
              <a:buBlip>
                <a:blip r:embed="rId3"/>
              </a:buBlip>
            </a:lvl3pPr>
            <a:lvl4pPr>
              <a:spcBef>
                <a:spcPts val="4000"/>
              </a:spcBef>
              <a:buBlip>
                <a:blip r:embed="rId3"/>
              </a:buBlip>
            </a:lvl4pPr>
            <a:lvl5pPr>
              <a:spcBef>
                <a:spcPts val="4000"/>
              </a:spcBef>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92" name="Title Text"/>
          <p:cNvSpPr txBox="1"/>
          <p:nvPr>
            <p:ph type="title"/>
          </p:nvPr>
        </p:nvSpPr>
        <p:spPr>
          <a:prstGeom prst="rect">
            <a:avLst/>
          </a:prstGeom>
        </p:spPr>
        <p:txBody>
          <a:bodyPr lIns="50800" tIns="50800" rIns="50800" bIns="50800"/>
          <a:lstStyle/>
          <a:p>
            <a:pPr/>
            <a:r>
              <a:t>Title Text</a:t>
            </a:r>
          </a:p>
        </p:txBody>
      </p:sp>
      <p:sp>
        <p:nvSpPr>
          <p:cNvPr id="9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5" name="Title Text"/>
          <p:cNvSpPr txBox="1"/>
          <p:nvPr>
            <p:ph type="title"/>
          </p:nvPr>
        </p:nvSpPr>
        <p:spPr>
          <a:xfrm>
            <a:off x="444500" y="3175000"/>
            <a:ext cx="12115800" cy="3390900"/>
          </a:xfrm>
          <a:prstGeom prst="rect">
            <a:avLst/>
          </a:prstGeom>
        </p:spPr>
        <p:txBody>
          <a:bodyPr lIns="50800" tIns="50800" rIns="50800" bIns="50800"/>
          <a:lstStyle/>
          <a:p>
            <a:pPr/>
            <a:r>
              <a:t>Title Text</a:t>
            </a:r>
          </a:p>
        </p:txBody>
      </p:sp>
      <p:sp>
        <p:nvSpPr>
          <p:cNvPr id="9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8" name="Title Text"/>
          <p:cNvSpPr txBox="1"/>
          <p:nvPr>
            <p:ph type="title"/>
          </p:nvPr>
        </p:nvSpPr>
        <p:spPr>
          <a:xfrm>
            <a:off x="444500" y="6527800"/>
            <a:ext cx="12115800" cy="2222500"/>
          </a:xfrm>
          <a:prstGeom prst="rect">
            <a:avLst/>
          </a:prstGeom>
        </p:spPr>
        <p:txBody>
          <a:bodyPr lIns="50800" tIns="50800" rIns="50800" bIns="50800"/>
          <a:lstStyle/>
          <a:p>
            <a:pPr/>
            <a:r>
              <a:t>Title Text</a:t>
            </a:r>
          </a:p>
        </p:txBody>
      </p:sp>
      <p:sp>
        <p:nvSpPr>
          <p:cNvPr id="99" name="Image"/>
          <p:cNvSpPr/>
          <p:nvPr>
            <p:ph type="pic" sz="half" idx="13"/>
          </p:nvPr>
        </p:nvSpPr>
        <p:spPr>
          <a:xfrm>
            <a:off x="3139037" y="1130300"/>
            <a:ext cx="6731001" cy="5029200"/>
          </a:xfrm>
          <a:prstGeom prst="rect">
            <a:avLst/>
          </a:prstGeom>
          <a:ln w="9525">
            <a:round/>
          </a:ln>
        </p:spPr>
        <p:txBody>
          <a:bodyPr lIns="91439" tIns="45719" rIns="91439" bIns="45719" anchor="t">
            <a:noAutofit/>
          </a:bodyPr>
          <a:lstStyle/>
          <a:p>
            <a:pPr/>
          </a:p>
        </p:txBody>
      </p:sp>
      <p:sp>
        <p:nvSpPr>
          <p:cNvPr id="10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2" name="Title Text"/>
          <p:cNvSpPr txBox="1"/>
          <p:nvPr>
            <p:ph type="title"/>
          </p:nvPr>
        </p:nvSpPr>
        <p:spPr>
          <a:xfrm>
            <a:off x="444500" y="1409700"/>
            <a:ext cx="6565900" cy="3302000"/>
          </a:xfrm>
          <a:prstGeom prst="rect">
            <a:avLst/>
          </a:prstGeom>
        </p:spPr>
        <p:txBody>
          <a:bodyPr lIns="50800" tIns="50800" rIns="50800" bIns="50800" anchor="b"/>
          <a:lstStyle>
            <a:lvl1pPr>
              <a:defRPr sz="7000"/>
            </a:lvl1pPr>
          </a:lstStyle>
          <a:p>
            <a:pPr/>
            <a:r>
              <a:t>Title Text</a:t>
            </a:r>
          </a:p>
        </p:txBody>
      </p:sp>
      <p:sp>
        <p:nvSpPr>
          <p:cNvPr id="103" name="Body Level One…"/>
          <p:cNvSpPr txBox="1"/>
          <p:nvPr>
            <p:ph type="body" sz="quarter" idx="1"/>
          </p:nvPr>
        </p:nvSpPr>
        <p:spPr>
          <a:xfrm>
            <a:off x="444500" y="4787900"/>
            <a:ext cx="6565900" cy="3302000"/>
          </a:xfrm>
          <a:prstGeom prst="rect">
            <a:avLst/>
          </a:prstGeom>
        </p:spPr>
        <p:txBody>
          <a:bodyPr anchor="t"/>
          <a:lstStyle>
            <a:lvl1pPr marL="0" indent="0" algn="ctr">
              <a:spcBef>
                <a:spcPts val="0"/>
              </a:spcBef>
              <a:buSzTx/>
              <a:buNone/>
              <a:tabLst>
                <a:tab pos="838200" algn="l"/>
              </a:tabLst>
              <a:defRPr sz="3400"/>
            </a:lvl1pPr>
            <a:lvl2pPr marL="0" indent="0" algn="ctr">
              <a:spcBef>
                <a:spcPts val="0"/>
              </a:spcBef>
              <a:buSzTx/>
              <a:buNone/>
              <a:tabLst>
                <a:tab pos="838200" algn="l"/>
              </a:tabLst>
              <a:defRPr sz="3400"/>
            </a:lvl2pPr>
            <a:lvl3pPr marL="0" indent="0" algn="ctr">
              <a:spcBef>
                <a:spcPts val="0"/>
              </a:spcBef>
              <a:buSzTx/>
              <a:buNone/>
              <a:tabLst>
                <a:tab pos="838200" algn="l"/>
              </a:tabLst>
              <a:defRPr sz="3400"/>
            </a:lvl3pPr>
            <a:lvl4pPr marL="0" indent="0" algn="ctr">
              <a:spcBef>
                <a:spcPts val="0"/>
              </a:spcBef>
              <a:buSzTx/>
              <a:buNone/>
              <a:tabLst>
                <a:tab pos="838200" algn="l"/>
              </a:tabLst>
              <a:defRPr sz="3400"/>
            </a:lvl4pPr>
            <a:lvl5pPr marL="0" indent="0" algn="ctr">
              <a:spcBef>
                <a:spcPts val="0"/>
              </a:spcBef>
              <a:buSzTx/>
              <a:buNone/>
              <a:tabLst>
                <a:tab pos="838200" algn="l"/>
              </a:tabLst>
              <a:defRPr sz="3400"/>
            </a:lvl5pPr>
          </a:lstStyle>
          <a:p>
            <a:pPr/>
            <a:r>
              <a:t>Body Level One</a:t>
            </a:r>
          </a:p>
          <a:p>
            <a:pPr lvl="1"/>
            <a:r>
              <a:t>Body Level Two</a:t>
            </a:r>
          </a:p>
          <a:p>
            <a:pPr lvl="2"/>
            <a:r>
              <a:t>Body Level Three</a:t>
            </a:r>
          </a:p>
          <a:p>
            <a:pPr lvl="3"/>
            <a:r>
              <a:t>Body Level Four</a:t>
            </a:r>
          </a:p>
          <a:p>
            <a:pPr lvl="4"/>
            <a:r>
              <a:t>Body Level Five</a:t>
            </a:r>
          </a:p>
        </p:txBody>
      </p:sp>
      <p:sp>
        <p:nvSpPr>
          <p:cNvPr id="104" name="Image"/>
          <p:cNvSpPr/>
          <p:nvPr>
            <p:ph type="pic" sz="half" idx="13"/>
          </p:nvPr>
        </p:nvSpPr>
        <p:spPr>
          <a:xfrm>
            <a:off x="7454900" y="1949450"/>
            <a:ext cx="4445000" cy="5829300"/>
          </a:xfrm>
          <a:prstGeom prst="rect">
            <a:avLst/>
          </a:prstGeom>
          <a:ln w="9525">
            <a:round/>
          </a:ln>
        </p:spPr>
        <p:txBody>
          <a:bodyPr lIns="91439" tIns="45719" rIns="91439" bIns="45719" anchor="t">
            <a:noAutofit/>
          </a:bodyPr>
          <a:lstStyle/>
          <a:p>
            <a:pPr/>
          </a:p>
        </p:txBody>
      </p:sp>
      <p:sp>
        <p:nvSpPr>
          <p:cNvPr id="10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107" name="Title Text"/>
          <p:cNvSpPr txBox="1"/>
          <p:nvPr>
            <p:ph type="title"/>
          </p:nvPr>
        </p:nvSpPr>
        <p:spPr>
          <a:prstGeom prst="rect">
            <a:avLst/>
          </a:prstGeom>
        </p:spPr>
        <p:txBody>
          <a:bodyPr lIns="50800" tIns="50800" rIns="50800" bIns="50800"/>
          <a:lstStyle/>
          <a:p>
            <a:pPr/>
            <a:r>
              <a:t>Title Text</a:t>
            </a:r>
          </a:p>
        </p:txBody>
      </p:sp>
      <p:sp>
        <p:nvSpPr>
          <p:cNvPr id="108" name="Body Level One…"/>
          <p:cNvSpPr txBox="1"/>
          <p:nvPr>
            <p:ph type="body" sz="half" idx="1"/>
          </p:nvPr>
        </p:nvSpPr>
        <p:spPr>
          <a:xfrm>
            <a:off x="444500" y="2374900"/>
            <a:ext cx="6565900" cy="6502400"/>
          </a:xfrm>
          <a:prstGeom prst="rect">
            <a:avLst/>
          </a:prstGeom>
        </p:spPr>
        <p:txBody>
          <a:bodyPr/>
          <a:lstStyle>
            <a:lvl1pPr marL="838946" indent="-356346">
              <a:spcBef>
                <a:spcPts val="4500"/>
              </a:spcBef>
              <a:buBlip>
                <a:blip r:embed="rId2"/>
              </a:buBlip>
              <a:tabLst>
                <a:tab pos="1473200" algn="l"/>
              </a:tabLst>
              <a:defRPr sz="3400"/>
            </a:lvl1pPr>
            <a:lvl2pPr marL="1296146" indent="-356346">
              <a:spcBef>
                <a:spcPts val="4500"/>
              </a:spcBef>
              <a:buBlip>
                <a:blip r:embed="rId2"/>
              </a:buBlip>
              <a:tabLst>
                <a:tab pos="1930400" algn="l"/>
              </a:tabLst>
              <a:defRPr sz="3400"/>
            </a:lvl2pPr>
            <a:lvl3pPr marL="1740646" indent="-356346">
              <a:spcBef>
                <a:spcPts val="4500"/>
              </a:spcBef>
              <a:buBlip>
                <a:blip r:embed="rId2"/>
              </a:buBlip>
              <a:tabLst>
                <a:tab pos="2374900" algn="l"/>
              </a:tabLst>
              <a:defRPr sz="3400"/>
            </a:lvl3pPr>
            <a:lvl4pPr marL="2197846" indent="-356346">
              <a:spcBef>
                <a:spcPts val="4500"/>
              </a:spcBef>
              <a:buBlip>
                <a:blip r:embed="rId2"/>
              </a:buBlip>
              <a:tabLst>
                <a:tab pos="2832100" algn="l"/>
              </a:tabLst>
              <a:defRPr sz="3400"/>
            </a:lvl4pPr>
            <a:lvl5pPr marL="2655046" indent="-356346">
              <a:spcBef>
                <a:spcPts val="4500"/>
              </a:spcBef>
              <a:buBlip>
                <a:blip r:embed="rId2"/>
              </a:buBlip>
              <a:tabLst>
                <a:tab pos="3289300" algn="l"/>
              </a:tabLst>
              <a:defRPr sz="3400"/>
            </a:lvl5pPr>
          </a:lstStyle>
          <a:p>
            <a:pPr/>
            <a:r>
              <a:t>Body Level One</a:t>
            </a:r>
          </a:p>
          <a:p>
            <a:pPr lvl="1"/>
            <a:r>
              <a:t>Body Level Two</a:t>
            </a:r>
          </a:p>
          <a:p>
            <a:pPr lvl="2"/>
            <a:r>
              <a:t>Body Level Three</a:t>
            </a:r>
          </a:p>
          <a:p>
            <a:pPr lvl="3"/>
            <a:r>
              <a:t>Body Level Four</a:t>
            </a:r>
          </a:p>
          <a:p>
            <a:pPr lvl="4"/>
            <a:r>
              <a:t>Body Level Five</a:t>
            </a:r>
          </a:p>
        </p:txBody>
      </p:sp>
      <p:sp>
        <p:nvSpPr>
          <p:cNvPr id="109" name="Image"/>
          <p:cNvSpPr/>
          <p:nvPr>
            <p:ph type="pic" sz="half" idx="13"/>
          </p:nvPr>
        </p:nvSpPr>
        <p:spPr>
          <a:xfrm>
            <a:off x="7454900" y="2940050"/>
            <a:ext cx="4445000" cy="5829300"/>
          </a:xfrm>
          <a:prstGeom prst="rect">
            <a:avLst/>
          </a:prstGeom>
          <a:ln w="9525">
            <a:round/>
          </a:ln>
        </p:spPr>
        <p:txBody>
          <a:bodyPr lIns="91439" tIns="45719" rIns="91439" bIns="45719" anchor="t">
            <a:noAutofit/>
          </a:bodyPr>
          <a:lstStyle/>
          <a:p>
            <a:pPr/>
          </a:p>
        </p:txBody>
      </p:sp>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Left">
    <p:spTree>
      <p:nvGrpSpPr>
        <p:cNvPr id="1" name=""/>
        <p:cNvGrpSpPr/>
        <p:nvPr/>
      </p:nvGrpSpPr>
      <p:grpSpPr>
        <a:xfrm>
          <a:off x="0" y="0"/>
          <a:ext cx="0" cy="0"/>
          <a:chOff x="0" y="0"/>
          <a:chExt cx="0" cy="0"/>
        </a:xfrm>
      </p:grpSpPr>
      <p:sp>
        <p:nvSpPr>
          <p:cNvPr id="112" name="Title Text"/>
          <p:cNvSpPr txBox="1"/>
          <p:nvPr>
            <p:ph type="title"/>
          </p:nvPr>
        </p:nvSpPr>
        <p:spPr>
          <a:prstGeom prst="rect">
            <a:avLst/>
          </a:prstGeom>
        </p:spPr>
        <p:txBody>
          <a:bodyPr lIns="50800" tIns="50800" rIns="50800" bIns="50800"/>
          <a:lstStyle/>
          <a:p>
            <a:pPr/>
            <a:r>
              <a:t>Title Text</a:t>
            </a:r>
          </a:p>
        </p:txBody>
      </p:sp>
      <p:sp>
        <p:nvSpPr>
          <p:cNvPr id="113" name="Body Level One…"/>
          <p:cNvSpPr txBox="1"/>
          <p:nvPr>
            <p:ph type="body" sz="half" idx="1"/>
          </p:nvPr>
        </p:nvSpPr>
        <p:spPr>
          <a:xfrm>
            <a:off x="444500" y="2374900"/>
            <a:ext cx="6565900" cy="6502400"/>
          </a:xfrm>
          <a:prstGeom prst="rect">
            <a:avLst/>
          </a:prstGeom>
        </p:spPr>
        <p:txBody>
          <a:bodyPr/>
          <a:lstStyle>
            <a:lvl1pPr marL="838946" indent="-356346">
              <a:spcBef>
                <a:spcPts val="4500"/>
              </a:spcBef>
              <a:buBlip>
                <a:blip r:embed="rId2"/>
              </a:buBlip>
              <a:tabLst>
                <a:tab pos="1473200" algn="l"/>
              </a:tabLst>
              <a:defRPr sz="3400"/>
            </a:lvl1pPr>
            <a:lvl2pPr marL="1296146" indent="-356346">
              <a:spcBef>
                <a:spcPts val="4500"/>
              </a:spcBef>
              <a:buBlip>
                <a:blip r:embed="rId2"/>
              </a:buBlip>
              <a:tabLst>
                <a:tab pos="1930400" algn="l"/>
              </a:tabLst>
              <a:defRPr sz="3400"/>
            </a:lvl2pPr>
            <a:lvl3pPr marL="1740646" indent="-356346">
              <a:spcBef>
                <a:spcPts val="4500"/>
              </a:spcBef>
              <a:buBlip>
                <a:blip r:embed="rId2"/>
              </a:buBlip>
              <a:tabLst>
                <a:tab pos="2374900" algn="l"/>
              </a:tabLst>
              <a:defRPr sz="3400"/>
            </a:lvl3pPr>
            <a:lvl4pPr marL="2197846" indent="-356346">
              <a:spcBef>
                <a:spcPts val="4500"/>
              </a:spcBef>
              <a:buBlip>
                <a:blip r:embed="rId2"/>
              </a:buBlip>
              <a:tabLst>
                <a:tab pos="2832100" algn="l"/>
              </a:tabLst>
              <a:defRPr sz="3400"/>
            </a:lvl4pPr>
            <a:lvl5pPr marL="2655046" indent="-356346">
              <a:spcBef>
                <a:spcPts val="4500"/>
              </a:spcBef>
              <a:buBlip>
                <a:blip r:embed="rId2"/>
              </a:buBlip>
              <a:tabLst>
                <a:tab pos="3289300" algn="l"/>
              </a:tabLst>
              <a:defRPr sz="3400"/>
            </a:lvl5pPr>
          </a:lstStyle>
          <a:p>
            <a:pPr/>
            <a:r>
              <a:t>Body Level One</a:t>
            </a:r>
          </a:p>
          <a:p>
            <a:pPr lvl="1"/>
            <a:r>
              <a:t>Body Level Two</a:t>
            </a:r>
          </a:p>
          <a:p>
            <a:pPr lvl="2"/>
            <a:r>
              <a:t>Body Level Three</a:t>
            </a:r>
          </a:p>
          <a:p>
            <a:pPr lvl="3"/>
            <a:r>
              <a:t>Body Level Four</a:t>
            </a:r>
          </a:p>
          <a:p>
            <a:pPr lvl="4"/>
            <a:r>
              <a:t>Body Level Five</a:t>
            </a:r>
          </a:p>
        </p:txBody>
      </p:sp>
      <p:sp>
        <p:nvSpPr>
          <p:cNvPr id="1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 name="Body Level One…"/>
          <p:cNvSpPr txBox="1"/>
          <p:nvPr>
            <p:ph type="body" idx="1"/>
          </p:nvPr>
        </p:nvSpPr>
        <p:spPr>
          <a:xfrm>
            <a:off x="444500" y="1270000"/>
            <a:ext cx="12115800" cy="7213600"/>
          </a:xfrm>
          <a:prstGeom prst="rect">
            <a:avLst/>
          </a:prstGeom>
        </p:spPr>
        <p:txBody>
          <a:bodyPr/>
          <a:lstStyle>
            <a:lvl1pPr>
              <a:spcBef>
                <a:spcPts val="4000"/>
              </a:spcBef>
              <a:buBlip>
                <a:blip r:embed="rId3"/>
              </a:buBlip>
            </a:lvl1pPr>
            <a:lvl2pPr>
              <a:spcBef>
                <a:spcPts val="4000"/>
              </a:spcBef>
              <a:buBlip>
                <a:blip r:embed="rId3"/>
              </a:buBlip>
            </a:lvl2pPr>
            <a:lvl3pPr>
              <a:spcBef>
                <a:spcPts val="4000"/>
              </a:spcBef>
              <a:buBlip>
                <a:blip r:embed="rId3"/>
              </a:buBlip>
            </a:lvl3pPr>
            <a:lvl4pPr>
              <a:spcBef>
                <a:spcPts val="4000"/>
              </a:spcBef>
              <a:buBlip>
                <a:blip r:embed="rId3"/>
              </a:buBlip>
            </a:lvl4pPr>
            <a:lvl5pPr>
              <a:spcBef>
                <a:spcPts val="4000"/>
              </a:spcBef>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1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Right">
    <p:spTree>
      <p:nvGrpSpPr>
        <p:cNvPr id="1" name=""/>
        <p:cNvGrpSpPr/>
        <p:nvPr/>
      </p:nvGrpSpPr>
      <p:grpSpPr>
        <a:xfrm>
          <a:off x="0" y="0"/>
          <a:ext cx="0" cy="0"/>
          <a:chOff x="0" y="0"/>
          <a:chExt cx="0" cy="0"/>
        </a:xfrm>
      </p:grpSpPr>
      <p:sp>
        <p:nvSpPr>
          <p:cNvPr id="116" name="Title Text"/>
          <p:cNvSpPr txBox="1"/>
          <p:nvPr>
            <p:ph type="title"/>
          </p:nvPr>
        </p:nvSpPr>
        <p:spPr>
          <a:prstGeom prst="rect">
            <a:avLst/>
          </a:prstGeom>
        </p:spPr>
        <p:txBody>
          <a:bodyPr lIns="50800" tIns="50800" rIns="50800" bIns="50800"/>
          <a:lstStyle/>
          <a:p>
            <a:pPr/>
            <a:r>
              <a:t>Title Text</a:t>
            </a:r>
          </a:p>
        </p:txBody>
      </p:sp>
      <p:sp>
        <p:nvSpPr>
          <p:cNvPr id="117" name="Body Level One…"/>
          <p:cNvSpPr txBox="1"/>
          <p:nvPr>
            <p:ph type="body" sz="half" idx="1"/>
          </p:nvPr>
        </p:nvSpPr>
        <p:spPr>
          <a:xfrm>
            <a:off x="7772400" y="2374900"/>
            <a:ext cx="4787900" cy="6502400"/>
          </a:xfrm>
          <a:prstGeom prst="rect">
            <a:avLst/>
          </a:prstGeom>
        </p:spPr>
        <p:txBody>
          <a:bodyPr/>
          <a:lstStyle>
            <a:lvl1pPr marL="838946" indent="-356346">
              <a:spcBef>
                <a:spcPts val="4500"/>
              </a:spcBef>
              <a:buBlip>
                <a:blip r:embed="rId2"/>
              </a:buBlip>
              <a:tabLst>
                <a:tab pos="1473200" algn="l"/>
              </a:tabLst>
              <a:defRPr sz="3400"/>
            </a:lvl1pPr>
            <a:lvl2pPr marL="1296146" indent="-356346">
              <a:spcBef>
                <a:spcPts val="4500"/>
              </a:spcBef>
              <a:buBlip>
                <a:blip r:embed="rId2"/>
              </a:buBlip>
              <a:tabLst>
                <a:tab pos="1930400" algn="l"/>
              </a:tabLst>
              <a:defRPr sz="3400"/>
            </a:lvl2pPr>
            <a:lvl3pPr marL="1740646" indent="-356346">
              <a:spcBef>
                <a:spcPts val="4500"/>
              </a:spcBef>
              <a:buBlip>
                <a:blip r:embed="rId2"/>
              </a:buBlip>
              <a:tabLst>
                <a:tab pos="2374900" algn="l"/>
              </a:tabLst>
              <a:defRPr sz="3400"/>
            </a:lvl3pPr>
            <a:lvl4pPr marL="2197846" indent="-356346">
              <a:spcBef>
                <a:spcPts val="4500"/>
              </a:spcBef>
              <a:buBlip>
                <a:blip r:embed="rId2"/>
              </a:buBlip>
              <a:tabLst>
                <a:tab pos="2832100" algn="l"/>
              </a:tabLst>
              <a:defRPr sz="3400"/>
            </a:lvl4pPr>
            <a:lvl5pPr marL="2655046" indent="-356346">
              <a:spcBef>
                <a:spcPts val="4500"/>
              </a:spcBef>
              <a:buBlip>
                <a:blip r:embed="rId2"/>
              </a:buBlip>
              <a:tabLst>
                <a:tab pos="3289300" algn="l"/>
              </a:tabLst>
              <a:defRPr sz="3400"/>
            </a:lvl5pPr>
          </a:lstStyle>
          <a:p>
            <a:pPr/>
            <a:r>
              <a:t>Body Level One</a:t>
            </a:r>
          </a:p>
          <a:p>
            <a:pPr lvl="1"/>
            <a:r>
              <a:t>Body Level Two</a:t>
            </a:r>
          </a:p>
          <a:p>
            <a:pPr lvl="2"/>
            <a:r>
              <a:t>Body Level Three</a:t>
            </a:r>
          </a:p>
          <a:p>
            <a:pPr lvl="3"/>
            <a:r>
              <a:t>Body Level Four</a:t>
            </a:r>
          </a:p>
          <a:p>
            <a:pPr lvl="4"/>
            <a:r>
              <a:t>Body Level Five</a:t>
            </a:r>
          </a:p>
        </p:txBody>
      </p:sp>
      <p:sp>
        <p:nvSpPr>
          <p:cNvPr id="1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19" name="Title Text"/>
          <p:cNvSpPr txBox="1"/>
          <p:nvPr>
            <p:ph type="title"/>
          </p:nvPr>
        </p:nvSpPr>
        <p:spPr>
          <a:prstGeom prst="rect">
            <a:avLst/>
          </a:prstGeom>
        </p:spPr>
        <p:txBody>
          <a:bodyPr/>
          <a:lstStyle/>
          <a:p>
            <a:pPr/>
            <a:r>
              <a:t>Title Text</a:t>
            </a:r>
          </a:p>
        </p:txBody>
      </p:sp>
      <p:sp>
        <p:nvSpPr>
          <p:cNvPr id="2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2" name="Title Text"/>
          <p:cNvSpPr txBox="1"/>
          <p:nvPr>
            <p:ph type="title"/>
          </p:nvPr>
        </p:nvSpPr>
        <p:spPr>
          <a:xfrm>
            <a:off x="444500" y="3175000"/>
            <a:ext cx="12115800" cy="3390900"/>
          </a:xfrm>
          <a:prstGeom prst="rect">
            <a:avLst/>
          </a:prstGeom>
        </p:spPr>
        <p:txBody>
          <a:bodyPr/>
          <a:lstStyle/>
          <a:p>
            <a:pPr/>
            <a:r>
              <a:t>Title Text</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bg>
      <p:bgPr>
        <a:solidFill>
          <a:srgbClr val="B5C9EC"/>
        </a:solidFill>
      </p:bgPr>
    </p:bg>
    <p:spTree>
      <p:nvGrpSpPr>
        <p:cNvPr id="1" name=""/>
        <p:cNvGrpSpPr/>
        <p:nvPr/>
      </p:nvGrpSpPr>
      <p:grpSpPr>
        <a:xfrm>
          <a:off x="0" y="0"/>
          <a:ext cx="0" cy="0"/>
          <a:chOff x="0" y="0"/>
          <a:chExt cx="0" cy="0"/>
        </a:xfrm>
      </p:grpSpPr>
      <p:pic>
        <p:nvPicPr>
          <p:cNvPr id="25" name="Watercolor_photo-h.pdf" descr="Watercolor_photo-h.pdf"/>
          <p:cNvPicPr>
            <a:picLocks noChangeAspect="1"/>
          </p:cNvPicPr>
          <p:nvPr/>
        </p:nvPicPr>
        <p:blipFill>
          <a:blip r:embed="rId2">
            <a:extLst/>
          </a:blip>
          <a:stretch>
            <a:fillRect/>
          </a:stretch>
        </p:blipFill>
        <p:spPr>
          <a:xfrm>
            <a:off x="0" y="0"/>
            <a:ext cx="13004800" cy="9753600"/>
          </a:xfrm>
          <a:prstGeom prst="rect">
            <a:avLst/>
          </a:prstGeom>
          <a:ln w="12700">
            <a:miter lim="400000"/>
          </a:ln>
        </p:spPr>
      </p:pic>
      <p:sp>
        <p:nvSpPr>
          <p:cNvPr id="26" name="Title Text"/>
          <p:cNvSpPr txBox="1"/>
          <p:nvPr>
            <p:ph type="title"/>
          </p:nvPr>
        </p:nvSpPr>
        <p:spPr>
          <a:xfrm>
            <a:off x="444500" y="6527800"/>
            <a:ext cx="12115800" cy="2222500"/>
          </a:xfrm>
          <a:prstGeom prst="rect">
            <a:avLst/>
          </a:prstGeom>
        </p:spPr>
        <p:txBody>
          <a:bodyPr/>
          <a:lstStyle/>
          <a:p>
            <a:pPr/>
            <a:r>
              <a:t>Title Text</a:t>
            </a:r>
          </a:p>
        </p:txBody>
      </p:sp>
      <p:sp>
        <p:nvSpPr>
          <p:cNvPr id="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bg>
      <p:bgPr>
        <a:solidFill>
          <a:srgbClr val="B5C9EC"/>
        </a:solidFill>
      </p:bgPr>
    </p:bg>
    <p:spTree>
      <p:nvGrpSpPr>
        <p:cNvPr id="1" name=""/>
        <p:cNvGrpSpPr/>
        <p:nvPr/>
      </p:nvGrpSpPr>
      <p:grpSpPr>
        <a:xfrm>
          <a:off x="0" y="0"/>
          <a:ext cx="0" cy="0"/>
          <a:chOff x="0" y="0"/>
          <a:chExt cx="0" cy="0"/>
        </a:xfrm>
      </p:grpSpPr>
      <p:pic>
        <p:nvPicPr>
          <p:cNvPr id="29" name="Watercolor_photo-v.pdf" descr="Watercolor_photo-v.pdf"/>
          <p:cNvPicPr>
            <a:picLocks noChangeAspect="1"/>
          </p:cNvPicPr>
          <p:nvPr/>
        </p:nvPicPr>
        <p:blipFill>
          <a:blip r:embed="rId2">
            <a:extLst/>
          </a:blip>
          <a:stretch>
            <a:fillRect/>
          </a:stretch>
        </p:blipFill>
        <p:spPr>
          <a:xfrm>
            <a:off x="0" y="0"/>
            <a:ext cx="13004800" cy="9753600"/>
          </a:xfrm>
          <a:prstGeom prst="rect">
            <a:avLst/>
          </a:prstGeom>
          <a:ln w="12700">
            <a:miter lim="400000"/>
          </a:ln>
        </p:spPr>
      </p:pic>
      <p:sp>
        <p:nvSpPr>
          <p:cNvPr id="30" name="Title Text"/>
          <p:cNvSpPr txBox="1"/>
          <p:nvPr>
            <p:ph type="title"/>
          </p:nvPr>
        </p:nvSpPr>
        <p:spPr>
          <a:xfrm>
            <a:off x="444500" y="1409700"/>
            <a:ext cx="6565900" cy="3302000"/>
          </a:xfrm>
          <a:prstGeom prst="rect">
            <a:avLst/>
          </a:prstGeom>
        </p:spPr>
        <p:txBody>
          <a:bodyPr lIns="50800" tIns="50800" rIns="50800" bIns="50800" anchor="b"/>
          <a:lstStyle>
            <a:lvl1pPr>
              <a:defRPr sz="7000"/>
            </a:lvl1pPr>
          </a:lstStyle>
          <a:p>
            <a:pPr/>
            <a:r>
              <a:t>Title Text</a:t>
            </a:r>
          </a:p>
        </p:txBody>
      </p:sp>
      <p:sp>
        <p:nvSpPr>
          <p:cNvPr id="31" name="Body Level One…"/>
          <p:cNvSpPr txBox="1"/>
          <p:nvPr>
            <p:ph type="body" sz="quarter" idx="1"/>
          </p:nvPr>
        </p:nvSpPr>
        <p:spPr>
          <a:xfrm>
            <a:off x="444500" y="4787900"/>
            <a:ext cx="6565900" cy="3302000"/>
          </a:xfrm>
          <a:prstGeom prst="rect">
            <a:avLst/>
          </a:prstGeom>
        </p:spPr>
        <p:txBody>
          <a:bodyPr anchor="t"/>
          <a:lstStyle>
            <a:lvl1pPr marL="0" indent="0" algn="ctr">
              <a:spcBef>
                <a:spcPts val="0"/>
              </a:spcBef>
              <a:buSzTx/>
              <a:buNone/>
              <a:tabLst>
                <a:tab pos="838200" algn="l"/>
              </a:tabLst>
              <a:defRPr sz="3400"/>
            </a:lvl1pPr>
            <a:lvl2pPr marL="0" indent="0" algn="ctr">
              <a:spcBef>
                <a:spcPts val="0"/>
              </a:spcBef>
              <a:buSzTx/>
              <a:buNone/>
              <a:tabLst>
                <a:tab pos="838200" algn="l"/>
              </a:tabLst>
              <a:defRPr sz="3400"/>
            </a:lvl2pPr>
            <a:lvl3pPr marL="0" indent="0" algn="ctr">
              <a:spcBef>
                <a:spcPts val="0"/>
              </a:spcBef>
              <a:buSzTx/>
              <a:buNone/>
              <a:tabLst>
                <a:tab pos="838200" algn="l"/>
              </a:tabLst>
              <a:defRPr sz="3400"/>
            </a:lvl3pPr>
            <a:lvl4pPr marL="0" indent="0" algn="ctr">
              <a:spcBef>
                <a:spcPts val="0"/>
              </a:spcBef>
              <a:buSzTx/>
              <a:buNone/>
              <a:tabLst>
                <a:tab pos="838200" algn="l"/>
              </a:tabLst>
              <a:defRPr sz="3400"/>
            </a:lvl4pPr>
            <a:lvl5pPr marL="0" indent="0" algn="ctr">
              <a:spcBef>
                <a:spcPts val="0"/>
              </a:spcBef>
              <a:buSzTx/>
              <a:buNone/>
              <a:tabLst>
                <a:tab pos="838200" algn="l"/>
              </a:tabLst>
              <a:defRPr sz="3400"/>
            </a:lvl5pPr>
          </a:lstStyle>
          <a:p>
            <a:pPr/>
            <a:r>
              <a:t>Body Level One</a:t>
            </a:r>
          </a:p>
          <a:p>
            <a:pPr lvl="1"/>
            <a:r>
              <a:t>Body Level Two</a:t>
            </a:r>
          </a:p>
          <a:p>
            <a:pPr lvl="2"/>
            <a:r>
              <a:t>Body Level Three</a:t>
            </a:r>
          </a:p>
          <a:p>
            <a:pPr lvl="3"/>
            <a:r>
              <a:t>Body Level Four</a:t>
            </a:r>
          </a:p>
          <a:p>
            <a:pPr lvl="4"/>
            <a:r>
              <a:t>Body Level Five</a:t>
            </a:r>
          </a:p>
        </p:txBody>
      </p:sp>
      <p:sp>
        <p:nvSpPr>
          <p:cNvPr id="3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bg>
      <p:bgPr>
        <a:solidFill>
          <a:srgbClr val="B5C9EC"/>
        </a:solidFill>
      </p:bgPr>
    </p:bg>
    <p:spTree>
      <p:nvGrpSpPr>
        <p:cNvPr id="1" name=""/>
        <p:cNvGrpSpPr/>
        <p:nvPr/>
      </p:nvGrpSpPr>
      <p:grpSpPr>
        <a:xfrm>
          <a:off x="0" y="0"/>
          <a:ext cx="0" cy="0"/>
          <a:chOff x="0" y="0"/>
          <a:chExt cx="0" cy="0"/>
        </a:xfrm>
      </p:grpSpPr>
      <p:pic>
        <p:nvPicPr>
          <p:cNvPr id="34" name="Watercolor_bullet.pdf" descr="Watercolor_bullet.pdf"/>
          <p:cNvPicPr>
            <a:picLocks noChangeAspect="1"/>
          </p:cNvPicPr>
          <p:nvPr/>
        </p:nvPicPr>
        <p:blipFill>
          <a:blip r:embed="rId2">
            <a:extLst/>
          </a:blip>
          <a:stretch>
            <a:fillRect/>
          </a:stretch>
        </p:blipFill>
        <p:spPr>
          <a:xfrm>
            <a:off x="0" y="0"/>
            <a:ext cx="13004800" cy="9753600"/>
          </a:xfrm>
          <a:prstGeom prst="rect">
            <a:avLst/>
          </a:prstGeom>
          <a:ln w="12700">
            <a:miter lim="400000"/>
          </a:ln>
        </p:spPr>
      </p:pic>
      <p:sp>
        <p:nvSpPr>
          <p:cNvPr id="35" name="Title Text"/>
          <p:cNvSpPr txBox="1"/>
          <p:nvPr>
            <p:ph type="title"/>
          </p:nvPr>
        </p:nvSpPr>
        <p:spPr>
          <a:prstGeom prst="rect">
            <a:avLst/>
          </a:prstGeom>
        </p:spPr>
        <p:txBody>
          <a:bodyPr/>
          <a:lstStyle/>
          <a:p>
            <a:pPr/>
            <a:r>
              <a:t>Title Text</a:t>
            </a:r>
          </a:p>
        </p:txBody>
      </p:sp>
      <p:sp>
        <p:nvSpPr>
          <p:cNvPr id="36" name="Body Level One…"/>
          <p:cNvSpPr txBox="1"/>
          <p:nvPr>
            <p:ph type="body" sz="half" idx="1"/>
          </p:nvPr>
        </p:nvSpPr>
        <p:spPr>
          <a:xfrm>
            <a:off x="444500" y="2374900"/>
            <a:ext cx="6565900" cy="6502400"/>
          </a:xfrm>
          <a:prstGeom prst="rect">
            <a:avLst/>
          </a:prstGeom>
        </p:spPr>
        <p:txBody>
          <a:bodyPr/>
          <a:lstStyle>
            <a:lvl1pPr marL="838946" indent="-356346">
              <a:spcBef>
                <a:spcPts val="4500"/>
              </a:spcBef>
              <a:buBlip>
                <a:blip r:embed="rId3"/>
              </a:buBlip>
              <a:tabLst>
                <a:tab pos="1473200" algn="l"/>
              </a:tabLst>
              <a:defRPr sz="3400"/>
            </a:lvl1pPr>
            <a:lvl2pPr marL="1296146" indent="-356346">
              <a:spcBef>
                <a:spcPts val="4500"/>
              </a:spcBef>
              <a:buBlip>
                <a:blip r:embed="rId3"/>
              </a:buBlip>
              <a:tabLst>
                <a:tab pos="1930400" algn="l"/>
              </a:tabLst>
              <a:defRPr sz="3400"/>
            </a:lvl2pPr>
            <a:lvl3pPr marL="1740646" indent="-356346">
              <a:spcBef>
                <a:spcPts val="4500"/>
              </a:spcBef>
              <a:buBlip>
                <a:blip r:embed="rId3"/>
              </a:buBlip>
              <a:tabLst>
                <a:tab pos="2374900" algn="l"/>
              </a:tabLst>
              <a:defRPr sz="3400"/>
            </a:lvl3pPr>
            <a:lvl4pPr marL="2197846" indent="-356346">
              <a:spcBef>
                <a:spcPts val="4500"/>
              </a:spcBef>
              <a:buBlip>
                <a:blip r:embed="rId3"/>
              </a:buBlip>
              <a:tabLst>
                <a:tab pos="2832100" algn="l"/>
              </a:tabLst>
              <a:defRPr sz="3400"/>
            </a:lvl4pPr>
            <a:lvl5pPr marL="2655046" indent="-356346">
              <a:spcBef>
                <a:spcPts val="4500"/>
              </a:spcBef>
              <a:buBlip>
                <a:blip r:embed="rId3"/>
              </a:buBlip>
              <a:tabLst>
                <a:tab pos="3289300" algn="l"/>
              </a:tabLst>
              <a:defRPr sz="3400"/>
            </a:lvl5pPr>
          </a:lstStyle>
          <a:p>
            <a:pPr/>
            <a:r>
              <a:t>Body Level One</a:t>
            </a:r>
          </a:p>
          <a:p>
            <a:pPr lvl="1"/>
            <a:r>
              <a:t>Body Level Two</a:t>
            </a:r>
          </a:p>
          <a:p>
            <a:pPr lvl="2"/>
            <a:r>
              <a:t>Body Level Three</a:t>
            </a:r>
          </a:p>
          <a:p>
            <a:pPr lvl="3"/>
            <a:r>
              <a:t>Body Level Four</a:t>
            </a:r>
          </a:p>
          <a:p>
            <a:pPr lvl="4"/>
            <a:r>
              <a:t>Body Level Five</a:t>
            </a:r>
          </a:p>
        </p:txBody>
      </p:sp>
      <p:sp>
        <p:nvSpPr>
          <p:cNvPr id="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tif"/><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 Id="rId18" Type="http://schemas.openxmlformats.org/officeDocument/2006/relationships/slideLayout" Target="../slideLayouts/slideLayout15.xml"/><Relationship Id="rId19" Type="http://schemas.openxmlformats.org/officeDocument/2006/relationships/slideLayout" Target="../slideLayouts/slideLayout16.xml"/><Relationship Id="rId20" Type="http://schemas.openxmlformats.org/officeDocument/2006/relationships/slideLayout" Target="../slideLayouts/slideLayout17.xml"/><Relationship Id="rId21" Type="http://schemas.openxmlformats.org/officeDocument/2006/relationships/slideLayout" Target="../slideLayouts/slideLayout18.xml"/><Relationship Id="rId22" Type="http://schemas.openxmlformats.org/officeDocument/2006/relationships/slideLayout" Target="../slideLayouts/slideLayout19.xml"/><Relationship Id="rId23" Type="http://schemas.openxmlformats.org/officeDocument/2006/relationships/slideLayout" Target="../slideLayouts/slideLayout20.xml"/><Relationship Id="rId24" Type="http://schemas.openxmlformats.org/officeDocument/2006/relationships/slideLayout" Target="../slideLayouts/slideLayout21.xml"/><Relationship Id="rId25" Type="http://schemas.openxmlformats.org/officeDocument/2006/relationships/slideLayout" Target="../slideLayouts/slideLayout22.xml"/><Relationship Id="rId26" Type="http://schemas.openxmlformats.org/officeDocument/2006/relationships/slideLayout" Target="../slideLayouts/slideLayout23.xml"/><Relationship Id="rId27" Type="http://schemas.openxmlformats.org/officeDocument/2006/relationships/slideLayout" Target="../slideLayouts/slideLayout24.xml"/><Relationship Id="rId28" Type="http://schemas.openxmlformats.org/officeDocument/2006/relationships/slideLayout" Target="../slideLayouts/slideLayout25.xml"/><Relationship Id="rId29" Type="http://schemas.openxmlformats.org/officeDocument/2006/relationships/slideLayout" Target="../slideLayouts/slideLayout26.xml"/><Relationship Id="rId30" Type="http://schemas.openxmlformats.org/officeDocument/2006/relationships/slideLayout" Target="../slideLayouts/slideLayout27.xml"/><Relationship Id="rId31" Type="http://schemas.openxmlformats.org/officeDocument/2006/relationships/slideLayout" Target="../slideLayouts/slideLayout28.xml"/><Relationship Id="rId32" Type="http://schemas.openxmlformats.org/officeDocument/2006/relationships/slideLayout" Target="../slideLayouts/slideLayout29.xml"/><Relationship Id="rId33"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444500" y="152400"/>
            <a:ext cx="12115800" cy="13589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a:r>
              <a:t>Title Text</a:t>
            </a:r>
          </a:p>
        </p:txBody>
      </p:sp>
      <p:sp>
        <p:nvSpPr>
          <p:cNvPr id="3" name="Body Level One…"/>
          <p:cNvSpPr txBox="1"/>
          <p:nvPr>
            <p:ph type="body" idx="1"/>
          </p:nvPr>
        </p:nvSpPr>
        <p:spPr>
          <a:xfrm>
            <a:off x="444500" y="2374900"/>
            <a:ext cx="12115800" cy="6502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tabLst>
                <a:tab pos="1981200" algn="l"/>
              </a:tabLst>
            </a:lvl2pPr>
            <a:lvl3pPr>
              <a:buBlip>
                <a:blip r:embed="rId3"/>
              </a:buBlip>
              <a:tabLst>
                <a:tab pos="2425700" algn="l"/>
              </a:tabLst>
            </a:lvl3pPr>
            <a:lvl4pPr>
              <a:buBlip>
                <a:blip r:embed="rId3"/>
              </a:buBlip>
              <a:tabLst>
                <a:tab pos="2882900" algn="l"/>
              </a:tabLst>
            </a:lvl4pPr>
            <a:lvl5pPr>
              <a:buBlip>
                <a:blip r:embed="rId3"/>
              </a:buBlip>
              <a:tabLst>
                <a:tab pos="3340100" algn="l"/>
              </a:tabLst>
            </a:lvl5p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4600" y="9258300"/>
            <a:ext cx="340243" cy="406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pc="-20" sz="18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 id="2147483666" r:id="rId21"/>
    <p:sldLayoutId id="2147483667" r:id="rId22"/>
    <p:sldLayoutId id="2147483668" r:id="rId23"/>
    <p:sldLayoutId id="2147483669" r:id="rId24"/>
    <p:sldLayoutId id="2147483670" r:id="rId25"/>
    <p:sldLayoutId id="2147483671" r:id="rId26"/>
    <p:sldLayoutId id="2147483672" r:id="rId27"/>
    <p:sldLayoutId id="2147483673" r:id="rId28"/>
    <p:sldLayoutId id="2147483674" r:id="rId29"/>
    <p:sldLayoutId id="2147483675" r:id="rId30"/>
    <p:sldLayoutId id="2147483676" r:id="rId31"/>
    <p:sldLayoutId id="2147483677" r:id="rId32"/>
    <p:sldLayoutId id="2147483678" r:id="rId3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7800" u="none">
          <a:ln>
            <a:noFill/>
          </a:ln>
          <a:solidFill>
            <a:srgbClr val="404040"/>
          </a:solidFill>
          <a:uFillTx/>
          <a:latin typeface="Herculanum"/>
          <a:ea typeface="Herculanum"/>
          <a:cs typeface="Herculanum"/>
          <a:sym typeface="Herculanum"/>
        </a:defRPr>
      </a:lvl1pPr>
      <a:lvl2pPr marL="0" marR="0" indent="3429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404040"/>
          </a:solidFill>
          <a:uFillTx/>
          <a:latin typeface="Herculanum"/>
          <a:ea typeface="Herculanum"/>
          <a:cs typeface="Herculanum"/>
          <a:sym typeface="Herculanum"/>
        </a:defRPr>
      </a:lvl2pPr>
      <a:lvl3pPr marL="0" marR="0" indent="6858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404040"/>
          </a:solidFill>
          <a:uFillTx/>
          <a:latin typeface="Herculanum"/>
          <a:ea typeface="Herculanum"/>
          <a:cs typeface="Herculanum"/>
          <a:sym typeface="Herculanum"/>
        </a:defRPr>
      </a:lvl3pPr>
      <a:lvl4pPr marL="0" marR="0" indent="10287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404040"/>
          </a:solidFill>
          <a:uFillTx/>
          <a:latin typeface="Herculanum"/>
          <a:ea typeface="Herculanum"/>
          <a:cs typeface="Herculanum"/>
          <a:sym typeface="Herculanum"/>
        </a:defRPr>
      </a:lvl4pPr>
      <a:lvl5pPr marL="0" marR="0" indent="13716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404040"/>
          </a:solidFill>
          <a:uFillTx/>
          <a:latin typeface="Herculanum"/>
          <a:ea typeface="Herculanum"/>
          <a:cs typeface="Herculanum"/>
          <a:sym typeface="Herculanum"/>
        </a:defRPr>
      </a:lvl5pPr>
      <a:lvl6pPr marL="0" marR="0" indent="17145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404040"/>
          </a:solidFill>
          <a:uFillTx/>
          <a:latin typeface="Herculanum"/>
          <a:ea typeface="Herculanum"/>
          <a:cs typeface="Herculanum"/>
          <a:sym typeface="Herculanum"/>
        </a:defRPr>
      </a:lvl6pPr>
      <a:lvl7pPr marL="0" marR="0" indent="20574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404040"/>
          </a:solidFill>
          <a:uFillTx/>
          <a:latin typeface="Herculanum"/>
          <a:ea typeface="Herculanum"/>
          <a:cs typeface="Herculanum"/>
          <a:sym typeface="Herculanum"/>
        </a:defRPr>
      </a:lvl7pPr>
      <a:lvl8pPr marL="0" marR="0" indent="24003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404040"/>
          </a:solidFill>
          <a:uFillTx/>
          <a:latin typeface="Herculanum"/>
          <a:ea typeface="Herculanum"/>
          <a:cs typeface="Herculanum"/>
          <a:sym typeface="Herculanum"/>
        </a:defRPr>
      </a:lvl8pPr>
      <a:lvl9pPr marL="0" marR="0" indent="27432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404040"/>
          </a:solidFill>
          <a:uFillTx/>
          <a:latin typeface="Herculanum"/>
          <a:ea typeface="Herculanum"/>
          <a:cs typeface="Herculanum"/>
          <a:sym typeface="Herculanum"/>
        </a:defRPr>
      </a:lvl9pPr>
    </p:titleStyle>
    <p:bodyStyle>
      <a:lvl1pPr marL="877652" marR="0" indent="-395052" algn="l" defTabSz="457200" latinLnBrk="0">
        <a:lnSpc>
          <a:spcPct val="100000"/>
        </a:lnSpc>
        <a:spcBef>
          <a:spcPts val="3000"/>
        </a:spcBef>
        <a:spcAft>
          <a:spcPts val="0"/>
        </a:spcAft>
        <a:buClrTx/>
        <a:buSzPct val="34000"/>
        <a:buFontTx/>
        <a:buBlip>
          <a:blip r:embed="rId3"/>
        </a:buBlip>
        <a:tabLst>
          <a:tab pos="1524000" algn="l"/>
        </a:tabLst>
        <a:defRPr b="0" baseline="0" cap="none" i="0" spc="0" strike="noStrike" sz="4200" u="none">
          <a:ln>
            <a:noFill/>
          </a:ln>
          <a:solidFill>
            <a:srgbClr val="5F7BAE"/>
          </a:solidFill>
          <a:uFillTx/>
          <a:latin typeface="+mn-lt"/>
          <a:ea typeface="+mn-ea"/>
          <a:cs typeface="+mn-cs"/>
          <a:sym typeface="Palatino"/>
        </a:defRPr>
      </a:lvl1pPr>
      <a:lvl2pPr marL="1334852" marR="0" indent="-395052" algn="l" defTabSz="457200" latinLnBrk="0">
        <a:lnSpc>
          <a:spcPct val="100000"/>
        </a:lnSpc>
        <a:spcBef>
          <a:spcPts val="3000"/>
        </a:spcBef>
        <a:spcAft>
          <a:spcPts val="0"/>
        </a:spcAft>
        <a:buClrTx/>
        <a:buSzPct val="34000"/>
        <a:buFontTx/>
        <a:buBlip>
          <a:blip r:embed="rId3"/>
        </a:buBlip>
        <a:tabLst>
          <a:tab pos="1524000" algn="l"/>
        </a:tabLst>
        <a:defRPr b="0" baseline="0" cap="none" i="0" spc="0" strike="noStrike" sz="4200" u="none">
          <a:ln>
            <a:noFill/>
          </a:ln>
          <a:solidFill>
            <a:srgbClr val="5F7BAE"/>
          </a:solidFill>
          <a:uFillTx/>
          <a:latin typeface="+mn-lt"/>
          <a:ea typeface="+mn-ea"/>
          <a:cs typeface="+mn-cs"/>
          <a:sym typeface="Palatino"/>
        </a:defRPr>
      </a:lvl2pPr>
      <a:lvl3pPr marL="1779352" marR="0" indent="-395052" algn="l" defTabSz="457200" latinLnBrk="0">
        <a:lnSpc>
          <a:spcPct val="100000"/>
        </a:lnSpc>
        <a:spcBef>
          <a:spcPts val="3000"/>
        </a:spcBef>
        <a:spcAft>
          <a:spcPts val="0"/>
        </a:spcAft>
        <a:buClrTx/>
        <a:buSzPct val="34000"/>
        <a:buFontTx/>
        <a:buBlip>
          <a:blip r:embed="rId3"/>
        </a:buBlip>
        <a:tabLst>
          <a:tab pos="1524000" algn="l"/>
        </a:tabLst>
        <a:defRPr b="0" baseline="0" cap="none" i="0" spc="0" strike="noStrike" sz="4200" u="none">
          <a:ln>
            <a:noFill/>
          </a:ln>
          <a:solidFill>
            <a:srgbClr val="5F7BAE"/>
          </a:solidFill>
          <a:uFillTx/>
          <a:latin typeface="+mn-lt"/>
          <a:ea typeface="+mn-ea"/>
          <a:cs typeface="+mn-cs"/>
          <a:sym typeface="Palatino"/>
        </a:defRPr>
      </a:lvl3pPr>
      <a:lvl4pPr marL="2236552" marR="0" indent="-395052" algn="l" defTabSz="457200" latinLnBrk="0">
        <a:lnSpc>
          <a:spcPct val="100000"/>
        </a:lnSpc>
        <a:spcBef>
          <a:spcPts val="3000"/>
        </a:spcBef>
        <a:spcAft>
          <a:spcPts val="0"/>
        </a:spcAft>
        <a:buClrTx/>
        <a:buSzPct val="34000"/>
        <a:buFontTx/>
        <a:buBlip>
          <a:blip r:embed="rId3"/>
        </a:buBlip>
        <a:tabLst>
          <a:tab pos="1524000" algn="l"/>
        </a:tabLst>
        <a:defRPr b="0" baseline="0" cap="none" i="0" spc="0" strike="noStrike" sz="4200" u="none">
          <a:ln>
            <a:noFill/>
          </a:ln>
          <a:solidFill>
            <a:srgbClr val="5F7BAE"/>
          </a:solidFill>
          <a:uFillTx/>
          <a:latin typeface="+mn-lt"/>
          <a:ea typeface="+mn-ea"/>
          <a:cs typeface="+mn-cs"/>
          <a:sym typeface="Palatino"/>
        </a:defRPr>
      </a:lvl4pPr>
      <a:lvl5pPr marL="2693752" marR="0" indent="-395052" algn="l" defTabSz="457200" latinLnBrk="0">
        <a:lnSpc>
          <a:spcPct val="100000"/>
        </a:lnSpc>
        <a:spcBef>
          <a:spcPts val="3000"/>
        </a:spcBef>
        <a:spcAft>
          <a:spcPts val="0"/>
        </a:spcAft>
        <a:buClrTx/>
        <a:buSzPct val="34000"/>
        <a:buFontTx/>
        <a:buBlip>
          <a:blip r:embed="rId3"/>
        </a:buBlip>
        <a:tabLst>
          <a:tab pos="1524000" algn="l"/>
        </a:tabLst>
        <a:defRPr b="0" baseline="0" cap="none" i="0" spc="0" strike="noStrike" sz="4200" u="none">
          <a:ln>
            <a:noFill/>
          </a:ln>
          <a:solidFill>
            <a:srgbClr val="5F7BAE"/>
          </a:solidFill>
          <a:uFillTx/>
          <a:latin typeface="+mn-lt"/>
          <a:ea typeface="+mn-ea"/>
          <a:cs typeface="+mn-cs"/>
          <a:sym typeface="Palatino"/>
        </a:defRPr>
      </a:lvl5pPr>
      <a:lvl6pPr marL="3049352" marR="0" indent="-395052" algn="l" defTabSz="457200" latinLnBrk="0">
        <a:lnSpc>
          <a:spcPct val="100000"/>
        </a:lnSpc>
        <a:spcBef>
          <a:spcPts val="3000"/>
        </a:spcBef>
        <a:spcAft>
          <a:spcPts val="0"/>
        </a:spcAft>
        <a:buClrTx/>
        <a:buSzPct val="34000"/>
        <a:buFontTx/>
        <a:buBlip>
          <a:blip r:embed="rId3"/>
        </a:buBlip>
        <a:tabLst>
          <a:tab pos="1524000" algn="l"/>
        </a:tabLst>
        <a:defRPr b="0" baseline="0" cap="none" i="0" spc="0" strike="noStrike" sz="4200" u="none">
          <a:ln>
            <a:noFill/>
          </a:ln>
          <a:solidFill>
            <a:srgbClr val="5F7BAE"/>
          </a:solidFill>
          <a:uFillTx/>
          <a:latin typeface="+mn-lt"/>
          <a:ea typeface="+mn-ea"/>
          <a:cs typeface="+mn-cs"/>
          <a:sym typeface="Palatino"/>
        </a:defRPr>
      </a:lvl6pPr>
      <a:lvl7pPr marL="3404952" marR="0" indent="-395052" algn="l" defTabSz="457200" latinLnBrk="0">
        <a:lnSpc>
          <a:spcPct val="100000"/>
        </a:lnSpc>
        <a:spcBef>
          <a:spcPts val="3000"/>
        </a:spcBef>
        <a:spcAft>
          <a:spcPts val="0"/>
        </a:spcAft>
        <a:buClrTx/>
        <a:buSzPct val="34000"/>
        <a:buFontTx/>
        <a:buBlip>
          <a:blip r:embed="rId3"/>
        </a:buBlip>
        <a:tabLst>
          <a:tab pos="1524000" algn="l"/>
        </a:tabLst>
        <a:defRPr b="0" baseline="0" cap="none" i="0" spc="0" strike="noStrike" sz="4200" u="none">
          <a:ln>
            <a:noFill/>
          </a:ln>
          <a:solidFill>
            <a:srgbClr val="5F7BAE"/>
          </a:solidFill>
          <a:uFillTx/>
          <a:latin typeface="+mn-lt"/>
          <a:ea typeface="+mn-ea"/>
          <a:cs typeface="+mn-cs"/>
          <a:sym typeface="Palatino"/>
        </a:defRPr>
      </a:lvl7pPr>
      <a:lvl8pPr marL="3760552" marR="0" indent="-395052" algn="l" defTabSz="457200" latinLnBrk="0">
        <a:lnSpc>
          <a:spcPct val="100000"/>
        </a:lnSpc>
        <a:spcBef>
          <a:spcPts val="3000"/>
        </a:spcBef>
        <a:spcAft>
          <a:spcPts val="0"/>
        </a:spcAft>
        <a:buClrTx/>
        <a:buSzPct val="34000"/>
        <a:buFontTx/>
        <a:buBlip>
          <a:blip r:embed="rId3"/>
        </a:buBlip>
        <a:tabLst>
          <a:tab pos="1524000" algn="l"/>
        </a:tabLst>
        <a:defRPr b="0" baseline="0" cap="none" i="0" spc="0" strike="noStrike" sz="4200" u="none">
          <a:ln>
            <a:noFill/>
          </a:ln>
          <a:solidFill>
            <a:srgbClr val="5F7BAE"/>
          </a:solidFill>
          <a:uFillTx/>
          <a:latin typeface="+mn-lt"/>
          <a:ea typeface="+mn-ea"/>
          <a:cs typeface="+mn-cs"/>
          <a:sym typeface="Palatino"/>
        </a:defRPr>
      </a:lvl8pPr>
      <a:lvl9pPr marL="4116152" marR="0" indent="-395052" algn="l" defTabSz="457200" latinLnBrk="0">
        <a:lnSpc>
          <a:spcPct val="100000"/>
        </a:lnSpc>
        <a:spcBef>
          <a:spcPts val="3000"/>
        </a:spcBef>
        <a:spcAft>
          <a:spcPts val="0"/>
        </a:spcAft>
        <a:buClrTx/>
        <a:buSzPct val="34000"/>
        <a:buFontTx/>
        <a:buBlip>
          <a:blip r:embed="rId3"/>
        </a:buBlip>
        <a:tabLst>
          <a:tab pos="1524000" algn="l"/>
        </a:tabLst>
        <a:defRPr b="0" baseline="0" cap="none" i="0" spc="0" strike="noStrike" sz="4200" u="none">
          <a:ln>
            <a:noFill/>
          </a:ln>
          <a:solidFill>
            <a:srgbClr val="5F7BAE"/>
          </a:solidFill>
          <a:uFillTx/>
          <a:latin typeface="+mn-lt"/>
          <a:ea typeface="+mn-ea"/>
          <a:cs typeface="+mn-cs"/>
          <a:sym typeface="Palatino"/>
        </a:defRPr>
      </a:lvl9pPr>
    </p:bodyStyle>
    <p:otherStyle>
      <a:lvl1pPr marL="0" marR="0" indent="0" algn="ctr" defTabSz="584200" latinLnBrk="0">
        <a:lnSpc>
          <a:spcPct val="100000"/>
        </a:lnSpc>
        <a:spcBef>
          <a:spcPts val="0"/>
        </a:spcBef>
        <a:spcAft>
          <a:spcPts val="0"/>
        </a:spcAft>
        <a:buClrTx/>
        <a:buSzTx/>
        <a:buFontTx/>
        <a:buNone/>
        <a:tabLst/>
        <a:defRPr b="0" baseline="0" cap="none" i="0" spc="-20" strike="noStrike" sz="1800" u="none">
          <a:ln>
            <a:noFill/>
          </a:ln>
          <a:solidFill>
            <a:schemeClr val="tx1"/>
          </a:solidFill>
          <a:uFillTx/>
          <a:latin typeface="+mn-lt"/>
          <a:ea typeface="+mn-ea"/>
          <a:cs typeface="+mn-cs"/>
          <a:sym typeface="Palatino"/>
        </a:defRPr>
      </a:lvl1pPr>
      <a:lvl2pPr marL="0" marR="0" indent="342900" algn="ctr" defTabSz="584200" latinLnBrk="0">
        <a:lnSpc>
          <a:spcPct val="100000"/>
        </a:lnSpc>
        <a:spcBef>
          <a:spcPts val="0"/>
        </a:spcBef>
        <a:spcAft>
          <a:spcPts val="0"/>
        </a:spcAft>
        <a:buClrTx/>
        <a:buSzTx/>
        <a:buFontTx/>
        <a:buNone/>
        <a:tabLst/>
        <a:defRPr b="0" baseline="0" cap="none" i="0" spc="-20" strike="noStrike" sz="1800" u="none">
          <a:ln>
            <a:noFill/>
          </a:ln>
          <a:solidFill>
            <a:schemeClr val="tx1"/>
          </a:solidFill>
          <a:uFillTx/>
          <a:latin typeface="+mn-lt"/>
          <a:ea typeface="+mn-ea"/>
          <a:cs typeface="+mn-cs"/>
          <a:sym typeface="Palatino"/>
        </a:defRPr>
      </a:lvl2pPr>
      <a:lvl3pPr marL="0" marR="0" indent="685800" algn="ctr" defTabSz="584200" latinLnBrk="0">
        <a:lnSpc>
          <a:spcPct val="100000"/>
        </a:lnSpc>
        <a:spcBef>
          <a:spcPts val="0"/>
        </a:spcBef>
        <a:spcAft>
          <a:spcPts val="0"/>
        </a:spcAft>
        <a:buClrTx/>
        <a:buSzTx/>
        <a:buFontTx/>
        <a:buNone/>
        <a:tabLst/>
        <a:defRPr b="0" baseline="0" cap="none" i="0" spc="-20" strike="noStrike" sz="1800" u="none">
          <a:ln>
            <a:noFill/>
          </a:ln>
          <a:solidFill>
            <a:schemeClr val="tx1"/>
          </a:solidFill>
          <a:uFillTx/>
          <a:latin typeface="+mn-lt"/>
          <a:ea typeface="+mn-ea"/>
          <a:cs typeface="+mn-cs"/>
          <a:sym typeface="Palatino"/>
        </a:defRPr>
      </a:lvl3pPr>
      <a:lvl4pPr marL="0" marR="0" indent="1028700" algn="ctr" defTabSz="584200" latinLnBrk="0">
        <a:lnSpc>
          <a:spcPct val="100000"/>
        </a:lnSpc>
        <a:spcBef>
          <a:spcPts val="0"/>
        </a:spcBef>
        <a:spcAft>
          <a:spcPts val="0"/>
        </a:spcAft>
        <a:buClrTx/>
        <a:buSzTx/>
        <a:buFontTx/>
        <a:buNone/>
        <a:tabLst/>
        <a:defRPr b="0" baseline="0" cap="none" i="0" spc="-20" strike="noStrike" sz="1800" u="none">
          <a:ln>
            <a:noFill/>
          </a:ln>
          <a:solidFill>
            <a:schemeClr val="tx1"/>
          </a:solidFill>
          <a:uFillTx/>
          <a:latin typeface="+mn-lt"/>
          <a:ea typeface="+mn-ea"/>
          <a:cs typeface="+mn-cs"/>
          <a:sym typeface="Palatino"/>
        </a:defRPr>
      </a:lvl4pPr>
      <a:lvl5pPr marL="0" marR="0" indent="1371600" algn="ctr" defTabSz="584200" latinLnBrk="0">
        <a:lnSpc>
          <a:spcPct val="100000"/>
        </a:lnSpc>
        <a:spcBef>
          <a:spcPts val="0"/>
        </a:spcBef>
        <a:spcAft>
          <a:spcPts val="0"/>
        </a:spcAft>
        <a:buClrTx/>
        <a:buSzTx/>
        <a:buFontTx/>
        <a:buNone/>
        <a:tabLst/>
        <a:defRPr b="0" baseline="0" cap="none" i="0" spc="-20" strike="noStrike" sz="1800" u="none">
          <a:ln>
            <a:noFill/>
          </a:ln>
          <a:solidFill>
            <a:schemeClr val="tx1"/>
          </a:solidFill>
          <a:uFillTx/>
          <a:latin typeface="+mn-lt"/>
          <a:ea typeface="+mn-ea"/>
          <a:cs typeface="+mn-cs"/>
          <a:sym typeface="Palatino"/>
        </a:defRPr>
      </a:lvl5pPr>
      <a:lvl6pPr marL="0" marR="0" indent="1714500" algn="ctr" defTabSz="584200" latinLnBrk="0">
        <a:lnSpc>
          <a:spcPct val="100000"/>
        </a:lnSpc>
        <a:spcBef>
          <a:spcPts val="0"/>
        </a:spcBef>
        <a:spcAft>
          <a:spcPts val="0"/>
        </a:spcAft>
        <a:buClrTx/>
        <a:buSzTx/>
        <a:buFontTx/>
        <a:buNone/>
        <a:tabLst/>
        <a:defRPr b="0" baseline="0" cap="none" i="0" spc="-20" strike="noStrike" sz="1800" u="none">
          <a:ln>
            <a:noFill/>
          </a:ln>
          <a:solidFill>
            <a:schemeClr val="tx1"/>
          </a:solidFill>
          <a:uFillTx/>
          <a:latin typeface="+mn-lt"/>
          <a:ea typeface="+mn-ea"/>
          <a:cs typeface="+mn-cs"/>
          <a:sym typeface="Palatino"/>
        </a:defRPr>
      </a:lvl6pPr>
      <a:lvl7pPr marL="0" marR="0" indent="2057400" algn="ctr" defTabSz="584200" latinLnBrk="0">
        <a:lnSpc>
          <a:spcPct val="100000"/>
        </a:lnSpc>
        <a:spcBef>
          <a:spcPts val="0"/>
        </a:spcBef>
        <a:spcAft>
          <a:spcPts val="0"/>
        </a:spcAft>
        <a:buClrTx/>
        <a:buSzTx/>
        <a:buFontTx/>
        <a:buNone/>
        <a:tabLst/>
        <a:defRPr b="0" baseline="0" cap="none" i="0" spc="-20" strike="noStrike" sz="1800" u="none">
          <a:ln>
            <a:noFill/>
          </a:ln>
          <a:solidFill>
            <a:schemeClr val="tx1"/>
          </a:solidFill>
          <a:uFillTx/>
          <a:latin typeface="+mn-lt"/>
          <a:ea typeface="+mn-ea"/>
          <a:cs typeface="+mn-cs"/>
          <a:sym typeface="Palatino"/>
        </a:defRPr>
      </a:lvl7pPr>
      <a:lvl8pPr marL="0" marR="0" indent="2400300" algn="ctr" defTabSz="584200" latinLnBrk="0">
        <a:lnSpc>
          <a:spcPct val="100000"/>
        </a:lnSpc>
        <a:spcBef>
          <a:spcPts val="0"/>
        </a:spcBef>
        <a:spcAft>
          <a:spcPts val="0"/>
        </a:spcAft>
        <a:buClrTx/>
        <a:buSzTx/>
        <a:buFontTx/>
        <a:buNone/>
        <a:tabLst/>
        <a:defRPr b="0" baseline="0" cap="none" i="0" spc="-20" strike="noStrike" sz="1800" u="none">
          <a:ln>
            <a:noFill/>
          </a:ln>
          <a:solidFill>
            <a:schemeClr val="tx1"/>
          </a:solidFill>
          <a:uFillTx/>
          <a:latin typeface="+mn-lt"/>
          <a:ea typeface="+mn-ea"/>
          <a:cs typeface="+mn-cs"/>
          <a:sym typeface="Palatino"/>
        </a:defRPr>
      </a:lvl8pPr>
      <a:lvl9pPr marL="0" marR="0" indent="2743200" algn="ctr" defTabSz="584200" latinLnBrk="0">
        <a:lnSpc>
          <a:spcPct val="100000"/>
        </a:lnSpc>
        <a:spcBef>
          <a:spcPts val="0"/>
        </a:spcBef>
        <a:spcAft>
          <a:spcPts val="0"/>
        </a:spcAft>
        <a:buClrTx/>
        <a:buSzTx/>
        <a:buFontTx/>
        <a:buNone/>
        <a:tabLst/>
        <a:defRPr b="0" baseline="0" cap="none" i="0" spc="-20" strike="noStrike" sz="1800" u="none">
          <a:ln>
            <a:noFill/>
          </a:ln>
          <a:solidFill>
            <a:schemeClr val="tx1"/>
          </a:solidFill>
          <a:uFillTx/>
          <a:latin typeface="+mn-lt"/>
          <a:ea typeface="+mn-ea"/>
          <a:cs typeface="+mn-cs"/>
          <a:sym typeface="Palatino"/>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xml"/><Relationship Id="rId3" Type="http://schemas.openxmlformats.org/officeDocument/2006/relationships/image" Target="../media/image8.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9.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10.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xml"/><Relationship Id="rId3" Type="http://schemas.openxmlformats.org/officeDocument/2006/relationships/image" Target="../media/image11.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12.jpeg"/><Relationship Id="rId5" Type="http://schemas.openxmlformats.org/officeDocument/2006/relationships/image" Target="../media/image6.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9.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2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video" Target="../media/media1.mov"/><Relationship Id="rId3" Type="http://schemas.microsoft.com/office/2007/relationships/media" Target="../media/media1.mov"/><Relationship Id="rId4" Type="http://schemas.openxmlformats.org/officeDocument/2006/relationships/image" Target="../media/image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video" Target="../media/media1.mov"/><Relationship Id="rId3" Type="http://schemas.microsoft.com/office/2007/relationships/media" Target="../media/media1.mov"/><Relationship Id="rId4"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tif"/></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 name="Introduction to Osteopathy in the Embryology Field"/>
          <p:cNvSpPr txBox="1"/>
          <p:nvPr>
            <p:ph type="title"/>
          </p:nvPr>
        </p:nvSpPr>
        <p:spPr>
          <a:xfrm>
            <a:off x="685800" y="1844675"/>
            <a:ext cx="7772400" cy="5981700"/>
          </a:xfrm>
          <a:prstGeom prst="rect">
            <a:avLst/>
          </a:prstGeom>
        </p:spPr>
        <p:txBody>
          <a:bodyPr/>
          <a:lstStyle/>
          <a:p>
            <a:pPr/>
            <a:r>
              <a:t>Introduction to Osteopathy in the Embryology</a:t>
            </a:r>
          </a:p>
          <a:p>
            <a:pPr/>
            <a:r>
              <a:t>Field</a:t>
            </a:r>
          </a:p>
        </p:txBody>
      </p:sp>
      <p:sp>
        <p:nvSpPr>
          <p:cNvPr id="123" name="The science of…"/>
          <p:cNvSpPr txBox="1"/>
          <p:nvPr>
            <p:ph type="body" sz="quarter" idx="1"/>
          </p:nvPr>
        </p:nvSpPr>
        <p:spPr>
          <a:xfrm>
            <a:off x="4508500" y="6769100"/>
            <a:ext cx="8153400" cy="2463800"/>
          </a:xfrm>
          <a:prstGeom prst="rect">
            <a:avLst/>
          </a:prstGeom>
        </p:spPr>
        <p:txBody>
          <a:bodyPr/>
          <a:lstStyle/>
          <a:p>
            <a:pPr marL="0" indent="482600" algn="ctr">
              <a:buSzTx/>
              <a:buNone/>
              <a:tabLst>
                <a:tab pos="1320800" algn="l"/>
              </a:tabLst>
            </a:pPr>
            <a:r>
              <a:t>The science of </a:t>
            </a:r>
          </a:p>
          <a:p>
            <a:pPr marL="0" indent="482600" algn="ctr">
              <a:buSzTx/>
              <a:buNone/>
              <a:tabLst>
                <a:tab pos="1320800" algn="l"/>
              </a:tabLst>
            </a:pPr>
            <a:r>
              <a:t>motion in form</a:t>
            </a:r>
          </a:p>
        </p:txBody>
      </p:sp>
      <p:pic>
        <p:nvPicPr>
          <p:cNvPr id="124" name="baby toes.jpg" descr="baby toes.jpg"/>
          <p:cNvPicPr>
            <a:picLocks noChangeAspect="1"/>
          </p:cNvPicPr>
          <p:nvPr/>
        </p:nvPicPr>
        <p:blipFill>
          <a:blip r:embed="rId2">
            <a:extLst/>
          </a:blip>
          <a:stretch>
            <a:fillRect/>
          </a:stretch>
        </p:blipFill>
        <p:spPr>
          <a:xfrm>
            <a:off x="8636000" y="1849966"/>
            <a:ext cx="3860800" cy="5147734"/>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Gordon Zinc D.O."/>
          <p:cNvSpPr txBox="1"/>
          <p:nvPr>
            <p:ph type="title"/>
          </p:nvPr>
        </p:nvSpPr>
        <p:spPr>
          <a:prstGeom prst="rect">
            <a:avLst/>
          </a:prstGeom>
        </p:spPr>
        <p:txBody>
          <a:bodyPr/>
          <a:lstStyle/>
          <a:p>
            <a:pPr/>
            <a:r>
              <a:t>Gordon Zinc D.O. </a:t>
            </a:r>
          </a:p>
        </p:txBody>
      </p:sp>
      <p:sp>
        <p:nvSpPr>
          <p:cNvPr id="151" name="We must evaluate the entire body as a structural and functional unit, reciprocally interrelated and inter influential. 1969"/>
          <p:cNvSpPr txBox="1"/>
          <p:nvPr>
            <p:ph type="body" idx="1"/>
          </p:nvPr>
        </p:nvSpPr>
        <p:spPr>
          <a:prstGeom prst="rect">
            <a:avLst/>
          </a:prstGeom>
        </p:spPr>
        <p:txBody>
          <a:bodyPr/>
          <a:lstStyle/>
          <a:p>
            <a:pPr>
              <a:buBlip>
                <a:blip r:embed="rId2"/>
              </a:buBlip>
            </a:pPr>
            <a:r>
              <a:t>We must evaluate the entire body as a structural and functional unit, reciprocally interrelated and inter influential. </a:t>
            </a:r>
            <a:r>
              <a:rPr b="1" i="1"/>
              <a:t>1969</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3" name="Cw treating adult.jpg" descr="Cw treating adult.jpg"/>
          <p:cNvPicPr>
            <a:picLocks noChangeAspect="1"/>
          </p:cNvPicPr>
          <p:nvPr/>
        </p:nvPicPr>
        <p:blipFill>
          <a:blip r:embed="rId3">
            <a:extLst/>
          </a:blip>
          <a:stretch>
            <a:fillRect/>
          </a:stretch>
        </p:blipFill>
        <p:spPr>
          <a:xfrm>
            <a:off x="0" y="0"/>
            <a:ext cx="13652500" cy="9764890"/>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7" name="CWyoung &amp; sweet.jpg" descr="CWyoung &amp; sweet.jpg"/>
          <p:cNvPicPr>
            <a:picLocks noChangeAspect="1"/>
          </p:cNvPicPr>
          <p:nvPr/>
        </p:nvPicPr>
        <p:blipFill>
          <a:blip r:embed="rId3">
            <a:extLst/>
          </a:blip>
          <a:stretch>
            <a:fillRect/>
          </a:stretch>
        </p:blipFill>
        <p:spPr>
          <a:xfrm>
            <a:off x="2896728" y="0"/>
            <a:ext cx="7211344" cy="9753600"/>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1" name="CWelderly .jpg" descr="CWelderly .jpg"/>
          <p:cNvPicPr>
            <a:picLocks noChangeAspect="1"/>
          </p:cNvPicPr>
          <p:nvPr/>
        </p:nvPicPr>
        <p:blipFill>
          <a:blip r:embed="rId3">
            <a:extLst/>
          </a:blip>
          <a:stretch>
            <a:fillRect/>
          </a:stretch>
        </p:blipFill>
        <p:spPr>
          <a:xfrm>
            <a:off x="3334737" y="0"/>
            <a:ext cx="7249726" cy="11163301"/>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5" name="CW artic.jpg" descr="CW artic.jpg"/>
          <p:cNvPicPr>
            <a:picLocks noChangeAspect="1"/>
          </p:cNvPicPr>
          <p:nvPr/>
        </p:nvPicPr>
        <p:blipFill>
          <a:blip r:embed="rId3">
            <a:extLst/>
          </a:blip>
          <a:stretch>
            <a:fillRect/>
          </a:stretch>
        </p:blipFill>
        <p:spPr>
          <a:xfrm>
            <a:off x="0" y="0"/>
            <a:ext cx="13004800" cy="9753600"/>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9" name="sella turcica &amp; membranes copy-small.jpg" descr="sella turcica &amp; membranes copy-small.jpg"/>
          <p:cNvPicPr>
            <a:picLocks noChangeAspect="1"/>
          </p:cNvPicPr>
          <p:nvPr/>
        </p:nvPicPr>
        <p:blipFill>
          <a:blip r:embed="rId3">
            <a:extLst/>
          </a:blip>
          <a:stretch>
            <a:fillRect/>
          </a:stretch>
        </p:blipFill>
        <p:spPr>
          <a:xfrm>
            <a:off x="0" y="0"/>
            <a:ext cx="14084300" cy="9728765"/>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3" name="hatched brain vesicles-small.jpg" descr="hatched brain vesicles-small.jpg"/>
          <p:cNvPicPr>
            <a:picLocks noChangeAspect="1"/>
          </p:cNvPicPr>
          <p:nvPr/>
        </p:nvPicPr>
        <p:blipFill>
          <a:blip r:embed="rId3">
            <a:extLst/>
          </a:blip>
          <a:stretch>
            <a:fillRect/>
          </a:stretch>
        </p:blipFill>
        <p:spPr>
          <a:xfrm>
            <a:off x="2567093" y="0"/>
            <a:ext cx="7870614" cy="9753600"/>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Basic principles that govern embryogenesis"/>
          <p:cNvSpPr txBox="1"/>
          <p:nvPr>
            <p:ph type="title"/>
          </p:nvPr>
        </p:nvSpPr>
        <p:spPr>
          <a:prstGeom prst="rect">
            <a:avLst/>
          </a:prstGeom>
        </p:spPr>
        <p:txBody>
          <a:bodyPr/>
          <a:lstStyle>
            <a:lvl1pPr>
              <a:defRPr sz="4000"/>
            </a:lvl1pPr>
          </a:lstStyle>
          <a:p>
            <a:pPr/>
            <a:r>
              <a:t>Basic principles that govern embryogenesis</a:t>
            </a:r>
          </a:p>
        </p:txBody>
      </p:sp>
      <p:sp>
        <p:nvSpPr>
          <p:cNvPr id="178" name="Notion of time and space continuum: each phase is necessary for the following sequences…"/>
          <p:cNvSpPr txBox="1"/>
          <p:nvPr>
            <p:ph type="body" idx="1"/>
          </p:nvPr>
        </p:nvSpPr>
        <p:spPr>
          <a:prstGeom prst="rect">
            <a:avLst/>
          </a:prstGeom>
        </p:spPr>
        <p:txBody>
          <a:bodyPr/>
          <a:lstStyle/>
          <a:p>
            <a:pPr marL="834906" indent="-352306">
              <a:lnSpc>
                <a:spcPct val="90000"/>
              </a:lnSpc>
              <a:buBlip>
                <a:blip r:embed="rId2"/>
              </a:buBlip>
              <a:tabLst>
                <a:tab pos="1435100" algn="l"/>
              </a:tabLst>
              <a:defRPr sz="2400"/>
            </a:pPr>
            <a:r>
              <a:t>Notion of time and space continuum: each phase is necessary for the following sequences </a:t>
            </a:r>
          </a:p>
          <a:p>
            <a:pPr marL="834906" indent="-352306">
              <a:lnSpc>
                <a:spcPct val="90000"/>
              </a:lnSpc>
              <a:buBlip>
                <a:blip r:embed="rId2"/>
              </a:buBlip>
              <a:tabLst>
                <a:tab pos="1435100" algn="l"/>
              </a:tabLst>
              <a:defRPr sz="2400"/>
            </a:pPr>
            <a:r>
              <a:t>This brings the notion of fulcrums, transition phases and formations</a:t>
            </a:r>
          </a:p>
          <a:p>
            <a:pPr marL="834906" indent="-352306">
              <a:lnSpc>
                <a:spcPct val="90000"/>
              </a:lnSpc>
              <a:buBlip>
                <a:blip r:embed="rId2"/>
              </a:buBlip>
              <a:tabLst>
                <a:tab pos="1435100" algn="l"/>
              </a:tabLst>
              <a:defRPr sz="2400"/>
            </a:pPr>
            <a:r>
              <a:t>Accompanied by programmed cellular death and cycles of induction, growth, differentiation, transformation and evolution.</a:t>
            </a:r>
          </a:p>
          <a:p>
            <a:pPr marL="834906" indent="-352306">
              <a:lnSpc>
                <a:spcPct val="90000"/>
              </a:lnSpc>
              <a:buBlip>
                <a:blip r:embed="rId2"/>
              </a:buBlip>
              <a:tabLst>
                <a:tab pos="1435100" algn="l"/>
              </a:tabLst>
              <a:defRPr sz="2400"/>
            </a:pPr>
            <a:r>
              <a:t>Presence of constant interaction between fields, fluids and tissues. </a:t>
            </a:r>
          </a:p>
          <a:p>
            <a:pPr marL="834906" indent="-352306">
              <a:lnSpc>
                <a:spcPct val="90000"/>
              </a:lnSpc>
              <a:buBlip>
                <a:blip r:embed="rId2"/>
              </a:buBlip>
              <a:tabLst>
                <a:tab pos="1435100" algn="l"/>
              </a:tabLst>
              <a:defRPr sz="2400"/>
            </a:pPr>
            <a:r>
              <a:t>Included within these fields are morphogenic fields (Saunders, Opitz) and early or late metabolic fields (Blechsmidt)</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Notion of Fulcrum"/>
          <p:cNvSpPr txBox="1"/>
          <p:nvPr>
            <p:ph type="title"/>
          </p:nvPr>
        </p:nvSpPr>
        <p:spPr>
          <a:prstGeom prst="rect">
            <a:avLst/>
          </a:prstGeom>
        </p:spPr>
        <p:txBody>
          <a:bodyPr/>
          <a:lstStyle>
            <a:lvl1pPr>
              <a:defRPr i="1">
                <a:latin typeface="Arial"/>
                <a:ea typeface="Arial"/>
                <a:cs typeface="Arial"/>
                <a:sym typeface="Arial"/>
              </a:defRPr>
            </a:lvl1pPr>
          </a:lstStyle>
          <a:p>
            <a:pPr/>
            <a:r>
              <a:t>Notion of Fulcrum</a:t>
            </a:r>
          </a:p>
        </p:txBody>
      </p:sp>
      <p:pic>
        <p:nvPicPr>
          <p:cNvPr id="181" name="entocyst.png" descr="entocyst.png"/>
          <p:cNvPicPr>
            <a:picLocks noChangeAspect="1"/>
          </p:cNvPicPr>
          <p:nvPr/>
        </p:nvPicPr>
        <p:blipFill>
          <a:blip r:embed="rId3">
            <a:extLst/>
          </a:blip>
          <a:stretch>
            <a:fillRect/>
          </a:stretch>
        </p:blipFill>
        <p:spPr>
          <a:xfrm>
            <a:off x="8521700" y="3949700"/>
            <a:ext cx="2667000" cy="3124200"/>
          </a:xfrm>
          <a:prstGeom prst="rect">
            <a:avLst/>
          </a:prstGeom>
          <a:ln w="12700">
            <a:miter lim="400000"/>
          </a:ln>
        </p:spPr>
      </p:pic>
      <p:pic>
        <p:nvPicPr>
          <p:cNvPr id="182" name="atome.jpg" descr="atome.jpg"/>
          <p:cNvPicPr>
            <a:picLocks noChangeAspect="1"/>
          </p:cNvPicPr>
          <p:nvPr/>
        </p:nvPicPr>
        <p:blipFill>
          <a:blip r:embed="rId4">
            <a:extLst/>
          </a:blip>
          <a:stretch>
            <a:fillRect/>
          </a:stretch>
        </p:blipFill>
        <p:spPr>
          <a:xfrm>
            <a:off x="1778000" y="4216400"/>
            <a:ext cx="3124200" cy="2590800"/>
          </a:xfrm>
          <a:prstGeom prst="rect">
            <a:avLst/>
          </a:prstGeom>
          <a:ln w="12700">
            <a:miter lim="400000"/>
          </a:ln>
        </p:spPr>
      </p:pic>
      <p:pic>
        <p:nvPicPr>
          <p:cNvPr id="183" name="ovocite.png" descr="ovocite.png"/>
          <p:cNvPicPr>
            <a:picLocks noChangeAspect="1"/>
          </p:cNvPicPr>
          <p:nvPr/>
        </p:nvPicPr>
        <p:blipFill>
          <a:blip r:embed="rId5">
            <a:extLst/>
          </a:blip>
          <a:stretch>
            <a:fillRect/>
          </a:stretch>
        </p:blipFill>
        <p:spPr>
          <a:xfrm>
            <a:off x="4968875" y="4079875"/>
            <a:ext cx="3511550" cy="284956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7" name="image.png" descr="image.png"/>
          <p:cNvPicPr>
            <a:picLocks noChangeAspect="1"/>
          </p:cNvPicPr>
          <p:nvPr/>
        </p:nvPicPr>
        <p:blipFill>
          <a:blip r:embed="rId2">
            <a:extLst/>
          </a:blip>
          <a:stretch>
            <a:fillRect/>
          </a:stretch>
        </p:blipFill>
        <p:spPr>
          <a:xfrm>
            <a:off x="2603500" y="304800"/>
            <a:ext cx="6502400" cy="91567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6" name="9 Week embryo.jpg" descr="9 Week embryo.jpg"/>
          <p:cNvPicPr>
            <a:picLocks noChangeAspect="1"/>
          </p:cNvPicPr>
          <p:nvPr/>
        </p:nvPicPr>
        <p:blipFill>
          <a:blip r:embed="rId2">
            <a:extLst/>
          </a:blip>
          <a:stretch>
            <a:fillRect/>
          </a:stretch>
        </p:blipFill>
        <p:spPr>
          <a:xfrm>
            <a:off x="-887945" y="11213"/>
            <a:ext cx="14812728" cy="97282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9" name="image-1.png" descr="image-1.png"/>
          <p:cNvPicPr>
            <a:picLocks noChangeAspect="1"/>
          </p:cNvPicPr>
          <p:nvPr/>
        </p:nvPicPr>
        <p:blipFill>
          <a:blip r:embed="rId2">
            <a:extLst/>
          </a:blip>
          <a:stretch>
            <a:fillRect/>
          </a:stretch>
        </p:blipFill>
        <p:spPr>
          <a:xfrm>
            <a:off x="2427287" y="304800"/>
            <a:ext cx="6883401" cy="92456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Central Chain, Philippe Druelle D.O."/>
          <p:cNvSpPr txBox="1"/>
          <p:nvPr>
            <p:ph type="title"/>
          </p:nvPr>
        </p:nvSpPr>
        <p:spPr>
          <a:prstGeom prst="rect">
            <a:avLst/>
          </a:prstGeom>
        </p:spPr>
        <p:txBody>
          <a:bodyPr/>
          <a:lstStyle/>
          <a:p>
            <a:pPr/>
            <a:r>
              <a:rPr sz="4800"/>
              <a:t>Central Chain, </a:t>
            </a:r>
            <a:r>
              <a:rPr sz="2400"/>
              <a:t>Philippe Druelle D.O.</a:t>
            </a:r>
          </a:p>
        </p:txBody>
      </p:sp>
      <p:pic>
        <p:nvPicPr>
          <p:cNvPr id="192" name="chainecentralehumor.jpg" descr="chainecentralehumor.jpg"/>
          <p:cNvPicPr>
            <a:picLocks noChangeAspect="1"/>
          </p:cNvPicPr>
          <p:nvPr/>
        </p:nvPicPr>
        <p:blipFill>
          <a:blip r:embed="rId2">
            <a:extLst/>
          </a:blip>
          <a:stretch>
            <a:fillRect/>
          </a:stretch>
        </p:blipFill>
        <p:spPr>
          <a:xfrm>
            <a:off x="228600" y="2351087"/>
            <a:ext cx="6007100" cy="6680201"/>
          </a:xfrm>
          <a:prstGeom prst="rect">
            <a:avLst/>
          </a:prstGeom>
          <a:ln w="12700">
            <a:miter lim="400000"/>
          </a:ln>
        </p:spPr>
      </p:pic>
      <p:pic>
        <p:nvPicPr>
          <p:cNvPr id="193" name="chainecentraleboules.png" descr="chainecentraleboules.png"/>
          <p:cNvPicPr>
            <a:picLocks noChangeAspect="1"/>
          </p:cNvPicPr>
          <p:nvPr/>
        </p:nvPicPr>
        <p:blipFill>
          <a:blip r:embed="rId3">
            <a:extLst/>
          </a:blip>
          <a:stretch>
            <a:fillRect/>
          </a:stretch>
        </p:blipFill>
        <p:spPr>
          <a:xfrm>
            <a:off x="6316662" y="1982787"/>
            <a:ext cx="6350001" cy="74930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5" name="coeurchaineblech.png" descr="coeurchaineblech.png"/>
          <p:cNvPicPr>
            <a:picLocks noChangeAspect="1"/>
          </p:cNvPicPr>
          <p:nvPr/>
        </p:nvPicPr>
        <p:blipFill>
          <a:blip r:embed="rId2">
            <a:extLst/>
          </a:blip>
          <a:stretch>
            <a:fillRect/>
          </a:stretch>
        </p:blipFill>
        <p:spPr>
          <a:xfrm>
            <a:off x="1828800" y="609600"/>
            <a:ext cx="9004300" cy="86487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7" name="feuillet.jpg" descr="feuillet.jpg"/>
          <p:cNvPicPr>
            <a:picLocks noChangeAspect="1"/>
          </p:cNvPicPr>
          <p:nvPr/>
        </p:nvPicPr>
        <p:blipFill>
          <a:blip r:embed="rId3">
            <a:extLst/>
          </a:blip>
          <a:stretch>
            <a:fillRect/>
          </a:stretch>
        </p:blipFill>
        <p:spPr>
          <a:xfrm>
            <a:off x="457200" y="369887"/>
            <a:ext cx="11734800" cy="87757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Why embryology and osteopathy ?"/>
          <p:cNvSpPr txBox="1"/>
          <p:nvPr>
            <p:ph type="title"/>
          </p:nvPr>
        </p:nvSpPr>
        <p:spPr>
          <a:prstGeom prst="rect">
            <a:avLst/>
          </a:prstGeom>
        </p:spPr>
        <p:txBody>
          <a:bodyPr/>
          <a:lstStyle>
            <a:lvl1pPr>
              <a:defRPr sz="4000"/>
            </a:lvl1pPr>
          </a:lstStyle>
          <a:p>
            <a:pPr/>
            <a:r>
              <a:t>Why embryology and osteopathy ?</a:t>
            </a:r>
          </a:p>
        </p:txBody>
      </p:sp>
      <p:sp>
        <p:nvSpPr>
          <p:cNvPr id="202" name="To identify the manifestation of the True Nature of a Being within its matter, form and motion…"/>
          <p:cNvSpPr txBox="1"/>
          <p:nvPr>
            <p:ph type="body" idx="1"/>
          </p:nvPr>
        </p:nvSpPr>
        <p:spPr>
          <a:prstGeom prst="rect">
            <a:avLst/>
          </a:prstGeom>
        </p:spPr>
        <p:txBody>
          <a:bodyPr/>
          <a:lstStyle/>
          <a:p>
            <a:pPr marL="836474" indent="-353874">
              <a:buBlip>
                <a:blip r:embed="rId2"/>
              </a:buBlip>
              <a:tabLst>
                <a:tab pos="1447800" algn="l"/>
              </a:tabLst>
              <a:defRPr sz="2800"/>
            </a:pPr>
            <a:r>
              <a:t>To identify the manifestation of the True Nature of a Being within its matter, form and motion</a:t>
            </a:r>
          </a:p>
          <a:p>
            <a:pPr marL="836474" indent="-353874">
              <a:buBlip>
                <a:blip r:embed="rId2"/>
              </a:buBlip>
              <a:tabLst>
                <a:tab pos="1447800" algn="l"/>
              </a:tabLst>
              <a:defRPr sz="2800"/>
            </a:pPr>
            <a:r>
              <a:t>To study the different functional units that are developed and that become active during the embryological development.</a:t>
            </a:r>
          </a:p>
          <a:p>
            <a:pPr marL="836474" indent="-353874">
              <a:buBlip>
                <a:blip r:embed="rId2"/>
              </a:buBlip>
              <a:tabLst>
                <a:tab pos="1447800" algn="l"/>
              </a:tabLst>
              <a:defRPr sz="2800"/>
            </a:pPr>
            <a:r>
              <a:t>To establish anatomical and physiological links between the motions encountered during embryogenesis versus PRM expression.</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Other considerations"/>
          <p:cNvSpPr txBox="1"/>
          <p:nvPr>
            <p:ph type="title"/>
          </p:nvPr>
        </p:nvSpPr>
        <p:spPr>
          <a:prstGeom prst="rect">
            <a:avLst/>
          </a:prstGeom>
        </p:spPr>
        <p:txBody>
          <a:bodyPr/>
          <a:lstStyle/>
          <a:p>
            <a:pPr/>
            <a:r>
              <a:t>Other considerations</a:t>
            </a:r>
          </a:p>
        </p:txBody>
      </p:sp>
      <p:sp>
        <p:nvSpPr>
          <p:cNvPr id="205" name="body parts that go beyond anatomo-physiological to understand certain existing interrelations between links or context (ex: lesional or temporal link)…"/>
          <p:cNvSpPr txBox="1"/>
          <p:nvPr>
            <p:ph type="body" idx="1"/>
          </p:nvPr>
        </p:nvSpPr>
        <p:spPr>
          <a:prstGeom prst="rect">
            <a:avLst/>
          </a:prstGeom>
        </p:spPr>
        <p:txBody>
          <a:bodyPr/>
          <a:lstStyle/>
          <a:p>
            <a:pPr marL="836474" indent="-353874">
              <a:lnSpc>
                <a:spcPct val="90000"/>
              </a:lnSpc>
              <a:buBlip>
                <a:blip r:embed="rId2"/>
              </a:buBlip>
              <a:tabLst>
                <a:tab pos="1447800" algn="l"/>
              </a:tabLst>
              <a:defRPr sz="2800"/>
            </a:pPr>
            <a:r>
              <a:t>body parts that go beyond anatomo-physiological to understand certain existing interrelations between links or context (ex: lesional or temporal link)</a:t>
            </a:r>
          </a:p>
          <a:p>
            <a:pPr marL="836474" indent="-353874">
              <a:lnSpc>
                <a:spcPct val="90000"/>
              </a:lnSpc>
              <a:buBlip>
                <a:blip r:embed="rId2"/>
              </a:buBlip>
              <a:tabLst>
                <a:tab pos="1447800" algn="l"/>
              </a:tabLst>
              <a:defRPr sz="2800"/>
            </a:pPr>
            <a:r>
              <a:t>To appreciate the adaptation and compensation ability or potential of an individual</a:t>
            </a:r>
          </a:p>
          <a:p>
            <a:pPr marL="836474" indent="-353874">
              <a:lnSpc>
                <a:spcPct val="90000"/>
              </a:lnSpc>
              <a:buBlip>
                <a:blip r:embed="rId2"/>
              </a:buBlip>
              <a:tabLst>
                <a:tab pos="1447800" algn="l"/>
              </a:tabLst>
              <a:defRPr sz="2800"/>
            </a:pPr>
            <a:r>
              <a:t>To learn on the quality of integration of diverse influences to the point of relative resolution of peace. (species, civilisation, family, personal, etc)</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Also…"/>
          <p:cNvSpPr txBox="1"/>
          <p:nvPr>
            <p:ph type="title"/>
          </p:nvPr>
        </p:nvSpPr>
        <p:spPr>
          <a:prstGeom prst="rect">
            <a:avLst/>
          </a:prstGeom>
        </p:spPr>
        <p:txBody>
          <a:bodyPr/>
          <a:lstStyle/>
          <a:p>
            <a:pPr/>
            <a:r>
              <a:t>Also…</a:t>
            </a:r>
          </a:p>
        </p:txBody>
      </p:sp>
      <p:sp>
        <p:nvSpPr>
          <p:cNvPr id="208" name="Our osteopathic practice can gain from a more complete and comprehensive visualization of the different processes that took place in the elaboration of the organism and its manifestations…"/>
          <p:cNvSpPr txBox="1"/>
          <p:nvPr>
            <p:ph type="body" idx="1"/>
          </p:nvPr>
        </p:nvSpPr>
        <p:spPr>
          <a:prstGeom prst="rect">
            <a:avLst/>
          </a:prstGeom>
        </p:spPr>
        <p:txBody>
          <a:bodyPr/>
          <a:lstStyle/>
          <a:p>
            <a:pPr>
              <a:lnSpc>
                <a:spcPct val="90000"/>
              </a:lnSpc>
              <a:buBlip>
                <a:blip r:embed="rId2"/>
              </a:buBlip>
            </a:pPr>
            <a:r>
              <a:t>Our osteopathic practice can gain from a more complete and comprehensive visualization of the different processes that took place in the elaboration of the organism and its manifestations</a:t>
            </a:r>
          </a:p>
          <a:p>
            <a:pPr>
              <a:lnSpc>
                <a:spcPct val="90000"/>
              </a:lnSpc>
              <a:buBlip>
                <a:blip r:embed="rId2"/>
              </a:buBlip>
            </a:pPr>
            <a:r>
              <a:t>It can also benefit from a better understanding and palpation sense of the fields, fluids and tissues in their specificities and interactions.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Finally…"/>
          <p:cNvSpPr txBox="1"/>
          <p:nvPr>
            <p:ph type="title"/>
          </p:nvPr>
        </p:nvSpPr>
        <p:spPr>
          <a:prstGeom prst="rect">
            <a:avLst/>
          </a:prstGeom>
        </p:spPr>
        <p:txBody>
          <a:bodyPr/>
          <a:lstStyle/>
          <a:p>
            <a:pPr/>
            <a:r>
              <a:t>Finally…</a:t>
            </a:r>
          </a:p>
        </p:txBody>
      </p:sp>
      <p:sp>
        <p:nvSpPr>
          <p:cNvPr id="211" name="The study of the different stages of embryological development, its associated fulcrums and transition phases, represents an important dimension of our osteopathic assessment and treatment methodology in the embryo, fetus, newborn, child and…"/>
          <p:cNvSpPr txBox="1"/>
          <p:nvPr>
            <p:ph type="body" idx="1"/>
          </p:nvPr>
        </p:nvSpPr>
        <p:spPr>
          <a:prstGeom prst="rect">
            <a:avLst/>
          </a:prstGeom>
        </p:spPr>
        <p:txBody>
          <a:bodyPr/>
          <a:lstStyle/>
          <a:p>
            <a:pPr>
              <a:buBlip>
                <a:blip r:embed="rId2"/>
              </a:buBlip>
            </a:pPr>
            <a:r>
              <a:t>The study of the different stages of embryological development, its associated fulcrums and transition phases, represents an important dimension of our osteopathic assessment and treatment methodology in the embryo, fetus, newborn, child and </a:t>
            </a:r>
          </a:p>
          <a:p>
            <a:pPr>
              <a:buBlip>
                <a:blip r:embed="rId2"/>
              </a:buBlip>
            </a:pPr>
            <a:r>
              <a:t>Adults…..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3" name="Cell division embryo.mov" descr="Cell division embryo.mov"/>
          <p:cNvPicPr>
            <a:picLocks noChangeAspect="0"/>
          </p:cNvPicPr>
          <p:nvPr>
            <a:videoFile r:link="rId2"/>
            <p:extLst>
              <p:ext uri="{DAA4B4D4-6D71-4841-9C94-3DE7FCFB9230}">
                <p14:media xmlns:p14="http://schemas.microsoft.com/office/powerpoint/2010/main" r:embed="rId3"/>
              </p:ext>
            </p:extLst>
          </p:nvPr>
        </p:nvPicPr>
        <p:blipFill>
          <a:blip r:embed="rId4">
            <a:extLst/>
          </a:blip>
          <a:stretch>
            <a:fillRect/>
          </a:stretch>
        </p:blipFill>
        <p:spPr>
          <a:xfrm>
            <a:off x="53083" y="546100"/>
            <a:ext cx="12898634" cy="86614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mediacall" nodeType="afterEffect" presetSubtype="0" presetID="1" grpId="1" fill="hold">
                                  <p:stCondLst>
                                    <p:cond delay="0"/>
                                  </p:stCondLst>
                                  <p:childTnLst>
                                    <p:cmd type="call" cmd="playFrom(0.0)">
                                      <p:cBhvr>
                                        <p:cTn id="6" dur="18799" fill="hold"/>
                                        <p:tgtEl>
                                          <p:spTgt spid="213"/>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100000">
                <p:cTn id="7" fill="hold" display="0">
                  <p:stCondLst>
                    <p:cond delay="indefinite"/>
                  </p:stCondLst>
                </p:cTn>
                <p:tgtEl>
                  <p:spTgt spid="213"/>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8" name="Cell division embryo.mov" descr="Cell division embryo.mov"/>
          <p:cNvPicPr>
            <a:picLocks noChangeAspect="0"/>
          </p:cNvPicPr>
          <p:nvPr>
            <a:videoFile r:link="rId2"/>
            <p:extLst>
              <p:ext uri="{DAA4B4D4-6D71-4841-9C94-3DE7FCFB9230}">
                <p14:media xmlns:p14="http://schemas.microsoft.com/office/powerpoint/2010/main" r:embed="rId3"/>
              </p:ext>
            </p:extLst>
          </p:nvPr>
        </p:nvPicPr>
        <p:blipFill>
          <a:blip r:embed="rId4">
            <a:extLst/>
          </a:blip>
          <a:stretch>
            <a:fillRect/>
          </a:stretch>
        </p:blipFill>
        <p:spPr>
          <a:xfrm>
            <a:off x="0" y="533400"/>
            <a:ext cx="12936458" cy="86868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mediacall" nodeType="afterEffect" presetSubtype="0" presetID="1" grpId="1" fill="hold">
                                  <p:stCondLst>
                                    <p:cond delay="0"/>
                                  </p:stCondLst>
                                  <p:childTnLst>
                                    <p:cmd type="call" cmd="playFrom(0.0)">
                                      <p:cBhvr>
                                        <p:cTn id="6" dur="18799" fill="hold"/>
                                        <p:tgtEl>
                                          <p:spTgt spid="128"/>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100000">
                <p:cTn id="7" fill="hold" display="0">
                  <p:stCondLst>
                    <p:cond delay="indefinite"/>
                  </p:stCondLst>
                </p:cTn>
                <p:tgtEl>
                  <p:spTgt spid="128"/>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History of Embryology"/>
          <p:cNvSpPr txBox="1"/>
          <p:nvPr>
            <p:ph type="title"/>
          </p:nvPr>
        </p:nvSpPr>
        <p:spPr>
          <a:prstGeom prst="rect">
            <a:avLst/>
          </a:prstGeom>
        </p:spPr>
        <p:txBody>
          <a:bodyPr/>
          <a:lstStyle/>
          <a:p>
            <a:pPr/>
            <a:r>
              <a:t>History of Embryology</a:t>
            </a:r>
          </a:p>
        </p:txBody>
      </p:sp>
      <p:sp>
        <p:nvSpPr>
          <p:cNvPr id="131" name="1400 B.C. Indices of the description of development…"/>
          <p:cNvSpPr txBox="1"/>
          <p:nvPr>
            <p:ph type="body" idx="1"/>
          </p:nvPr>
        </p:nvSpPr>
        <p:spPr>
          <a:prstGeom prst="rect">
            <a:avLst/>
          </a:prstGeom>
        </p:spPr>
        <p:txBody>
          <a:bodyPr/>
          <a:lstStyle/>
          <a:p>
            <a:pPr>
              <a:buBlip>
                <a:blip r:embed="rId2"/>
              </a:buBlip>
            </a:pPr>
            <a:r>
              <a:t>1400 B.C. Indices of the description of development</a:t>
            </a:r>
          </a:p>
          <a:p>
            <a:pPr>
              <a:buBlip>
                <a:blip r:embed="rId2"/>
              </a:buBlip>
            </a:pPr>
            <a:r>
              <a:t>350 BC Socrates describes some development</a:t>
            </a:r>
          </a:p>
          <a:p>
            <a:pPr>
              <a:buBlip>
                <a:blip r:embed="rId2"/>
              </a:buBlip>
            </a:pPr>
            <a:r>
              <a:t>1827 discovery of first chromosomes</a:t>
            </a:r>
          </a:p>
          <a:p>
            <a:pPr>
              <a:buBlip>
                <a:blip r:embed="rId2"/>
              </a:buBlip>
            </a:pPr>
            <a:r>
              <a:t>1910 First collections of embryos </a:t>
            </a:r>
          </a:p>
          <a:p>
            <a:pPr>
              <a:buBlip>
                <a:blip r:embed="rId2"/>
              </a:buBlip>
            </a:pPr>
            <a:r>
              <a:t>1948 Stages of development described</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History Continued"/>
          <p:cNvSpPr txBox="1"/>
          <p:nvPr>
            <p:ph type="title"/>
          </p:nvPr>
        </p:nvSpPr>
        <p:spPr>
          <a:prstGeom prst="rect">
            <a:avLst/>
          </a:prstGeom>
        </p:spPr>
        <p:txBody>
          <a:bodyPr/>
          <a:lstStyle/>
          <a:p>
            <a:pPr/>
            <a:r>
              <a:t>History Continued</a:t>
            </a:r>
          </a:p>
        </p:txBody>
      </p:sp>
      <p:sp>
        <p:nvSpPr>
          <p:cNvPr id="134" name="1970 First In vitro fertilization accomplished…"/>
          <p:cNvSpPr txBox="1"/>
          <p:nvPr>
            <p:ph type="body" idx="1"/>
          </p:nvPr>
        </p:nvSpPr>
        <p:spPr>
          <a:prstGeom prst="rect">
            <a:avLst/>
          </a:prstGeom>
        </p:spPr>
        <p:txBody>
          <a:bodyPr/>
          <a:lstStyle/>
          <a:p>
            <a:pPr>
              <a:buBlip>
                <a:blip r:embed="rId2"/>
              </a:buBlip>
            </a:pPr>
            <a:r>
              <a:t>1970 First In vitro fertilization accomplished</a:t>
            </a:r>
          </a:p>
          <a:p>
            <a:pPr>
              <a:buBlip>
                <a:blip r:embed="rId2"/>
              </a:buBlip>
            </a:pPr>
            <a:r>
              <a:t>1978 first successful in vitro birth</a:t>
            </a:r>
          </a:p>
          <a:p>
            <a:pPr>
              <a:buBlip>
                <a:blip r:embed="rId2"/>
              </a:buBlip>
            </a:pPr>
            <a:r>
              <a:t>1973-4 Blechschmidt collections</a:t>
            </a:r>
          </a:p>
          <a:p>
            <a:pPr>
              <a:buBlip>
                <a:blip r:embed="rId2"/>
              </a:buBlip>
            </a:pPr>
            <a:r>
              <a:t>2003 first mapping of genomes finding much more stuff (see article)</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 name="Currents in Thought"/>
          <p:cNvSpPr txBox="1"/>
          <p:nvPr>
            <p:ph type="title"/>
          </p:nvPr>
        </p:nvSpPr>
        <p:spPr>
          <a:prstGeom prst="rect">
            <a:avLst/>
          </a:prstGeom>
        </p:spPr>
        <p:txBody>
          <a:bodyPr/>
          <a:lstStyle/>
          <a:p>
            <a:pPr/>
            <a:r>
              <a:t>Currents in Thought</a:t>
            </a:r>
          </a:p>
        </p:txBody>
      </p:sp>
      <p:sp>
        <p:nvSpPr>
          <p:cNvPr id="137" name="Preform (it just grew that way)…"/>
          <p:cNvSpPr txBox="1"/>
          <p:nvPr>
            <p:ph type="body" idx="1"/>
          </p:nvPr>
        </p:nvSpPr>
        <p:spPr>
          <a:xfrm>
            <a:off x="444500" y="1993900"/>
            <a:ext cx="12115800" cy="7645400"/>
          </a:xfrm>
          <a:prstGeom prst="rect">
            <a:avLst/>
          </a:prstGeom>
        </p:spPr>
        <p:txBody>
          <a:bodyPr/>
          <a:lstStyle/>
          <a:p>
            <a:pPr>
              <a:buBlip>
                <a:blip r:embed="rId2"/>
              </a:buBlip>
            </a:pPr>
            <a:r>
              <a:t>Preform (it just grew that way)</a:t>
            </a:r>
          </a:p>
          <a:p>
            <a:pPr>
              <a:buBlip>
                <a:blip r:embed="rId2"/>
              </a:buBlip>
            </a:pPr>
            <a:r>
              <a:t>Epigenesis (growth but with differentiation)</a:t>
            </a:r>
          </a:p>
          <a:p>
            <a:pPr>
              <a:buBlip>
                <a:blip r:embed="rId2"/>
              </a:buBlip>
            </a:pPr>
            <a:r>
              <a:t>Continuity (transitions)</a:t>
            </a:r>
          </a:p>
          <a:p>
            <a:pPr>
              <a:buBlip>
                <a:blip r:embed="rId2"/>
              </a:buBlip>
            </a:pPr>
            <a:r>
              <a:t>Phylogenesis (creation of species)</a:t>
            </a:r>
          </a:p>
          <a:p>
            <a:pPr>
              <a:buBlip>
                <a:blip r:embed="rId2"/>
              </a:buBlip>
            </a:pPr>
            <a:r>
              <a:t>Induction (one leads to another)</a:t>
            </a:r>
          </a:p>
          <a:p>
            <a:pPr>
              <a:buBlip>
                <a:blip r:embed="rId2"/>
              </a:buBlip>
            </a:pPr>
            <a:r>
              <a:t>Germ Layers</a:t>
            </a:r>
          </a:p>
          <a:p>
            <a:pPr>
              <a:buBlip>
                <a:blip r:embed="rId2"/>
              </a:buBlip>
            </a:pPr>
            <a:r>
              <a:t>Morphogenic fields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Evolution of form"/>
          <p:cNvSpPr txBox="1"/>
          <p:nvPr>
            <p:ph type="title"/>
          </p:nvPr>
        </p:nvSpPr>
        <p:spPr>
          <a:prstGeom prst="rect">
            <a:avLst/>
          </a:prstGeom>
        </p:spPr>
        <p:txBody>
          <a:bodyPr/>
          <a:lstStyle/>
          <a:p>
            <a:pPr/>
            <a:r>
              <a:t>Evolution of form</a:t>
            </a:r>
          </a:p>
        </p:txBody>
      </p:sp>
      <p:sp>
        <p:nvSpPr>
          <p:cNvPr id="140" name="Matter rises from a primordial chaos to transform into, by transitional levels, elements that become more and more complex (H. Reeves)…"/>
          <p:cNvSpPr txBox="1"/>
          <p:nvPr>
            <p:ph type="body" idx="1"/>
          </p:nvPr>
        </p:nvSpPr>
        <p:spPr>
          <a:prstGeom prst="rect">
            <a:avLst/>
          </a:prstGeom>
        </p:spPr>
        <p:txBody>
          <a:bodyPr/>
          <a:lstStyle/>
          <a:p>
            <a:pPr>
              <a:buBlip>
                <a:blip r:embed="rId3"/>
              </a:buBlip>
            </a:pPr>
            <a:r>
              <a:t>Matter rises from a primordial chaos to transform into, by transitional levels, elements that become more and more complex (H. Reeves)</a:t>
            </a:r>
          </a:p>
          <a:p>
            <a:pPr marL="342900" indent="139700">
              <a:buSzTx/>
              <a:buNone/>
              <a:tabLst>
                <a:tab pos="825500" algn="l"/>
                <a:tab pos="1397000" algn="l"/>
              </a:tabLst>
            </a:pPr>
          </a:p>
          <a:p>
            <a:pPr>
              <a:buBlip>
                <a:blip r:embed="rId3"/>
              </a:buBlip>
            </a:pPr>
            <a:r>
              <a:t>This organisation supposes the existence of an initial information.</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Andrew Taylor Still"/>
          <p:cNvSpPr txBox="1"/>
          <p:nvPr>
            <p:ph type="title"/>
          </p:nvPr>
        </p:nvSpPr>
        <p:spPr>
          <a:prstGeom prst="rect">
            <a:avLst/>
          </a:prstGeom>
        </p:spPr>
        <p:txBody>
          <a:bodyPr/>
          <a:lstStyle/>
          <a:p>
            <a:pPr/>
            <a:r>
              <a:t>Andrew Taylor Still </a:t>
            </a:r>
          </a:p>
        </p:txBody>
      </p:sp>
      <p:sp>
        <p:nvSpPr>
          <p:cNvPr id="145" name="As a skilled Mechanic, imperfection in forms of all parts was a world that He did not comprehend, because His works never possessed a flaw nor fault in form… Harmony only dwells where obstructions do not exist… Remove all obstructions, and when it is intelligently done, Nature will kindly do the rest."/>
          <p:cNvSpPr txBox="1"/>
          <p:nvPr>
            <p:ph type="body" idx="1"/>
          </p:nvPr>
        </p:nvSpPr>
        <p:spPr>
          <a:prstGeom prst="rect">
            <a:avLst/>
          </a:prstGeom>
        </p:spPr>
        <p:txBody>
          <a:bodyPr/>
          <a:lstStyle>
            <a:lvl1pPr marL="861190" indent="-378590">
              <a:buClr>
                <a:srgbClr val="000000"/>
              </a:buClr>
              <a:buSzPct val="100000"/>
              <a:buFont typeface="Arial"/>
              <a:buChar char="•"/>
              <a:tabLst>
                <a:tab pos="1498600" algn="l"/>
              </a:tabLst>
              <a:defRPr i="1">
                <a:latin typeface="Arial"/>
                <a:ea typeface="Arial"/>
                <a:cs typeface="Arial"/>
                <a:sym typeface="Arial"/>
              </a:defRPr>
            </a:lvl1pPr>
          </a:lstStyle>
          <a:p>
            <a:pPr/>
            <a:r>
              <a:t>As a skilled Mechanic, imperfection in forms of all parts was a world that He did not comprehend, because His works never possessed a flaw nor fault in form… Harmony only dwells where obstructions do not exist… Remove all obstructions, and when it is intelligently done, Nature will kindly do the rest.</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Anne Wales D.O."/>
          <p:cNvSpPr txBox="1"/>
          <p:nvPr>
            <p:ph type="title"/>
          </p:nvPr>
        </p:nvSpPr>
        <p:spPr>
          <a:prstGeom prst="rect">
            <a:avLst/>
          </a:prstGeom>
        </p:spPr>
        <p:txBody>
          <a:bodyPr/>
          <a:lstStyle/>
          <a:p>
            <a:pPr/>
            <a:r>
              <a:t>Anne Wales D.O. </a:t>
            </a:r>
          </a:p>
        </p:txBody>
      </p:sp>
      <p:sp>
        <p:nvSpPr>
          <p:cNvPr id="148" name="the bones, ligaments and fascias of the body may be considered as an integrated system providing form, support and stability. Millenium Journal AOA 2000 reprinted from 1951"/>
          <p:cNvSpPr txBox="1"/>
          <p:nvPr>
            <p:ph type="body" idx="1"/>
          </p:nvPr>
        </p:nvSpPr>
        <p:spPr>
          <a:prstGeom prst="rect">
            <a:avLst/>
          </a:prstGeom>
        </p:spPr>
        <p:txBody>
          <a:bodyPr/>
          <a:lstStyle/>
          <a:p>
            <a:pPr>
              <a:buBlip>
                <a:blip r:embed="rId2"/>
              </a:buBlip>
              <a:tabLst>
                <a:tab pos="1041400" algn="l"/>
                <a:tab pos="1397000" algn="l"/>
                <a:tab pos="1752600" algn="l"/>
                <a:tab pos="2108200" algn="l"/>
                <a:tab pos="2463800" algn="l"/>
                <a:tab pos="2819400" algn="l"/>
                <a:tab pos="3175000" algn="l"/>
                <a:tab pos="3530600" algn="l"/>
                <a:tab pos="3886200" algn="l"/>
                <a:tab pos="4241800" algn="l"/>
                <a:tab pos="4597400" algn="l"/>
                <a:tab pos="4953000" algn="l"/>
              </a:tabLst>
            </a:pPr>
            <a:r>
              <a:t>the bones, ligaments and fascias of the body may be considered as an integrated system providing form, support and stability. </a:t>
            </a:r>
            <a:r>
              <a:rPr b="1" i="1"/>
              <a:t>Millenium Journal AOA 2000 reprinted from 1951</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White">
  <a:themeElements>
    <a:clrScheme name="White">
      <a:dk1>
        <a:srgbClr val="AE8C4F"/>
      </a:dk1>
      <a:lt1>
        <a:srgbClr val="5F7BAE"/>
      </a:lt1>
      <a:dk2>
        <a:srgbClr val="42464D"/>
      </a:dk2>
      <a:lt2>
        <a:srgbClr val="D4D6D9"/>
      </a:lt2>
      <a:accent1>
        <a:srgbClr val="095CC4"/>
      </a:accent1>
      <a:accent2>
        <a:srgbClr val="1B8518"/>
      </a:accent2>
      <a:accent3>
        <a:srgbClr val="D3B21C"/>
      </a:accent3>
      <a:accent4>
        <a:srgbClr val="D45510"/>
      </a:accent4>
      <a:accent5>
        <a:srgbClr val="BA120A"/>
      </a:accent5>
      <a:accent6>
        <a:srgbClr val="62298A"/>
      </a:accent6>
      <a:hlink>
        <a:srgbClr val="0000FF"/>
      </a:hlink>
      <a:folHlink>
        <a:srgbClr val="FF00FF"/>
      </a:folHlink>
    </a:clrScheme>
    <a:fontScheme name="White">
      <a:majorFont>
        <a:latin typeface="Times New Roman"/>
        <a:ea typeface="Times New Roman"/>
        <a:cs typeface="Times New Roman"/>
      </a:majorFont>
      <a:minorFont>
        <a:latin typeface="Palatino"/>
        <a:ea typeface="Palatino"/>
        <a:cs typeface="Palatino"/>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effectStyle>
        <a:effectStyle>
          <a:effectLst/>
        </a:effectStyle>
        <a:effectStyle>
          <a:effectLst/>
        </a:effectStyle>
      </a:effectStyleLst>
      <a:bgFillStyleLst>
        <a:solidFill>
          <a:srgbClr val="FFFFFF"/>
        </a:solidFill>
        <a:solidFill>
          <a:srgbClr val="FFFFFF"/>
        </a:solidFill>
        <a:solidFill>
          <a:srgbClr val="FFFFFF"/>
        </a:solidFill>
      </a:bgFillStyleLst>
    </a:fmtScheme>
  </a:themeElements>
  <a:objectDefaults>
    <a:spDef>
      <a:spPr>
        <a:solidFill>
          <a:srgbClr val="6896EB">
            <a:alpha val="50000"/>
          </a:srgbClr>
        </a:solidFill>
        <a:ln w="25400" cap="flat">
          <a:solidFill>
            <a:srgbClr val="5F7BAE">
              <a:alpha val="50000"/>
            </a:srgbClr>
          </a:solidFill>
          <a:prstDash val="solid"/>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5F7BAE">
              <a:alpha val="50000"/>
            </a:srgb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5F7BAE"/>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42464D"/>
      </a:dk2>
      <a:lt2>
        <a:srgbClr val="D4D6D9"/>
      </a:lt2>
      <a:accent1>
        <a:srgbClr val="095CC4"/>
      </a:accent1>
      <a:accent2>
        <a:srgbClr val="1B8518"/>
      </a:accent2>
      <a:accent3>
        <a:srgbClr val="D3B21C"/>
      </a:accent3>
      <a:accent4>
        <a:srgbClr val="D45510"/>
      </a:accent4>
      <a:accent5>
        <a:srgbClr val="BA120A"/>
      </a:accent5>
      <a:accent6>
        <a:srgbClr val="62298A"/>
      </a:accent6>
      <a:hlink>
        <a:srgbClr val="0000FF"/>
      </a:hlink>
      <a:folHlink>
        <a:srgbClr val="FF00FF"/>
      </a:folHlink>
    </a:clrScheme>
    <a:fontScheme name="White">
      <a:majorFont>
        <a:latin typeface="Times New Roman"/>
        <a:ea typeface="Times New Roman"/>
        <a:cs typeface="Times New Roman"/>
      </a:majorFont>
      <a:minorFont>
        <a:latin typeface="Palatino"/>
        <a:ea typeface="Palatino"/>
        <a:cs typeface="Palatino"/>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effectStyle>
        <a:effectStyle>
          <a:effectLst/>
        </a:effectStyle>
        <a:effectStyle>
          <a:effectLst/>
        </a:effectStyle>
      </a:effectStyleLst>
      <a:bgFillStyleLst>
        <a:solidFill>
          <a:srgbClr val="FFFFFF"/>
        </a:solidFill>
        <a:solidFill>
          <a:srgbClr val="FFFFFF"/>
        </a:solidFill>
        <a:solidFill>
          <a:srgbClr val="FFFFFF"/>
        </a:solidFill>
      </a:bgFillStyleLst>
    </a:fmtScheme>
  </a:themeElements>
  <a:objectDefaults>
    <a:spDef>
      <a:spPr>
        <a:solidFill>
          <a:srgbClr val="6896EB">
            <a:alpha val="50000"/>
          </a:srgbClr>
        </a:solidFill>
        <a:ln w="25400" cap="flat">
          <a:solidFill>
            <a:srgbClr val="5F7BAE">
              <a:alpha val="50000"/>
            </a:srgbClr>
          </a:solidFill>
          <a:prstDash val="solid"/>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5F7BAE">
              <a:alpha val="50000"/>
            </a:srgb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5F7BAE"/>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