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e5e3e60ebd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e5e3e60ebd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e5e3e60ebd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e5e3e60ebd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e5e3e60ebd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e5e3e60ebd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e5e3e60ebd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e5e3e60ebd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e5e3e60ebd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e5e3e60ebd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5e3e60ebd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e5e3e60ebd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e5e3e60ebd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e5e3e60ebd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e5e3e60ebd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e5e3e60ebd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e5e3e60ebd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e5e3e60ebd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044700" y="2381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/>
              <a:t>TIGER </a:t>
            </a:r>
            <a:r>
              <a:rPr lang="en" sz="5200">
                <a:solidFill>
                  <a:srgbClr val="FF9900"/>
                </a:solidFill>
              </a:rPr>
              <a:t>IYE</a:t>
            </a:r>
            <a:endParaRPr sz="5200">
              <a:solidFill>
                <a:srgbClr val="FF99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/>
              <a:t>EDUCATION </a:t>
            </a:r>
            <a:r>
              <a:rPr lang="en" sz="5200">
                <a:solidFill>
                  <a:srgbClr val="FF9900"/>
                </a:solidFill>
              </a:rPr>
              <a:t>PART 4</a:t>
            </a:r>
            <a:endParaRPr sz="5200">
              <a:solidFill>
                <a:srgbClr val="FF99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3044700" y="3398655"/>
            <a:ext cx="3054600" cy="7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12">
                <a:latin typeface="Economica"/>
                <a:ea typeface="Economica"/>
                <a:cs typeface="Economica"/>
                <a:sym typeface="Economica"/>
              </a:rPr>
              <a:t>INSTRUCTOR </a:t>
            </a:r>
            <a:endParaRPr sz="2312">
              <a:latin typeface="Economica"/>
              <a:ea typeface="Economica"/>
              <a:cs typeface="Economica"/>
              <a:sym typeface="Economica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12">
                <a:latin typeface="Economica"/>
                <a:ea typeface="Economica"/>
                <a:cs typeface="Economica"/>
                <a:sym typeface="Economica"/>
              </a:rPr>
              <a:t>QUENN V. GARRIS JR.</a:t>
            </a:r>
            <a:endParaRPr sz="2312">
              <a:latin typeface="Economica"/>
              <a:ea typeface="Economica"/>
              <a:cs typeface="Economica"/>
              <a:sym typeface="Economica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12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3">
            <a:alphaModFix amt="52999"/>
          </a:blip>
          <a:stretch>
            <a:fillRect/>
          </a:stretch>
        </p:blipFill>
        <p:spPr>
          <a:xfrm>
            <a:off x="0" y="2529364"/>
            <a:ext cx="3466500" cy="2557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4">
            <a:alphaModFix amt="62000"/>
          </a:blip>
          <a:stretch>
            <a:fillRect/>
          </a:stretch>
        </p:blipFill>
        <p:spPr>
          <a:xfrm>
            <a:off x="5810250" y="498800"/>
            <a:ext cx="3333750" cy="25003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00" y="1724500"/>
            <a:ext cx="4572000" cy="3419007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 txBox="1"/>
          <p:nvPr>
            <p:ph type="title"/>
          </p:nvPr>
        </p:nvSpPr>
        <p:spPr>
          <a:xfrm>
            <a:off x="265500" y="-393350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! </a:t>
            </a:r>
            <a:r>
              <a:rPr lang="en" sz="2800"/>
              <a:t>YOUR MINDSET IS EVERYTHING !</a:t>
            </a:r>
            <a:endParaRPr sz="2800"/>
          </a:p>
        </p:txBody>
      </p:sp>
      <p:sp>
        <p:nvSpPr>
          <p:cNvPr id="72" name="Google Shape;72;p14"/>
          <p:cNvSpPr txBox="1"/>
          <p:nvPr>
            <p:ph idx="1" type="subTitle"/>
          </p:nvPr>
        </p:nvSpPr>
        <p:spPr>
          <a:xfrm>
            <a:off x="202525" y="1488376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STAY OUT YOUR OWN WAY</a:t>
            </a:r>
            <a:endParaRPr/>
          </a:p>
        </p:txBody>
      </p:sp>
      <p:sp>
        <p:nvSpPr>
          <p:cNvPr id="73" name="Google Shape;73;p1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OUR CRAFT</a:t>
            </a:r>
            <a:endParaRPr sz="24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MENTAL - 70 %</a:t>
            </a:r>
            <a:endParaRPr sz="24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WAITING - 20 %</a:t>
            </a:r>
            <a:endParaRPr sz="24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TRADING- 10 %</a:t>
            </a:r>
            <a:endParaRPr sz="24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175325" y="860850"/>
            <a:ext cx="5878800" cy="171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BUT I THOUGHT THIS WAS TRADING??? </a:t>
            </a:r>
            <a:endParaRPr/>
          </a:p>
        </p:txBody>
      </p:sp>
      <p:sp>
        <p:nvSpPr>
          <p:cNvPr id="79" name="Google Shape;79;p15"/>
          <p:cNvSpPr txBox="1"/>
          <p:nvPr/>
        </p:nvSpPr>
        <p:spPr>
          <a:xfrm>
            <a:off x="243875" y="3117600"/>
            <a:ext cx="5867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Economica"/>
                <a:ea typeface="Economica"/>
                <a:cs typeface="Economica"/>
                <a:sym typeface="Economica"/>
              </a:rPr>
              <a:t>WHAT ARE WE TALKING ABOUT???</a:t>
            </a:r>
            <a:endParaRPr sz="3600">
              <a:latin typeface="Economica"/>
              <a:ea typeface="Economica"/>
              <a:cs typeface="Economica"/>
              <a:sym typeface="Economica"/>
            </a:endParaRPr>
          </a:p>
        </p:txBody>
      </p:sp>
      <p:pic>
        <p:nvPicPr>
          <p:cNvPr id="80" name="Google Shape;8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60725" y="152400"/>
            <a:ext cx="2419349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76150" y="339068"/>
            <a:ext cx="4067861" cy="4690852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6"/>
          <p:cNvSpPr txBox="1"/>
          <p:nvPr>
            <p:ph type="title"/>
          </p:nvPr>
        </p:nvSpPr>
        <p:spPr>
          <a:xfrm>
            <a:off x="1380675" y="8656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RISK</a:t>
            </a:r>
            <a:r>
              <a:rPr lang="en"/>
              <a:t> MUTHA FUCKING </a:t>
            </a:r>
            <a:r>
              <a:rPr lang="en">
                <a:solidFill>
                  <a:srgbClr val="FF0000"/>
                </a:solidFill>
              </a:rPr>
              <a:t>MANAGEMENT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7"/>
          <p:cNvPicPr preferRelativeResize="0"/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 rot="312258">
            <a:off x="-984217" y="291366"/>
            <a:ext cx="6756311" cy="7305672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7"/>
          <p:cNvSpPr txBox="1"/>
          <p:nvPr>
            <p:ph type="title"/>
          </p:nvPr>
        </p:nvSpPr>
        <p:spPr>
          <a:xfrm>
            <a:off x="311700" y="555600"/>
            <a:ext cx="30159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FEW POINTERS TO START...</a:t>
            </a:r>
            <a:endParaRPr/>
          </a:p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311700" y="1399400"/>
            <a:ext cx="80754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DON’T FOCUS ON MONEY…</a:t>
            </a:r>
            <a:r>
              <a:rPr lang="en" sz="2000"/>
              <a:t> Yes it’s the reward but you have to win the trade first &amp; that’s not easy!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Always consider the </a:t>
            </a:r>
            <a:r>
              <a:rPr b="1" lang="en" sz="2000">
                <a:solidFill>
                  <a:srgbClr val="FF0000"/>
                </a:solidFill>
              </a:rPr>
              <a:t>RISK</a:t>
            </a:r>
            <a:r>
              <a:rPr lang="en" sz="2000"/>
              <a:t> of every trade before getting distracted by the profits.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CUT YOUR </a:t>
            </a:r>
            <a:r>
              <a:rPr lang="en" sz="2000">
                <a:solidFill>
                  <a:srgbClr val="FF0000"/>
                </a:solidFill>
              </a:rPr>
              <a:t>LOSERS</a:t>
            </a:r>
            <a:r>
              <a:rPr lang="en" sz="2000"/>
              <a:t> SHORT!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LET YOUR </a:t>
            </a:r>
            <a:r>
              <a:rPr lang="en" sz="2000">
                <a:solidFill>
                  <a:schemeClr val="accent3"/>
                </a:solidFill>
              </a:rPr>
              <a:t>PROFITS</a:t>
            </a:r>
            <a:r>
              <a:rPr lang="en" sz="2000"/>
              <a:t> RUN BUT DON’T GET </a:t>
            </a:r>
            <a:r>
              <a:rPr b="1" i="1" lang="en" sz="2000">
                <a:solidFill>
                  <a:srgbClr val="9900FF"/>
                </a:solidFill>
              </a:rPr>
              <a:t>GREEDY</a:t>
            </a:r>
            <a:r>
              <a:rPr lang="en" sz="2000"/>
              <a:t>!!!</a:t>
            </a:r>
            <a:endParaRPr sz="2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773700" y="65180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OF ALL ASPECTS OF THE TRADE BEFORE OPENING A POSITION</a:t>
            </a:r>
            <a:endParaRPr/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4400" y="2182400"/>
            <a:ext cx="2182125" cy="265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79100" y="2182400"/>
            <a:ext cx="2656300" cy="265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4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1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19"/>
          <p:cNvPicPr preferRelativeResize="0"/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1548300" y="110503"/>
            <a:ext cx="5568625" cy="4922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THINGS TO THINK ABOUT ?</a:t>
            </a:r>
            <a:endParaRPr/>
          </a:p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311700" y="1225225"/>
            <a:ext cx="42603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HOW MUCH AM I RISKING ?</a:t>
            </a:r>
            <a:endParaRPr sz="2100"/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WHAT IS MY TAKE PROFIT, GOAL, &amp; EXIT POINT ?</a:t>
            </a:r>
            <a:endParaRPr sz="2100"/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WHAT CURRENT MARKETS ARE OPEN WHILE PLACING THIS TRADE ?</a:t>
            </a:r>
            <a:endParaRPr sz="21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08" name="Google Shape;108;p19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-34194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HAS PREVIOUS PRICE ACTION SHOWN AN ENTRY,EXIT, &amp; REASON TO PLACE THIS   TRADE ?</a:t>
            </a:r>
            <a:endParaRPr sz="2100"/>
          </a:p>
          <a:p>
            <a:pPr indent="-34194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DO I HAVE AT LEAST 3 CONFIRMATIONS SCREAMING FOR ME TO ENTER ?</a:t>
            </a:r>
            <a:endParaRPr sz="2100"/>
          </a:p>
          <a:p>
            <a:pPr indent="-34194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HOW BIG IS THE SPREAD ?</a:t>
            </a:r>
            <a:endParaRPr sz="21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>
            <p:ph type="title"/>
          </p:nvPr>
        </p:nvSpPr>
        <p:spPr>
          <a:xfrm>
            <a:off x="490250" y="450150"/>
            <a:ext cx="58788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LAST BUT NOT LEAST...</a:t>
            </a:r>
            <a:endParaRPr/>
          </a:p>
        </p:txBody>
      </p:sp>
      <p:sp>
        <p:nvSpPr>
          <p:cNvPr id="114" name="Google Shape;114;p20"/>
          <p:cNvSpPr txBox="1"/>
          <p:nvPr/>
        </p:nvSpPr>
        <p:spPr>
          <a:xfrm>
            <a:off x="409375" y="1616525"/>
            <a:ext cx="43773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Open Sans"/>
                <a:ea typeface="Open Sans"/>
                <a:cs typeface="Open Sans"/>
                <a:sym typeface="Open Sans"/>
              </a:rPr>
              <a:t>&amp; I MEAN THIS IN THE NICEST WAY...</a:t>
            </a:r>
            <a:endParaRPr sz="21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5" name="Google Shape;115;p20"/>
          <p:cNvSpPr txBox="1"/>
          <p:nvPr/>
        </p:nvSpPr>
        <p:spPr>
          <a:xfrm>
            <a:off x="388375" y="2813175"/>
            <a:ext cx="4230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Open Sans"/>
                <a:ea typeface="Open Sans"/>
                <a:cs typeface="Open Sans"/>
                <a:sym typeface="Open Sans"/>
              </a:rPr>
              <a:t>SAVE THE DRAMA… </a:t>
            </a:r>
            <a:endParaRPr sz="3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Open Sans"/>
                <a:ea typeface="Open Sans"/>
                <a:cs typeface="Open Sans"/>
                <a:sym typeface="Open Sans"/>
              </a:rPr>
              <a:t>FOR YO MAMA...</a:t>
            </a:r>
            <a:endParaRPr sz="30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6" name="Google Shape;116;p20"/>
          <p:cNvSpPr txBox="1"/>
          <p:nvPr/>
        </p:nvSpPr>
        <p:spPr>
          <a:xfrm>
            <a:off x="136475" y="4286725"/>
            <a:ext cx="8964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Open Sans"/>
                <a:ea typeface="Open Sans"/>
                <a:cs typeface="Open Sans"/>
                <a:sym typeface="Open Sans"/>
              </a:rPr>
              <a:t>THE MARKET DOESN’T CARE ABOUT US SO TRY YOUR BEST TO KEEP ALL EMOTIONS AWAY!!!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17" name="Google Shape;11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270050"/>
            <a:ext cx="4052525" cy="22584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7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8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7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21"/>
          <p:cNvPicPr preferRelativeResize="0"/>
          <p:nvPr/>
        </p:nvPicPr>
        <p:blipFill>
          <a:blip r:embed="rId3">
            <a:alphaModFix amt="18000"/>
          </a:blip>
          <a:stretch>
            <a:fillRect/>
          </a:stretch>
        </p:blipFill>
        <p:spPr>
          <a:xfrm>
            <a:off x="1602450" y="1876975"/>
            <a:ext cx="9200050" cy="4600025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1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YOU’RE ALMOST AT THE START LINE KEEP GOING</a:t>
            </a:r>
            <a:r>
              <a:rPr lang="en"/>
              <a:t>...</a:t>
            </a:r>
            <a:r>
              <a:rPr lang="en"/>
              <a:t>. AT THE END THERE’S A SPECIAL GIFT IF YOU COMPLETED THE ENTIRE THING.</a:t>
            </a:r>
            <a:endParaRPr/>
          </a:p>
        </p:txBody>
      </p:sp>
      <p:sp>
        <p:nvSpPr>
          <p:cNvPr id="124" name="Google Shape;124;p21"/>
          <p:cNvSpPr txBox="1"/>
          <p:nvPr/>
        </p:nvSpPr>
        <p:spPr>
          <a:xfrm>
            <a:off x="6719325" y="4743300"/>
            <a:ext cx="2360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COUPON CODE LETTER: P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