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82" r:id="rId1"/>
  </p:sldMasterIdLst>
  <p:sldIdLst>
    <p:sldId id="256" r:id="rId2"/>
    <p:sldId id="257" r:id="rId3"/>
    <p:sldId id="258" r:id="rId4"/>
    <p:sldId id="264" r:id="rId5"/>
    <p:sldId id="276" r:id="rId6"/>
    <p:sldId id="275" r:id="rId7"/>
    <p:sldId id="259" r:id="rId8"/>
    <p:sldId id="274" r:id="rId9"/>
    <p:sldId id="263" r:id="rId10"/>
    <p:sldId id="273" r:id="rId11"/>
    <p:sldId id="271" r:id="rId12"/>
    <p:sldId id="272" r:id="rId13"/>
    <p:sldId id="270" r:id="rId14"/>
    <p:sldId id="269" r:id="rId15"/>
    <p:sldId id="268" r:id="rId16"/>
    <p:sldId id="267" r:id="rId17"/>
    <p:sldId id="265" r:id="rId18"/>
    <p:sldId id="260" r:id="rId19"/>
    <p:sldId id="266" r:id="rId20"/>
    <p:sldId id="2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29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8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15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317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1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42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3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2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02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44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0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47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9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43592-A27D-4863-B254-0C3FD5B0F4B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A40F-1FCA-4A06-A852-84D0C7CC1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96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  <p:sldLayoutId id="2147485095" r:id="rId13"/>
    <p:sldLayoutId id="2147485096" r:id="rId14"/>
    <p:sldLayoutId id="2147485097" r:id="rId15"/>
    <p:sldLayoutId id="2147485098" r:id="rId16"/>
    <p:sldLayoutId id="21474850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77B8D-EE2B-4853-ABA6-494FDF61304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8800" dirty="0"/>
              <a:t>School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AD67C-1DF8-4475-9E3D-683F83B3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23" y="2225279"/>
            <a:ext cx="6826669" cy="36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F6AA-2CBB-4F6F-BD81-ACCA9F86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Ask before touching things that belong to other people.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710EAE-BEC0-4055-BC4E-003220F7C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39" y="2146023"/>
            <a:ext cx="6101788" cy="4351338"/>
          </a:xfrm>
          <a:prstGeom prst="rect">
            <a:avLst/>
          </a:prstGeom>
        </p:spPr>
      </p:pic>
      <p:pic>
        <p:nvPicPr>
          <p:cNvPr id="6146" name="Picture 2" descr="Colorful Question Marks Written Reminders Tickets. Ask or Business Concept">
            <a:extLst>
              <a:ext uri="{FF2B5EF4-FFF2-40B4-BE49-F238E27FC236}">
                <a16:creationId xmlns:a16="http://schemas.microsoft.com/office/drawing/2014/main" id="{4262DBFF-42E3-457D-AF1F-DE07F7D7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213" y="2538612"/>
            <a:ext cx="5347589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05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AB59-EB7B-4955-9E66-962B1AA6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Keep your hands, feet, and body to yourself.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3C1254-47D6-40CD-BB1E-5A1AC19F6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402" y="2481377"/>
            <a:ext cx="2399991" cy="3598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3E8B3-F6D5-4473-B264-F6120951F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947" y="2282333"/>
            <a:ext cx="6075050" cy="40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9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E5DB-FFB1-4FF2-9AB9-442C5CC6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Wear clothing that is appropriate for school and the weather.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3C5A01-577F-4562-8011-4DBD5DEF3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010" y="2350448"/>
            <a:ext cx="5396608" cy="3598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E49E5-1B38-44E1-AAD9-102C7D352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1" y="2350448"/>
            <a:ext cx="5397140" cy="35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6D40-03AA-415A-BC23-F4271925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Raise your hand when you have a question or comment.</a:t>
            </a:r>
          </a:p>
        </p:txBody>
      </p:sp>
      <p:pic>
        <p:nvPicPr>
          <p:cNvPr id="7170" name="Picture 2" descr="Student Raises Hand in Class">
            <a:extLst>
              <a:ext uri="{FF2B5EF4-FFF2-40B4-BE49-F238E27FC236}">
                <a16:creationId xmlns:a16="http://schemas.microsoft.com/office/drawing/2014/main" id="{03079739-636C-4DFC-AC7F-E0E5EFCF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0258" y="2142745"/>
            <a:ext cx="8151483" cy="43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867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69BA-5528-45F4-AB70-7CC28C41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Ask the teacher before leaving the classroom. It is important we know where you are.</a:t>
            </a:r>
          </a:p>
        </p:txBody>
      </p:sp>
      <p:pic>
        <p:nvPicPr>
          <p:cNvPr id="8194" name="Picture 2" descr="Male Pupil Raising Hand in Class">
            <a:extLst>
              <a:ext uri="{FF2B5EF4-FFF2-40B4-BE49-F238E27FC236}">
                <a16:creationId xmlns:a16="http://schemas.microsoft.com/office/drawing/2014/main" id="{DC3BF365-CDF6-4C8D-A7A2-596A12CE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746" y="2246145"/>
            <a:ext cx="6368129" cy="42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troom sign">
            <a:extLst>
              <a:ext uri="{FF2B5EF4-FFF2-40B4-BE49-F238E27FC236}">
                <a16:creationId xmlns:a16="http://schemas.microsoft.com/office/drawing/2014/main" id="{DE59ABD0-B0EB-4574-9F04-70C51F27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520" y="2153478"/>
            <a:ext cx="2955734" cy="44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4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9DC39-E922-4DC8-99D0-D6B3EBD67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No cell phones during class. It is not respectful and it is distracting.</a:t>
            </a:r>
          </a:p>
        </p:txBody>
      </p:sp>
      <p:pic>
        <p:nvPicPr>
          <p:cNvPr id="9218" name="Picture 2" descr="Person using a smart phone">
            <a:extLst>
              <a:ext uri="{FF2B5EF4-FFF2-40B4-BE49-F238E27FC236}">
                <a16:creationId xmlns:a16="http://schemas.microsoft.com/office/drawing/2014/main" id="{2CC0AEA9-AFCE-4386-8FE9-C39390F1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21" y="2156346"/>
            <a:ext cx="6436511" cy="42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X-shaped sign">
            <a:extLst>
              <a:ext uri="{FF2B5EF4-FFF2-40B4-BE49-F238E27FC236}">
                <a16:creationId xmlns:a16="http://schemas.microsoft.com/office/drawing/2014/main" id="{1A629E9A-C8FB-491E-8813-8073A775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829" y="2156346"/>
            <a:ext cx="2934485" cy="438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3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DBFE-4DF7-4485-84D4-CDB9BF26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When the teacher is talking, you should be listening.</a:t>
            </a:r>
          </a:p>
        </p:txBody>
      </p:sp>
      <p:pic>
        <p:nvPicPr>
          <p:cNvPr id="10242" name="Picture 2" descr="Trainee Teacher Learning How Teach Elementary Students">
            <a:extLst>
              <a:ext uri="{FF2B5EF4-FFF2-40B4-BE49-F238E27FC236}">
                <a16:creationId xmlns:a16="http://schemas.microsoft.com/office/drawing/2014/main" id="{2EE12B4F-99F1-457F-BD72-E6C44E2A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94" y="2374711"/>
            <a:ext cx="6049529" cy="40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chool Teacher Teaching Students  ">
            <a:extLst>
              <a:ext uri="{FF2B5EF4-FFF2-40B4-BE49-F238E27FC236}">
                <a16:creationId xmlns:a16="http://schemas.microsoft.com/office/drawing/2014/main" id="{4B96F540-48AA-46C6-925F-3DE54439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2998" y="2785469"/>
            <a:ext cx="4972808" cy="331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6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5821-45CB-4E5E-999F-3DD0DA1A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Do not bring anything inappropriate to school. </a:t>
            </a:r>
          </a:p>
        </p:txBody>
      </p:sp>
      <p:pic>
        <p:nvPicPr>
          <p:cNvPr id="11268" name="Picture 4" descr="After Fireworks">
            <a:extLst>
              <a:ext uri="{FF2B5EF4-FFF2-40B4-BE49-F238E27FC236}">
                <a16:creationId xmlns:a16="http://schemas.microsoft.com/office/drawing/2014/main" id="{01404BC5-3965-49FF-A23C-FB53DFBC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16" y="2312989"/>
            <a:ext cx="4140591" cy="310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unchucks">
            <a:extLst>
              <a:ext uri="{FF2B5EF4-FFF2-40B4-BE49-F238E27FC236}">
                <a16:creationId xmlns:a16="http://schemas.microsoft.com/office/drawing/2014/main" id="{A54F8BC9-0847-4E1F-B2F3-D084D31E9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478" y="2312989"/>
            <a:ext cx="51419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014DE3-A70C-4289-B568-30C069907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568" y="2788390"/>
            <a:ext cx="2841111" cy="382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55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7436-1192-466C-830D-0E5954A04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Trash should go IN the trash can, not on the floor.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3AF8CB-BB41-4F06-87C1-7E3B74EC4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341" y="2553973"/>
            <a:ext cx="5396608" cy="3598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CA831-E954-44A4-B319-710D8FB8B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67" y="2261209"/>
            <a:ext cx="3535810" cy="41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25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F1B1-9EAE-45D7-A09D-F73280433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It is important to follow directions.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A67FF-4ACB-442E-B65F-D693D2AC3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93" y="2072269"/>
            <a:ext cx="6937075" cy="46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C735-11E6-4D7B-8AC0-ECB6E3CC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At school there are rules we must all follow.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8985D-8F95-47A7-9340-ABFCBF352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95" y="2154827"/>
            <a:ext cx="5892575" cy="39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A6EC-99D2-4833-89CB-F5790B72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Let’s Review!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8E0E0-EC03-4061-9B97-25307CF41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Can you remember any of the rules?</a:t>
            </a:r>
          </a:p>
          <a:p>
            <a:r>
              <a:rPr lang="en-US" sz="3200" dirty="0">
                <a:latin typeface="+mj-lt"/>
              </a:rPr>
              <a:t>Are there any rules you think we need to add to this list?</a:t>
            </a:r>
          </a:p>
          <a:p>
            <a:r>
              <a:rPr lang="en-US" sz="3200" dirty="0">
                <a:latin typeface="+mj-lt"/>
              </a:rPr>
              <a:t>Why are rules important to have?</a:t>
            </a:r>
          </a:p>
          <a:p>
            <a:r>
              <a:rPr lang="en-US" sz="3200" dirty="0">
                <a:latin typeface="+mj-lt"/>
              </a:rPr>
              <a:t>Are there any rules you think are more important?</a:t>
            </a:r>
          </a:p>
          <a:p>
            <a:r>
              <a:rPr lang="en-US" sz="3200" dirty="0">
                <a:latin typeface="+mj-lt"/>
              </a:rPr>
              <a:t>Any rules you don’t understand or agree with?</a:t>
            </a:r>
          </a:p>
        </p:txBody>
      </p:sp>
    </p:spTree>
    <p:extLst>
      <p:ext uri="{BB962C8B-B14F-4D97-AF65-F5344CB8AC3E}">
        <p14:creationId xmlns:p14="http://schemas.microsoft.com/office/powerpoint/2010/main" val="225212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1D0F-2617-4608-BA04-396EA299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It is important to follow the rules, to keep everyone safe.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4E986-2785-4339-9747-BACBE85A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2166697"/>
            <a:ext cx="6810240" cy="45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3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55B7B-4C62-4813-B5E0-581E19C8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Be on time to class.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FA183C-77A0-4771-8895-E4B1F3424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337" y="2431783"/>
            <a:ext cx="5391555" cy="3598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1C9F9-EC61-4F66-835B-D1D9BC69D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25" y="2618877"/>
            <a:ext cx="4835504" cy="322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662F-1F66-498F-AEE9-1CA116F5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Come ready to learn. Be prepared for class.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155B9-4353-4F85-875F-945926C50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436" y="2217604"/>
            <a:ext cx="6594646" cy="43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2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B830-78FB-4820-9971-D2120FE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You should ways walk in the hallways. </a:t>
            </a:r>
          </a:p>
        </p:txBody>
      </p:sp>
      <p:pic>
        <p:nvPicPr>
          <p:cNvPr id="1026" name="Picture 2" descr="Teenagers walking in high school hallway">
            <a:extLst>
              <a:ext uri="{FF2B5EF4-FFF2-40B4-BE49-F238E27FC236}">
                <a16:creationId xmlns:a16="http://schemas.microsoft.com/office/drawing/2014/main" id="{F13200DC-2576-45DE-B951-C7647AE4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779" y="2128977"/>
            <a:ext cx="6803351" cy="453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7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97B6-E180-4264-861C-3FDE5B56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Use an inside voice while you are in the building.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2BF270E-4BBF-4B34-97F9-616D7D9CF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236" y="2336800"/>
            <a:ext cx="2359504" cy="3598863"/>
          </a:xfrm>
          <a:prstGeom prst="rect">
            <a:avLst/>
          </a:prstGeom>
        </p:spPr>
      </p:pic>
      <p:pic>
        <p:nvPicPr>
          <p:cNvPr id="5" name="Picture 2" descr="Beautiful Young Woman Asking to Keep Quiet over Gray Background.">
            <a:extLst>
              <a:ext uri="{FF2B5EF4-FFF2-40B4-BE49-F238E27FC236}">
                <a16:creationId xmlns:a16="http://schemas.microsoft.com/office/drawing/2014/main" id="{260A92A8-DA51-4565-A47D-1263E412B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224" y="2081770"/>
            <a:ext cx="6566297" cy="44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528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97E1-3C10-4DB0-8AAD-C293E3C9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Treat other people nicely. </a:t>
            </a:r>
          </a:p>
        </p:txBody>
      </p:sp>
      <p:pic>
        <p:nvPicPr>
          <p:cNvPr id="2052" name="Picture 4" descr="Casual Children Cheerful Cute Friends Kids Concept">
            <a:extLst>
              <a:ext uri="{FF2B5EF4-FFF2-40B4-BE49-F238E27FC236}">
                <a16:creationId xmlns:a16="http://schemas.microsoft.com/office/drawing/2014/main" id="{3F926A76-7653-4882-A6EA-D52C825D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35" y="2402059"/>
            <a:ext cx="5363712" cy="35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oup of Women Socialize Teamwork Happiness Concept">
            <a:extLst>
              <a:ext uri="{FF2B5EF4-FFF2-40B4-BE49-F238E27FC236}">
                <a16:creationId xmlns:a16="http://schemas.microsoft.com/office/drawing/2014/main" id="{5B85F62C-04EA-4D7B-9A54-1374FA7E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771" y="2402059"/>
            <a:ext cx="5347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34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BC8DF-CABE-49B0-B249-4A63255C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Use appropriate language. </a:t>
            </a:r>
          </a:p>
        </p:txBody>
      </p:sp>
      <p:pic>
        <p:nvPicPr>
          <p:cNvPr id="5122" name="Picture 2" descr="word nice on toy cubes">
            <a:extLst>
              <a:ext uri="{FF2B5EF4-FFF2-40B4-BE49-F238E27FC236}">
                <a16:creationId xmlns:a16="http://schemas.microsoft.com/office/drawing/2014/main" id="{BC467FBF-E857-4AD6-A8A6-B73D58D1F0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44" y="2368950"/>
            <a:ext cx="5158202" cy="34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D86A5-AB44-449F-92D0-E2A8CE887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462" y="2154512"/>
            <a:ext cx="5925824" cy="42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2101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0</TotalTime>
  <Words>234</Words>
  <Application>Microsoft Office PowerPoint</Application>
  <PresentationFormat>Widescreen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Trebuchet MS</vt:lpstr>
      <vt:lpstr>Berlin</vt:lpstr>
      <vt:lpstr>School Rules</vt:lpstr>
      <vt:lpstr>At school there are rules we must all follow. </vt:lpstr>
      <vt:lpstr>It is important to follow the rules, to keep everyone safe.</vt:lpstr>
      <vt:lpstr>Be on time to class. </vt:lpstr>
      <vt:lpstr>Come ready to learn. Be prepared for class. </vt:lpstr>
      <vt:lpstr>You should ways walk in the hallways. </vt:lpstr>
      <vt:lpstr>Use an inside voice while you are in the building.</vt:lpstr>
      <vt:lpstr>Treat other people nicely. </vt:lpstr>
      <vt:lpstr>Use appropriate language. </vt:lpstr>
      <vt:lpstr>Ask before touching things that belong to other people. </vt:lpstr>
      <vt:lpstr>Keep your hands, feet, and body to yourself.</vt:lpstr>
      <vt:lpstr>Wear clothing that is appropriate for school and the weather.</vt:lpstr>
      <vt:lpstr>Raise your hand when you have a question or comment.</vt:lpstr>
      <vt:lpstr>Ask the teacher before leaving the classroom. It is important we know where you are.</vt:lpstr>
      <vt:lpstr>No cell phones during class. It is not respectful and it is distracting.</vt:lpstr>
      <vt:lpstr>When the teacher is talking, you should be listening.</vt:lpstr>
      <vt:lpstr>Do not bring anything inappropriate to school. </vt:lpstr>
      <vt:lpstr>Trash should go IN the trash can, not on the floor. </vt:lpstr>
      <vt:lpstr>It is important to follow directions.</vt:lpstr>
      <vt:lpstr>Let’s Review!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Rules</dc:title>
  <dc:creator>quynhnguyen4@gmail.com</dc:creator>
  <cp:lastModifiedBy>Chanh Le</cp:lastModifiedBy>
  <cp:revision>12</cp:revision>
  <dcterms:created xsi:type="dcterms:W3CDTF">2019-06-25T00:50:35Z</dcterms:created>
  <dcterms:modified xsi:type="dcterms:W3CDTF">2020-11-18T01:31:00Z</dcterms:modified>
</cp:coreProperties>
</file>