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260BFD-06F9-4488-9588-7F9E1853F0B6}" v="2" dt="2020-11-14T13:27:03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Serena" userId="b1856000f5d2337b" providerId="LiveId" clId="{78260BFD-06F9-4488-9588-7F9E1853F0B6}"/>
    <pc:docChg chg="custSel addSld delSld modSld">
      <pc:chgData name="Alexandra Serena" userId="b1856000f5d2337b" providerId="LiveId" clId="{78260BFD-06F9-4488-9588-7F9E1853F0B6}" dt="2020-11-14T13:28:45.600" v="42" actId="22"/>
      <pc:docMkLst>
        <pc:docMk/>
      </pc:docMkLst>
      <pc:sldChg chg="addSp mod">
        <pc:chgData name="Alexandra Serena" userId="b1856000f5d2337b" providerId="LiveId" clId="{78260BFD-06F9-4488-9588-7F9E1853F0B6}" dt="2020-11-14T13:25:13.190" v="0" actId="22"/>
        <pc:sldMkLst>
          <pc:docMk/>
          <pc:sldMk cId="3639618680" sldId="260"/>
        </pc:sldMkLst>
        <pc:picChg chg="add">
          <ac:chgData name="Alexandra Serena" userId="b1856000f5d2337b" providerId="LiveId" clId="{78260BFD-06F9-4488-9588-7F9E1853F0B6}" dt="2020-11-14T13:25:13.190" v="0" actId="22"/>
          <ac:picMkLst>
            <pc:docMk/>
            <pc:sldMk cId="3639618680" sldId="260"/>
            <ac:picMk id="9" creationId="{1BDE72B6-EDA9-4A7F-AF1C-3A55616CDB4A}"/>
          </ac:picMkLst>
        </pc:picChg>
        <pc:picChg chg="add">
          <ac:chgData name="Alexandra Serena" userId="b1856000f5d2337b" providerId="LiveId" clId="{78260BFD-06F9-4488-9588-7F9E1853F0B6}" dt="2020-11-14T13:25:13.190" v="0" actId="22"/>
          <ac:picMkLst>
            <pc:docMk/>
            <pc:sldMk cId="3639618680" sldId="260"/>
            <ac:picMk id="13" creationId="{46D7F613-B976-4FCE-99A1-86EEF8D7340D}"/>
          </ac:picMkLst>
        </pc:picChg>
      </pc:sldChg>
      <pc:sldChg chg="addSp modSp new mod setBg">
        <pc:chgData name="Alexandra Serena" userId="b1856000f5d2337b" providerId="LiveId" clId="{78260BFD-06F9-4488-9588-7F9E1853F0B6}" dt="2020-11-14T13:28:45.600" v="42" actId="22"/>
        <pc:sldMkLst>
          <pc:docMk/>
          <pc:sldMk cId="2655836807" sldId="264"/>
        </pc:sldMkLst>
        <pc:spChg chg="mod">
          <ac:chgData name="Alexandra Serena" userId="b1856000f5d2337b" providerId="LiveId" clId="{78260BFD-06F9-4488-9588-7F9E1853F0B6}" dt="2020-11-14T13:28:17.661" v="38" actId="26606"/>
          <ac:spMkLst>
            <pc:docMk/>
            <pc:sldMk cId="2655836807" sldId="264"/>
            <ac:spMk id="2" creationId="{D5032CED-1B97-4A65-BD64-772109950835}"/>
          </ac:spMkLst>
        </pc:spChg>
        <pc:spChg chg="mod">
          <ac:chgData name="Alexandra Serena" userId="b1856000f5d2337b" providerId="LiveId" clId="{78260BFD-06F9-4488-9588-7F9E1853F0B6}" dt="2020-11-14T13:28:30.978" v="41" actId="12"/>
          <ac:spMkLst>
            <pc:docMk/>
            <pc:sldMk cId="2655836807" sldId="264"/>
            <ac:spMk id="3" creationId="{327EE712-F3CE-47CF-98E0-49AF829BB423}"/>
          </ac:spMkLst>
        </pc:spChg>
        <pc:spChg chg="add">
          <ac:chgData name="Alexandra Serena" userId="b1856000f5d2337b" providerId="LiveId" clId="{78260BFD-06F9-4488-9588-7F9E1853F0B6}" dt="2020-11-14T13:28:17.661" v="38" actId="26606"/>
          <ac:spMkLst>
            <pc:docMk/>
            <pc:sldMk cId="2655836807" sldId="264"/>
            <ac:spMk id="19" creationId="{B5BA6DB3-F246-4306-AA4A-B2E8EF6D7B10}"/>
          </ac:spMkLst>
        </pc:spChg>
        <pc:grpChg chg="add">
          <ac:chgData name="Alexandra Serena" userId="b1856000f5d2337b" providerId="LiveId" clId="{78260BFD-06F9-4488-9588-7F9E1853F0B6}" dt="2020-11-14T13:28:17.661" v="38" actId="26606"/>
          <ac:grpSpMkLst>
            <pc:docMk/>
            <pc:sldMk cId="2655836807" sldId="264"/>
            <ac:grpSpMk id="10" creationId="{298B78F7-6841-4168-8538-3E26070861D3}"/>
          </ac:grpSpMkLst>
        </pc:grpChg>
        <pc:picChg chg="add">
          <ac:chgData name="Alexandra Serena" userId="b1856000f5d2337b" providerId="LiveId" clId="{78260BFD-06F9-4488-9588-7F9E1853F0B6}" dt="2020-11-14T13:28:45.600" v="42" actId="22"/>
          <ac:picMkLst>
            <pc:docMk/>
            <pc:sldMk cId="2655836807" sldId="264"/>
            <ac:picMk id="4" creationId="{A3CE3088-012D-4A93-81C8-09CEF3B1333E}"/>
          </ac:picMkLst>
        </pc:picChg>
        <pc:picChg chg="add">
          <ac:chgData name="Alexandra Serena" userId="b1856000f5d2337b" providerId="LiveId" clId="{78260BFD-06F9-4488-9588-7F9E1853F0B6}" dt="2020-11-14T13:28:45.600" v="42" actId="22"/>
          <ac:picMkLst>
            <pc:docMk/>
            <pc:sldMk cId="2655836807" sldId="264"/>
            <ac:picMk id="5" creationId="{E29685F7-9421-473F-A3EB-0F6DCDBDFEA7}"/>
          </ac:picMkLst>
        </pc:picChg>
        <pc:picChg chg="add">
          <ac:chgData name="Alexandra Serena" userId="b1856000f5d2337b" providerId="LiveId" clId="{78260BFD-06F9-4488-9588-7F9E1853F0B6}" dt="2020-11-14T13:28:17.661" v="38" actId="26606"/>
          <ac:picMkLst>
            <pc:docMk/>
            <pc:sldMk cId="2655836807" sldId="264"/>
            <ac:picMk id="7" creationId="{6653C57A-AB0B-417B-890A-A7A079F95B94}"/>
          </ac:picMkLst>
        </pc:picChg>
      </pc:sldChg>
      <pc:sldChg chg="addSp delSp add del setBg delDesignElem">
        <pc:chgData name="Alexandra Serena" userId="b1856000f5d2337b" providerId="LiveId" clId="{78260BFD-06F9-4488-9588-7F9E1853F0B6}" dt="2020-11-14T13:27:03.220" v="3"/>
        <pc:sldMkLst>
          <pc:docMk/>
          <pc:sldMk cId="389343160" sldId="273"/>
        </pc:sldMkLst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0" creationId="{ECAF1E58-D170-4EF3-8E1A-992DA3688FC2}"/>
          </ac:spMkLst>
        </pc:spChg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1" creationId="{3EACCB19-3F29-416E-BD93-24BDDE3739C5}"/>
          </ac:spMkLst>
        </pc:spChg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2" creationId="{39C41423-F9F7-4333-A541-61582D3D23E3}"/>
          </ac:spMkLst>
        </pc:spChg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3" creationId="{A66DA090-6BD9-45CC-B782-02767069BFB3}"/>
          </ac:spMkLst>
        </pc:spChg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4" creationId="{BA9F93AF-9489-4B8A-AA6B-1B00D3CA68C2}"/>
          </ac:spMkLst>
        </pc:spChg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5" creationId="{2F459F0B-865B-481D-9AC3-15C76A336007}"/>
          </ac:spMkLst>
        </pc:spChg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6" creationId="{61CDB3A6-B686-4E1D-AD52-3DC038A45EE3}"/>
          </ac:spMkLst>
        </pc:spChg>
        <pc:spChg chg="add del">
          <ac:chgData name="Alexandra Serena" userId="b1856000f5d2337b" providerId="LiveId" clId="{78260BFD-06F9-4488-9588-7F9E1853F0B6}" dt="2020-11-14T13:27:03.220" v="3"/>
          <ac:spMkLst>
            <pc:docMk/>
            <pc:sldMk cId="389343160" sldId="273"/>
            <ac:spMk id="37" creationId="{3D38E400-4F30-481D-A5DC-5AA21A2CB8A1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8A447-39F0-414F-B17A-F18342373EA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30C6ABC-929B-487C-AF09-E76FB3A66F98}">
      <dgm:prSet/>
      <dgm:spPr/>
      <dgm:t>
        <a:bodyPr/>
        <a:lstStyle/>
        <a:p>
          <a:r>
            <a:rPr lang="en-GB" b="0" i="0"/>
            <a:t>Be very careful of the conflicting evidence that is online!</a:t>
          </a:r>
          <a:endParaRPr lang="en-US"/>
        </a:p>
      </dgm:t>
    </dgm:pt>
    <dgm:pt modelId="{0F1E002E-1D98-4B93-AFBD-B27C06611EBA}" type="parTrans" cxnId="{F922467F-277C-469F-81E0-3FED40602018}">
      <dgm:prSet/>
      <dgm:spPr/>
      <dgm:t>
        <a:bodyPr/>
        <a:lstStyle/>
        <a:p>
          <a:endParaRPr lang="en-US"/>
        </a:p>
      </dgm:t>
    </dgm:pt>
    <dgm:pt modelId="{084191CE-9FE7-4F35-8634-72E25B38E3B4}" type="sibTrans" cxnId="{F922467F-277C-469F-81E0-3FED40602018}">
      <dgm:prSet/>
      <dgm:spPr/>
      <dgm:t>
        <a:bodyPr/>
        <a:lstStyle/>
        <a:p>
          <a:endParaRPr lang="en-US"/>
        </a:p>
      </dgm:t>
    </dgm:pt>
    <dgm:pt modelId="{6953A32F-8566-4337-9DB3-8FB3B0BC9B74}">
      <dgm:prSet/>
      <dgm:spPr/>
      <dgm:t>
        <a:bodyPr/>
        <a:lstStyle/>
        <a:p>
          <a:r>
            <a:rPr lang="en-GB" b="0" i="0"/>
            <a:t>Trust your intuition to choose the information that suits you.</a:t>
          </a:r>
          <a:endParaRPr lang="en-US"/>
        </a:p>
      </dgm:t>
    </dgm:pt>
    <dgm:pt modelId="{66E3FB8E-E94A-4C22-8CAD-1687FE6FE386}" type="parTrans" cxnId="{10497A69-A257-49E6-BA4E-CF7A924DD0A3}">
      <dgm:prSet/>
      <dgm:spPr/>
      <dgm:t>
        <a:bodyPr/>
        <a:lstStyle/>
        <a:p>
          <a:endParaRPr lang="en-US"/>
        </a:p>
      </dgm:t>
    </dgm:pt>
    <dgm:pt modelId="{8099AB60-C4FF-476E-A4CE-BDB64CE51DD8}" type="sibTrans" cxnId="{10497A69-A257-49E6-BA4E-CF7A924DD0A3}">
      <dgm:prSet/>
      <dgm:spPr/>
      <dgm:t>
        <a:bodyPr/>
        <a:lstStyle/>
        <a:p>
          <a:endParaRPr lang="en-US"/>
        </a:p>
      </dgm:t>
    </dgm:pt>
    <dgm:pt modelId="{2AD7C76C-A886-4452-A8F6-5696AA073E6C}">
      <dgm:prSet/>
      <dgm:spPr/>
      <dgm:t>
        <a:bodyPr/>
        <a:lstStyle/>
        <a:p>
          <a:r>
            <a:rPr lang="en-GB" b="0" i="0"/>
            <a:t>We’re learning how to live in harmony with our pups.</a:t>
          </a:r>
          <a:endParaRPr lang="en-US"/>
        </a:p>
      </dgm:t>
    </dgm:pt>
    <dgm:pt modelId="{A70DF215-61A3-42C8-88F1-80FDF9947F06}" type="parTrans" cxnId="{4CBBF808-D141-4D8E-81A9-BC9ABD836AC3}">
      <dgm:prSet/>
      <dgm:spPr/>
      <dgm:t>
        <a:bodyPr/>
        <a:lstStyle/>
        <a:p>
          <a:endParaRPr lang="en-US"/>
        </a:p>
      </dgm:t>
    </dgm:pt>
    <dgm:pt modelId="{AB5A91C5-799E-453B-A8BB-D162458DBC40}" type="sibTrans" cxnId="{4CBBF808-D141-4D8E-81A9-BC9ABD836AC3}">
      <dgm:prSet/>
      <dgm:spPr/>
      <dgm:t>
        <a:bodyPr/>
        <a:lstStyle/>
        <a:p>
          <a:endParaRPr lang="en-US"/>
        </a:p>
      </dgm:t>
    </dgm:pt>
    <dgm:pt modelId="{3F6FF2C3-7AC5-45D9-A9AB-30ED802A3731}">
      <dgm:prSet/>
      <dgm:spPr/>
      <dgm:t>
        <a:bodyPr/>
        <a:lstStyle/>
        <a:p>
          <a:r>
            <a:rPr lang="en-GB" b="0" i="0"/>
            <a:t>Your pup can be just like a toddler, pups are sentient beings! </a:t>
          </a:r>
          <a:endParaRPr lang="en-US"/>
        </a:p>
      </dgm:t>
    </dgm:pt>
    <dgm:pt modelId="{A648057A-5D09-4D3E-8F94-6D31DAA3C568}" type="parTrans" cxnId="{2604844D-CF01-413D-BAE6-E435B94D6FFE}">
      <dgm:prSet/>
      <dgm:spPr/>
      <dgm:t>
        <a:bodyPr/>
        <a:lstStyle/>
        <a:p>
          <a:endParaRPr lang="en-US"/>
        </a:p>
      </dgm:t>
    </dgm:pt>
    <dgm:pt modelId="{91AA7FB6-8AB4-4329-A89E-18282A999C86}" type="sibTrans" cxnId="{2604844D-CF01-413D-BAE6-E435B94D6FFE}">
      <dgm:prSet/>
      <dgm:spPr/>
      <dgm:t>
        <a:bodyPr/>
        <a:lstStyle/>
        <a:p>
          <a:endParaRPr lang="en-US"/>
        </a:p>
      </dgm:t>
    </dgm:pt>
    <dgm:pt modelId="{A1DE6463-17A6-407A-B2FE-D427EB546261}" type="pres">
      <dgm:prSet presAssocID="{9598A447-39F0-414F-B17A-F18342373EA6}" presName="linear" presStyleCnt="0">
        <dgm:presLayoutVars>
          <dgm:animLvl val="lvl"/>
          <dgm:resizeHandles val="exact"/>
        </dgm:presLayoutVars>
      </dgm:prSet>
      <dgm:spPr/>
    </dgm:pt>
    <dgm:pt modelId="{0F51121A-1808-4CF7-ABBC-870FF04E52B4}" type="pres">
      <dgm:prSet presAssocID="{E30C6ABC-929B-487C-AF09-E76FB3A66F9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A64CB55-5217-476A-9E9E-AB4CB51C6DD2}" type="pres">
      <dgm:prSet presAssocID="{084191CE-9FE7-4F35-8634-72E25B38E3B4}" presName="spacer" presStyleCnt="0"/>
      <dgm:spPr/>
    </dgm:pt>
    <dgm:pt modelId="{220B4C5E-33F3-41EF-888A-C9EB247C7C48}" type="pres">
      <dgm:prSet presAssocID="{6953A32F-8566-4337-9DB3-8FB3B0BC9B7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0C2B053-0DD3-4F5B-85E1-CE6B8E722A02}" type="pres">
      <dgm:prSet presAssocID="{8099AB60-C4FF-476E-A4CE-BDB64CE51DD8}" presName="spacer" presStyleCnt="0"/>
      <dgm:spPr/>
    </dgm:pt>
    <dgm:pt modelId="{0C0F9F73-53A7-4B06-A49D-92573D3A97A5}" type="pres">
      <dgm:prSet presAssocID="{2AD7C76C-A886-4452-A8F6-5696AA073E6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365C783-D67A-47C0-B8E0-41D4EA02198B}" type="pres">
      <dgm:prSet presAssocID="{AB5A91C5-799E-453B-A8BB-D162458DBC40}" presName="spacer" presStyleCnt="0"/>
      <dgm:spPr/>
    </dgm:pt>
    <dgm:pt modelId="{794D368B-131B-491C-BEF6-06600129450D}" type="pres">
      <dgm:prSet presAssocID="{3F6FF2C3-7AC5-45D9-A9AB-30ED802A373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56D8907-C16A-4E04-8C48-221FCB4CB05A}" type="presOf" srcId="{E30C6ABC-929B-487C-AF09-E76FB3A66F98}" destId="{0F51121A-1808-4CF7-ABBC-870FF04E52B4}" srcOrd="0" destOrd="0" presId="urn:microsoft.com/office/officeart/2005/8/layout/vList2"/>
    <dgm:cxn modelId="{4CBBF808-D141-4D8E-81A9-BC9ABD836AC3}" srcId="{9598A447-39F0-414F-B17A-F18342373EA6}" destId="{2AD7C76C-A886-4452-A8F6-5696AA073E6C}" srcOrd="2" destOrd="0" parTransId="{A70DF215-61A3-42C8-88F1-80FDF9947F06}" sibTransId="{AB5A91C5-799E-453B-A8BB-D162458DBC40}"/>
    <dgm:cxn modelId="{10497A69-A257-49E6-BA4E-CF7A924DD0A3}" srcId="{9598A447-39F0-414F-B17A-F18342373EA6}" destId="{6953A32F-8566-4337-9DB3-8FB3B0BC9B74}" srcOrd="1" destOrd="0" parTransId="{66E3FB8E-E94A-4C22-8CAD-1687FE6FE386}" sibTransId="{8099AB60-C4FF-476E-A4CE-BDB64CE51DD8}"/>
    <dgm:cxn modelId="{2604844D-CF01-413D-BAE6-E435B94D6FFE}" srcId="{9598A447-39F0-414F-B17A-F18342373EA6}" destId="{3F6FF2C3-7AC5-45D9-A9AB-30ED802A3731}" srcOrd="3" destOrd="0" parTransId="{A648057A-5D09-4D3E-8F94-6D31DAA3C568}" sibTransId="{91AA7FB6-8AB4-4329-A89E-18282A999C86}"/>
    <dgm:cxn modelId="{F922467F-277C-469F-81E0-3FED40602018}" srcId="{9598A447-39F0-414F-B17A-F18342373EA6}" destId="{E30C6ABC-929B-487C-AF09-E76FB3A66F98}" srcOrd="0" destOrd="0" parTransId="{0F1E002E-1D98-4B93-AFBD-B27C06611EBA}" sibTransId="{084191CE-9FE7-4F35-8634-72E25B38E3B4}"/>
    <dgm:cxn modelId="{C813BDA1-F39A-465C-A391-1B599A7CF9A4}" type="presOf" srcId="{3F6FF2C3-7AC5-45D9-A9AB-30ED802A3731}" destId="{794D368B-131B-491C-BEF6-06600129450D}" srcOrd="0" destOrd="0" presId="urn:microsoft.com/office/officeart/2005/8/layout/vList2"/>
    <dgm:cxn modelId="{F8C1D8C8-5B89-43EF-BE90-3A6F0A377B37}" type="presOf" srcId="{2AD7C76C-A886-4452-A8F6-5696AA073E6C}" destId="{0C0F9F73-53A7-4B06-A49D-92573D3A97A5}" srcOrd="0" destOrd="0" presId="urn:microsoft.com/office/officeart/2005/8/layout/vList2"/>
    <dgm:cxn modelId="{83A454D5-658E-4F8B-B1F9-CE4D5E29A562}" type="presOf" srcId="{9598A447-39F0-414F-B17A-F18342373EA6}" destId="{A1DE6463-17A6-407A-B2FE-D427EB546261}" srcOrd="0" destOrd="0" presId="urn:microsoft.com/office/officeart/2005/8/layout/vList2"/>
    <dgm:cxn modelId="{DDE105F3-3C14-41A8-A560-BD66DFB86B69}" type="presOf" srcId="{6953A32F-8566-4337-9DB3-8FB3B0BC9B74}" destId="{220B4C5E-33F3-41EF-888A-C9EB247C7C48}" srcOrd="0" destOrd="0" presId="urn:microsoft.com/office/officeart/2005/8/layout/vList2"/>
    <dgm:cxn modelId="{C64545D1-D292-443D-B131-DC386D1A4F6A}" type="presParOf" srcId="{A1DE6463-17A6-407A-B2FE-D427EB546261}" destId="{0F51121A-1808-4CF7-ABBC-870FF04E52B4}" srcOrd="0" destOrd="0" presId="urn:microsoft.com/office/officeart/2005/8/layout/vList2"/>
    <dgm:cxn modelId="{6EA0CAA6-0E87-4A48-AFBA-0145E600D652}" type="presParOf" srcId="{A1DE6463-17A6-407A-B2FE-D427EB546261}" destId="{AA64CB55-5217-476A-9E9E-AB4CB51C6DD2}" srcOrd="1" destOrd="0" presId="urn:microsoft.com/office/officeart/2005/8/layout/vList2"/>
    <dgm:cxn modelId="{76D13336-61C6-44BB-ABBE-08A17989435D}" type="presParOf" srcId="{A1DE6463-17A6-407A-B2FE-D427EB546261}" destId="{220B4C5E-33F3-41EF-888A-C9EB247C7C48}" srcOrd="2" destOrd="0" presId="urn:microsoft.com/office/officeart/2005/8/layout/vList2"/>
    <dgm:cxn modelId="{7762ACCC-53CF-4940-9C62-88E688B10A89}" type="presParOf" srcId="{A1DE6463-17A6-407A-B2FE-D427EB546261}" destId="{F0C2B053-0DD3-4F5B-85E1-CE6B8E722A02}" srcOrd="3" destOrd="0" presId="urn:microsoft.com/office/officeart/2005/8/layout/vList2"/>
    <dgm:cxn modelId="{DB9D970D-5817-463A-87B5-63ECF9D321B7}" type="presParOf" srcId="{A1DE6463-17A6-407A-B2FE-D427EB546261}" destId="{0C0F9F73-53A7-4B06-A49D-92573D3A97A5}" srcOrd="4" destOrd="0" presId="urn:microsoft.com/office/officeart/2005/8/layout/vList2"/>
    <dgm:cxn modelId="{0B5B0054-D945-4D45-AF2A-BFE609B8DDEE}" type="presParOf" srcId="{A1DE6463-17A6-407A-B2FE-D427EB546261}" destId="{C365C783-D67A-47C0-B8E0-41D4EA02198B}" srcOrd="5" destOrd="0" presId="urn:microsoft.com/office/officeart/2005/8/layout/vList2"/>
    <dgm:cxn modelId="{2F285707-17EE-4182-BE28-F901772695CE}" type="presParOf" srcId="{A1DE6463-17A6-407A-B2FE-D427EB546261}" destId="{794D368B-131B-491C-BEF6-06600129450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2D2E90-216C-48B9-A70D-9376C2E5E271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5D327BC-DD71-48B6-A41D-CFD74D2B0372}">
      <dgm:prSet/>
      <dgm:spPr/>
      <dgm:t>
        <a:bodyPr/>
        <a:lstStyle/>
        <a:p>
          <a:r>
            <a:rPr lang="en-GB"/>
            <a:t>There are many similarities and parallels between our pups and toddlers.</a:t>
          </a:r>
          <a:endParaRPr lang="en-US"/>
        </a:p>
      </dgm:t>
    </dgm:pt>
    <dgm:pt modelId="{1518EF81-80D5-4ACE-ADB8-35368C360FBF}" type="parTrans" cxnId="{7090E6C8-ED03-4BF0-A722-F1BF34684225}">
      <dgm:prSet/>
      <dgm:spPr/>
      <dgm:t>
        <a:bodyPr/>
        <a:lstStyle/>
        <a:p>
          <a:endParaRPr lang="en-US"/>
        </a:p>
      </dgm:t>
    </dgm:pt>
    <dgm:pt modelId="{DE48FCA7-C808-40CD-B7BA-EC346CB857C1}" type="sibTrans" cxnId="{7090E6C8-ED03-4BF0-A722-F1BF34684225}">
      <dgm:prSet/>
      <dgm:spPr/>
      <dgm:t>
        <a:bodyPr/>
        <a:lstStyle/>
        <a:p>
          <a:endParaRPr lang="en-US"/>
        </a:p>
      </dgm:t>
    </dgm:pt>
    <dgm:pt modelId="{6D52F26F-1B06-4B74-A668-382E63B1BB4B}">
      <dgm:prSet/>
      <dgm:spPr/>
      <dgm:t>
        <a:bodyPr/>
        <a:lstStyle/>
        <a:p>
          <a:r>
            <a:rPr lang="en-GB"/>
            <a:t>Pups have their own needs and desires. They have their own personalities.</a:t>
          </a:r>
          <a:endParaRPr lang="en-US"/>
        </a:p>
      </dgm:t>
    </dgm:pt>
    <dgm:pt modelId="{69EC569F-9AFC-43CD-B402-3FA314F48E48}" type="parTrans" cxnId="{BA7732EC-5072-4696-8229-0DD757D6C237}">
      <dgm:prSet/>
      <dgm:spPr/>
      <dgm:t>
        <a:bodyPr/>
        <a:lstStyle/>
        <a:p>
          <a:endParaRPr lang="en-US"/>
        </a:p>
      </dgm:t>
    </dgm:pt>
    <dgm:pt modelId="{10A0A5B4-C89E-441A-8DE7-1BA1D21F60FB}" type="sibTrans" cxnId="{BA7732EC-5072-4696-8229-0DD757D6C237}">
      <dgm:prSet/>
      <dgm:spPr/>
      <dgm:t>
        <a:bodyPr/>
        <a:lstStyle/>
        <a:p>
          <a:endParaRPr lang="en-US"/>
        </a:p>
      </dgm:t>
    </dgm:pt>
    <dgm:pt modelId="{F7C0DB6F-C15C-4811-990A-72FFC3400FA4}">
      <dgm:prSet/>
      <dgm:spPr/>
      <dgm:t>
        <a:bodyPr/>
        <a:lstStyle/>
        <a:p>
          <a:r>
            <a:rPr lang="en-GB"/>
            <a:t>It’s very important for our pup to feel secure; to be heard, accepted and understood.</a:t>
          </a:r>
          <a:endParaRPr lang="en-US"/>
        </a:p>
      </dgm:t>
    </dgm:pt>
    <dgm:pt modelId="{93F9E720-552A-46C6-9687-8A6BB4D9B8B4}" type="parTrans" cxnId="{1EE517DC-2A55-4C6A-B83A-30AA43607FF4}">
      <dgm:prSet/>
      <dgm:spPr/>
      <dgm:t>
        <a:bodyPr/>
        <a:lstStyle/>
        <a:p>
          <a:endParaRPr lang="en-US"/>
        </a:p>
      </dgm:t>
    </dgm:pt>
    <dgm:pt modelId="{432FCBC2-C007-457B-97B4-DF3D507B96E2}" type="sibTrans" cxnId="{1EE517DC-2A55-4C6A-B83A-30AA43607FF4}">
      <dgm:prSet/>
      <dgm:spPr/>
      <dgm:t>
        <a:bodyPr/>
        <a:lstStyle/>
        <a:p>
          <a:endParaRPr lang="en-US"/>
        </a:p>
      </dgm:t>
    </dgm:pt>
    <dgm:pt modelId="{BF4C4DB7-EE4E-44B8-B336-637559208ACF}">
      <dgm:prSet/>
      <dgm:spPr/>
      <dgm:t>
        <a:bodyPr/>
        <a:lstStyle/>
        <a:p>
          <a:r>
            <a:rPr lang="en-GB"/>
            <a:t>We need to be clear with our boundaries. We need patience and empathy.</a:t>
          </a:r>
          <a:endParaRPr lang="en-US"/>
        </a:p>
      </dgm:t>
    </dgm:pt>
    <dgm:pt modelId="{636F34F9-84BE-4112-963F-13954DA7D767}" type="parTrans" cxnId="{5B83E735-74CB-4407-8972-8C9D38E8262B}">
      <dgm:prSet/>
      <dgm:spPr/>
      <dgm:t>
        <a:bodyPr/>
        <a:lstStyle/>
        <a:p>
          <a:endParaRPr lang="en-US"/>
        </a:p>
      </dgm:t>
    </dgm:pt>
    <dgm:pt modelId="{3F6FF32B-6099-4453-9996-51A8CD28D2F7}" type="sibTrans" cxnId="{5B83E735-74CB-4407-8972-8C9D38E8262B}">
      <dgm:prSet/>
      <dgm:spPr/>
      <dgm:t>
        <a:bodyPr/>
        <a:lstStyle/>
        <a:p>
          <a:endParaRPr lang="en-US"/>
        </a:p>
      </dgm:t>
    </dgm:pt>
    <dgm:pt modelId="{9F4896B0-3EF5-41E3-AB8D-A985925B84E7}">
      <dgm:prSet/>
      <dgm:spPr/>
      <dgm:t>
        <a:bodyPr/>
        <a:lstStyle/>
        <a:p>
          <a:r>
            <a:rPr lang="en-GB"/>
            <a:t>We can role model calm leadership with our pup; just like we do as a parent.</a:t>
          </a:r>
          <a:endParaRPr lang="en-US"/>
        </a:p>
      </dgm:t>
    </dgm:pt>
    <dgm:pt modelId="{F00B9D44-7B45-49CA-AA75-92FAE8CAD971}" type="parTrans" cxnId="{D6188CB4-8425-4870-B1FC-B334A020080B}">
      <dgm:prSet/>
      <dgm:spPr/>
      <dgm:t>
        <a:bodyPr/>
        <a:lstStyle/>
        <a:p>
          <a:endParaRPr lang="en-US"/>
        </a:p>
      </dgm:t>
    </dgm:pt>
    <dgm:pt modelId="{A9C033CA-EF24-48A6-B999-1B83955223AE}" type="sibTrans" cxnId="{D6188CB4-8425-4870-B1FC-B334A020080B}">
      <dgm:prSet/>
      <dgm:spPr/>
      <dgm:t>
        <a:bodyPr/>
        <a:lstStyle/>
        <a:p>
          <a:endParaRPr lang="en-US"/>
        </a:p>
      </dgm:t>
    </dgm:pt>
    <dgm:pt modelId="{08EE578B-6657-4D35-9C31-2837A6620EAB}" type="pres">
      <dgm:prSet presAssocID="{B12D2E90-216C-48B9-A70D-9376C2E5E271}" presName="diagram" presStyleCnt="0">
        <dgm:presLayoutVars>
          <dgm:dir/>
          <dgm:resizeHandles val="exact"/>
        </dgm:presLayoutVars>
      </dgm:prSet>
      <dgm:spPr/>
    </dgm:pt>
    <dgm:pt modelId="{01F987BD-197D-4ED8-98D0-1229B0A5D00F}" type="pres">
      <dgm:prSet presAssocID="{45D327BC-DD71-48B6-A41D-CFD74D2B0372}" presName="node" presStyleLbl="node1" presStyleIdx="0" presStyleCnt="5">
        <dgm:presLayoutVars>
          <dgm:bulletEnabled val="1"/>
        </dgm:presLayoutVars>
      </dgm:prSet>
      <dgm:spPr/>
    </dgm:pt>
    <dgm:pt modelId="{3E0EDDDA-4C02-4FAC-B285-FB587EE96815}" type="pres">
      <dgm:prSet presAssocID="{DE48FCA7-C808-40CD-B7BA-EC346CB857C1}" presName="sibTrans" presStyleCnt="0"/>
      <dgm:spPr/>
    </dgm:pt>
    <dgm:pt modelId="{2DFA26A6-C565-4EEF-8C35-DC1FE481E2DD}" type="pres">
      <dgm:prSet presAssocID="{6D52F26F-1B06-4B74-A668-382E63B1BB4B}" presName="node" presStyleLbl="node1" presStyleIdx="1" presStyleCnt="5">
        <dgm:presLayoutVars>
          <dgm:bulletEnabled val="1"/>
        </dgm:presLayoutVars>
      </dgm:prSet>
      <dgm:spPr/>
    </dgm:pt>
    <dgm:pt modelId="{51821AE1-B177-4109-8AF1-1A519E55C41A}" type="pres">
      <dgm:prSet presAssocID="{10A0A5B4-C89E-441A-8DE7-1BA1D21F60FB}" presName="sibTrans" presStyleCnt="0"/>
      <dgm:spPr/>
    </dgm:pt>
    <dgm:pt modelId="{90559CC6-A301-43E2-AF96-A5E3862A47D8}" type="pres">
      <dgm:prSet presAssocID="{F7C0DB6F-C15C-4811-990A-72FFC3400FA4}" presName="node" presStyleLbl="node1" presStyleIdx="2" presStyleCnt="5">
        <dgm:presLayoutVars>
          <dgm:bulletEnabled val="1"/>
        </dgm:presLayoutVars>
      </dgm:prSet>
      <dgm:spPr/>
    </dgm:pt>
    <dgm:pt modelId="{8F83432E-3211-46A8-9003-4D7CA944D1B2}" type="pres">
      <dgm:prSet presAssocID="{432FCBC2-C007-457B-97B4-DF3D507B96E2}" presName="sibTrans" presStyleCnt="0"/>
      <dgm:spPr/>
    </dgm:pt>
    <dgm:pt modelId="{CA06C8B2-FE57-4E92-A308-FA83FC9B0789}" type="pres">
      <dgm:prSet presAssocID="{BF4C4DB7-EE4E-44B8-B336-637559208ACF}" presName="node" presStyleLbl="node1" presStyleIdx="3" presStyleCnt="5">
        <dgm:presLayoutVars>
          <dgm:bulletEnabled val="1"/>
        </dgm:presLayoutVars>
      </dgm:prSet>
      <dgm:spPr/>
    </dgm:pt>
    <dgm:pt modelId="{D154F9FD-6906-43D2-9D0C-15716CB7674A}" type="pres">
      <dgm:prSet presAssocID="{3F6FF32B-6099-4453-9996-51A8CD28D2F7}" presName="sibTrans" presStyleCnt="0"/>
      <dgm:spPr/>
    </dgm:pt>
    <dgm:pt modelId="{ABD36766-828D-4DE8-9DA6-C11C6482BB00}" type="pres">
      <dgm:prSet presAssocID="{9F4896B0-3EF5-41E3-AB8D-A985925B84E7}" presName="node" presStyleLbl="node1" presStyleIdx="4" presStyleCnt="5">
        <dgm:presLayoutVars>
          <dgm:bulletEnabled val="1"/>
        </dgm:presLayoutVars>
      </dgm:prSet>
      <dgm:spPr/>
    </dgm:pt>
  </dgm:ptLst>
  <dgm:cxnLst>
    <dgm:cxn modelId="{D10E3A12-DFC6-4EAF-A1D6-8EC0D0F2E650}" type="presOf" srcId="{9F4896B0-3EF5-41E3-AB8D-A985925B84E7}" destId="{ABD36766-828D-4DE8-9DA6-C11C6482BB00}" srcOrd="0" destOrd="0" presId="urn:microsoft.com/office/officeart/2005/8/layout/default"/>
    <dgm:cxn modelId="{5B83E735-74CB-4407-8972-8C9D38E8262B}" srcId="{B12D2E90-216C-48B9-A70D-9376C2E5E271}" destId="{BF4C4DB7-EE4E-44B8-B336-637559208ACF}" srcOrd="3" destOrd="0" parTransId="{636F34F9-84BE-4112-963F-13954DA7D767}" sibTransId="{3F6FF32B-6099-4453-9996-51A8CD28D2F7}"/>
    <dgm:cxn modelId="{6953BA61-8C56-4032-9378-94C5D298AA40}" type="presOf" srcId="{45D327BC-DD71-48B6-A41D-CFD74D2B0372}" destId="{01F987BD-197D-4ED8-98D0-1229B0A5D00F}" srcOrd="0" destOrd="0" presId="urn:microsoft.com/office/officeart/2005/8/layout/default"/>
    <dgm:cxn modelId="{342A4F69-020F-4D26-8E79-669C243AB18D}" type="presOf" srcId="{B12D2E90-216C-48B9-A70D-9376C2E5E271}" destId="{08EE578B-6657-4D35-9C31-2837A6620EAB}" srcOrd="0" destOrd="0" presId="urn:microsoft.com/office/officeart/2005/8/layout/default"/>
    <dgm:cxn modelId="{3B443957-9922-478D-BFB4-F76B6E2DC2A4}" type="presOf" srcId="{6D52F26F-1B06-4B74-A668-382E63B1BB4B}" destId="{2DFA26A6-C565-4EEF-8C35-DC1FE481E2DD}" srcOrd="0" destOrd="0" presId="urn:microsoft.com/office/officeart/2005/8/layout/default"/>
    <dgm:cxn modelId="{6B8531AD-9B4C-4784-BF07-8B7418BE8CBF}" type="presOf" srcId="{F7C0DB6F-C15C-4811-990A-72FFC3400FA4}" destId="{90559CC6-A301-43E2-AF96-A5E3862A47D8}" srcOrd="0" destOrd="0" presId="urn:microsoft.com/office/officeart/2005/8/layout/default"/>
    <dgm:cxn modelId="{D6188CB4-8425-4870-B1FC-B334A020080B}" srcId="{B12D2E90-216C-48B9-A70D-9376C2E5E271}" destId="{9F4896B0-3EF5-41E3-AB8D-A985925B84E7}" srcOrd="4" destOrd="0" parTransId="{F00B9D44-7B45-49CA-AA75-92FAE8CAD971}" sibTransId="{A9C033CA-EF24-48A6-B999-1B83955223AE}"/>
    <dgm:cxn modelId="{7090E6C8-ED03-4BF0-A722-F1BF34684225}" srcId="{B12D2E90-216C-48B9-A70D-9376C2E5E271}" destId="{45D327BC-DD71-48B6-A41D-CFD74D2B0372}" srcOrd="0" destOrd="0" parTransId="{1518EF81-80D5-4ACE-ADB8-35368C360FBF}" sibTransId="{DE48FCA7-C808-40CD-B7BA-EC346CB857C1}"/>
    <dgm:cxn modelId="{1EE517DC-2A55-4C6A-B83A-30AA43607FF4}" srcId="{B12D2E90-216C-48B9-A70D-9376C2E5E271}" destId="{F7C0DB6F-C15C-4811-990A-72FFC3400FA4}" srcOrd="2" destOrd="0" parTransId="{93F9E720-552A-46C6-9687-8A6BB4D9B8B4}" sibTransId="{432FCBC2-C007-457B-97B4-DF3D507B96E2}"/>
    <dgm:cxn modelId="{BA7732EC-5072-4696-8229-0DD757D6C237}" srcId="{B12D2E90-216C-48B9-A70D-9376C2E5E271}" destId="{6D52F26F-1B06-4B74-A668-382E63B1BB4B}" srcOrd="1" destOrd="0" parTransId="{69EC569F-9AFC-43CD-B402-3FA314F48E48}" sibTransId="{10A0A5B4-C89E-441A-8DE7-1BA1D21F60FB}"/>
    <dgm:cxn modelId="{FC43A6F1-B747-4C8E-93F8-406869CDCBF1}" type="presOf" srcId="{BF4C4DB7-EE4E-44B8-B336-637559208ACF}" destId="{CA06C8B2-FE57-4E92-A308-FA83FC9B0789}" srcOrd="0" destOrd="0" presId="urn:microsoft.com/office/officeart/2005/8/layout/default"/>
    <dgm:cxn modelId="{A42F96B9-49AC-4A01-A519-4AF15BA1E074}" type="presParOf" srcId="{08EE578B-6657-4D35-9C31-2837A6620EAB}" destId="{01F987BD-197D-4ED8-98D0-1229B0A5D00F}" srcOrd="0" destOrd="0" presId="urn:microsoft.com/office/officeart/2005/8/layout/default"/>
    <dgm:cxn modelId="{66FAAE48-5917-49B5-A241-655DCA056C0A}" type="presParOf" srcId="{08EE578B-6657-4D35-9C31-2837A6620EAB}" destId="{3E0EDDDA-4C02-4FAC-B285-FB587EE96815}" srcOrd="1" destOrd="0" presId="urn:microsoft.com/office/officeart/2005/8/layout/default"/>
    <dgm:cxn modelId="{4FD6A672-9EB0-47D4-BB9D-9EB941642738}" type="presParOf" srcId="{08EE578B-6657-4D35-9C31-2837A6620EAB}" destId="{2DFA26A6-C565-4EEF-8C35-DC1FE481E2DD}" srcOrd="2" destOrd="0" presId="urn:microsoft.com/office/officeart/2005/8/layout/default"/>
    <dgm:cxn modelId="{0F272A9E-F21C-4AE5-ACEF-374E0197DA78}" type="presParOf" srcId="{08EE578B-6657-4D35-9C31-2837A6620EAB}" destId="{51821AE1-B177-4109-8AF1-1A519E55C41A}" srcOrd="3" destOrd="0" presId="urn:microsoft.com/office/officeart/2005/8/layout/default"/>
    <dgm:cxn modelId="{19798790-CC8C-4655-BD5D-4C1CE7749541}" type="presParOf" srcId="{08EE578B-6657-4D35-9C31-2837A6620EAB}" destId="{90559CC6-A301-43E2-AF96-A5E3862A47D8}" srcOrd="4" destOrd="0" presId="urn:microsoft.com/office/officeart/2005/8/layout/default"/>
    <dgm:cxn modelId="{FABB2468-73C9-4668-BB4C-9E1180838640}" type="presParOf" srcId="{08EE578B-6657-4D35-9C31-2837A6620EAB}" destId="{8F83432E-3211-46A8-9003-4D7CA944D1B2}" srcOrd="5" destOrd="0" presId="urn:microsoft.com/office/officeart/2005/8/layout/default"/>
    <dgm:cxn modelId="{4E8CD309-58E0-4575-86B5-9F7C0F9671A0}" type="presParOf" srcId="{08EE578B-6657-4D35-9C31-2837A6620EAB}" destId="{CA06C8B2-FE57-4E92-A308-FA83FC9B0789}" srcOrd="6" destOrd="0" presId="urn:microsoft.com/office/officeart/2005/8/layout/default"/>
    <dgm:cxn modelId="{406C27CC-6012-4532-A7D9-8BA0B09F4F4E}" type="presParOf" srcId="{08EE578B-6657-4D35-9C31-2837A6620EAB}" destId="{D154F9FD-6906-43D2-9D0C-15716CB7674A}" srcOrd="7" destOrd="0" presId="urn:microsoft.com/office/officeart/2005/8/layout/default"/>
    <dgm:cxn modelId="{17F8AA36-F55C-43AC-BDB5-D668535D2958}" type="presParOf" srcId="{08EE578B-6657-4D35-9C31-2837A6620EAB}" destId="{ABD36766-828D-4DE8-9DA6-C11C6482BB0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751039-8B8E-4F7D-944B-5FE371C090E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1952141-DC21-42A1-8DE6-C4AD7A59EF5F}">
      <dgm:prSet/>
      <dgm:spPr/>
      <dgm:t>
        <a:bodyPr/>
        <a:lstStyle/>
        <a:p>
          <a:r>
            <a:rPr lang="en-GB"/>
            <a:t>Clear any Cables</a:t>
          </a:r>
          <a:endParaRPr lang="en-US"/>
        </a:p>
      </dgm:t>
    </dgm:pt>
    <dgm:pt modelId="{49087EA2-35CA-4397-BF2F-C0D8E55BDC9D}" type="parTrans" cxnId="{0CB175EC-198F-40FA-9D65-91822E15F812}">
      <dgm:prSet/>
      <dgm:spPr/>
      <dgm:t>
        <a:bodyPr/>
        <a:lstStyle/>
        <a:p>
          <a:endParaRPr lang="en-US"/>
        </a:p>
      </dgm:t>
    </dgm:pt>
    <dgm:pt modelId="{73052819-7C62-4E21-BFF3-1108239DD135}" type="sibTrans" cxnId="{0CB175EC-198F-40FA-9D65-91822E15F812}">
      <dgm:prSet/>
      <dgm:spPr/>
      <dgm:t>
        <a:bodyPr/>
        <a:lstStyle/>
        <a:p>
          <a:endParaRPr lang="en-US"/>
        </a:p>
      </dgm:t>
    </dgm:pt>
    <dgm:pt modelId="{4340A0D0-D03D-4710-B4A5-339FD714D3AD}">
      <dgm:prSet/>
      <dgm:spPr/>
      <dgm:t>
        <a:bodyPr/>
        <a:lstStyle/>
        <a:p>
          <a:r>
            <a:rPr lang="en-GB"/>
            <a:t>Consider removing any waste or rubbish the puppy may find interesting.</a:t>
          </a:r>
          <a:endParaRPr lang="en-US"/>
        </a:p>
      </dgm:t>
    </dgm:pt>
    <dgm:pt modelId="{BBDA1BD3-E142-42E3-B099-29AF2381C823}" type="parTrans" cxnId="{156F2FC0-7DB5-4D03-890F-CB46E9E17859}">
      <dgm:prSet/>
      <dgm:spPr/>
      <dgm:t>
        <a:bodyPr/>
        <a:lstStyle/>
        <a:p>
          <a:endParaRPr lang="en-US"/>
        </a:p>
      </dgm:t>
    </dgm:pt>
    <dgm:pt modelId="{1F8BEB5F-3DAE-4C8E-9CDC-4A2363C6B284}" type="sibTrans" cxnId="{156F2FC0-7DB5-4D03-890F-CB46E9E17859}">
      <dgm:prSet/>
      <dgm:spPr/>
      <dgm:t>
        <a:bodyPr/>
        <a:lstStyle/>
        <a:p>
          <a:endParaRPr lang="en-US"/>
        </a:p>
      </dgm:t>
    </dgm:pt>
    <dgm:pt modelId="{65230EDD-B68F-492E-B491-8F6B855D8E35}">
      <dgm:prSet/>
      <dgm:spPr/>
      <dgm:t>
        <a:bodyPr/>
        <a:lstStyle/>
        <a:p>
          <a:r>
            <a:rPr lang="en-GB"/>
            <a:t>Beware of Cleaning Products!</a:t>
          </a:r>
          <a:endParaRPr lang="en-US"/>
        </a:p>
      </dgm:t>
    </dgm:pt>
    <dgm:pt modelId="{1445EFA1-302D-441B-9676-F06567158B4E}" type="parTrans" cxnId="{BCB46DAC-C434-4E03-86CF-AB9454102D07}">
      <dgm:prSet/>
      <dgm:spPr/>
      <dgm:t>
        <a:bodyPr/>
        <a:lstStyle/>
        <a:p>
          <a:endParaRPr lang="en-US"/>
        </a:p>
      </dgm:t>
    </dgm:pt>
    <dgm:pt modelId="{D53F11CB-EC2A-4B6A-9611-109BD7EB66DA}" type="sibTrans" cxnId="{BCB46DAC-C434-4E03-86CF-AB9454102D07}">
      <dgm:prSet/>
      <dgm:spPr/>
      <dgm:t>
        <a:bodyPr/>
        <a:lstStyle/>
        <a:p>
          <a:endParaRPr lang="en-US"/>
        </a:p>
      </dgm:t>
    </dgm:pt>
    <dgm:pt modelId="{7597D4F7-868B-4276-8C9C-A8D3E88DE201}">
      <dgm:prSet/>
      <dgm:spPr/>
      <dgm:t>
        <a:bodyPr/>
        <a:lstStyle/>
        <a:p>
          <a:r>
            <a:rPr lang="en-GB"/>
            <a:t>Hide toys and small objects.</a:t>
          </a:r>
          <a:endParaRPr lang="en-US"/>
        </a:p>
      </dgm:t>
    </dgm:pt>
    <dgm:pt modelId="{0E65B027-D9E8-4FFD-A9B7-646B996B7E6C}" type="parTrans" cxnId="{F80AED63-17C8-453C-8647-A08DC988E96A}">
      <dgm:prSet/>
      <dgm:spPr/>
      <dgm:t>
        <a:bodyPr/>
        <a:lstStyle/>
        <a:p>
          <a:endParaRPr lang="en-US"/>
        </a:p>
      </dgm:t>
    </dgm:pt>
    <dgm:pt modelId="{317172D9-64C7-4D28-93DB-0729CFB9E3C6}" type="sibTrans" cxnId="{F80AED63-17C8-453C-8647-A08DC988E96A}">
      <dgm:prSet/>
      <dgm:spPr/>
      <dgm:t>
        <a:bodyPr/>
        <a:lstStyle/>
        <a:p>
          <a:endParaRPr lang="en-US"/>
        </a:p>
      </dgm:t>
    </dgm:pt>
    <dgm:pt modelId="{F3B8F8E4-F9EE-4B1E-8E0F-C8910DA8BC07}">
      <dgm:prSet/>
      <dgm:spPr/>
      <dgm:t>
        <a:bodyPr/>
        <a:lstStyle/>
        <a:p>
          <a:r>
            <a:rPr lang="en-GB"/>
            <a:t>Check your house and garden plants for toxicity.</a:t>
          </a:r>
          <a:endParaRPr lang="en-US"/>
        </a:p>
      </dgm:t>
    </dgm:pt>
    <dgm:pt modelId="{13101BCA-68FA-4321-9141-3ED3A2F0578D}" type="parTrans" cxnId="{66C29C4B-536E-4275-88EC-25AB0E39129D}">
      <dgm:prSet/>
      <dgm:spPr/>
      <dgm:t>
        <a:bodyPr/>
        <a:lstStyle/>
        <a:p>
          <a:endParaRPr lang="en-US"/>
        </a:p>
      </dgm:t>
    </dgm:pt>
    <dgm:pt modelId="{1D138DF5-4789-4B57-934A-38154C202BAE}" type="sibTrans" cxnId="{66C29C4B-536E-4275-88EC-25AB0E39129D}">
      <dgm:prSet/>
      <dgm:spPr/>
      <dgm:t>
        <a:bodyPr/>
        <a:lstStyle/>
        <a:p>
          <a:endParaRPr lang="en-US"/>
        </a:p>
      </dgm:t>
    </dgm:pt>
    <dgm:pt modelId="{1EB7CAE2-2742-496D-8D65-B9B2909FDCBE}">
      <dgm:prSet/>
      <dgm:spPr/>
      <dgm:t>
        <a:bodyPr/>
        <a:lstStyle/>
        <a:p>
          <a:r>
            <a:rPr lang="en-GB"/>
            <a:t>Supervise the pup when they’re in the garden.</a:t>
          </a:r>
          <a:endParaRPr lang="en-US"/>
        </a:p>
      </dgm:t>
    </dgm:pt>
    <dgm:pt modelId="{E11B1185-C4EC-4855-84D6-E0797578177E}" type="parTrans" cxnId="{211737D0-4889-4D7F-B4DC-6BFFCE58EFF8}">
      <dgm:prSet/>
      <dgm:spPr/>
      <dgm:t>
        <a:bodyPr/>
        <a:lstStyle/>
        <a:p>
          <a:endParaRPr lang="en-US"/>
        </a:p>
      </dgm:t>
    </dgm:pt>
    <dgm:pt modelId="{89085AFC-459D-4FA6-B228-8D0813FC111F}" type="sibTrans" cxnId="{211737D0-4889-4D7F-B4DC-6BFFCE58EFF8}">
      <dgm:prSet/>
      <dgm:spPr/>
      <dgm:t>
        <a:bodyPr/>
        <a:lstStyle/>
        <a:p>
          <a:endParaRPr lang="en-US"/>
        </a:p>
      </dgm:t>
    </dgm:pt>
    <dgm:pt modelId="{E0F19DFE-21E5-4476-BD61-CF6C8861256E}">
      <dgm:prSet/>
      <dgm:spPr/>
      <dgm:t>
        <a:bodyPr/>
        <a:lstStyle/>
        <a:p>
          <a:r>
            <a:rPr lang="en-GB"/>
            <a:t>Management is Key!</a:t>
          </a:r>
          <a:endParaRPr lang="en-US"/>
        </a:p>
      </dgm:t>
    </dgm:pt>
    <dgm:pt modelId="{078BFADC-5705-43A8-A3DE-936C6447595D}" type="parTrans" cxnId="{C043EE98-F4FD-48DE-991D-6C34821BF5A2}">
      <dgm:prSet/>
      <dgm:spPr/>
      <dgm:t>
        <a:bodyPr/>
        <a:lstStyle/>
        <a:p>
          <a:endParaRPr lang="en-US"/>
        </a:p>
      </dgm:t>
    </dgm:pt>
    <dgm:pt modelId="{2A28B7F1-19F3-4E3A-8E5B-DE5CE03B3496}" type="sibTrans" cxnId="{C043EE98-F4FD-48DE-991D-6C34821BF5A2}">
      <dgm:prSet/>
      <dgm:spPr/>
      <dgm:t>
        <a:bodyPr/>
        <a:lstStyle/>
        <a:p>
          <a:endParaRPr lang="en-US"/>
        </a:p>
      </dgm:t>
    </dgm:pt>
    <dgm:pt modelId="{2FF0A5DD-051E-4D9A-9DC4-C390F53BC8CB}">
      <dgm:prSet/>
      <dgm:spPr/>
      <dgm:t>
        <a:bodyPr/>
        <a:lstStyle/>
        <a:p>
          <a:r>
            <a:rPr lang="en-GB"/>
            <a:t>If you can’t supervise them, put them in a safe place where they are comfortable.</a:t>
          </a:r>
          <a:endParaRPr lang="en-US"/>
        </a:p>
      </dgm:t>
    </dgm:pt>
    <dgm:pt modelId="{73054EF8-12E5-44E8-BB9D-12626BF26543}" type="parTrans" cxnId="{A0C5F22F-BFF6-47F6-B921-3BD3D0B8442C}">
      <dgm:prSet/>
      <dgm:spPr/>
      <dgm:t>
        <a:bodyPr/>
        <a:lstStyle/>
        <a:p>
          <a:endParaRPr lang="en-US"/>
        </a:p>
      </dgm:t>
    </dgm:pt>
    <dgm:pt modelId="{F99EDE16-4BCC-4208-A6FC-605444B83099}" type="sibTrans" cxnId="{A0C5F22F-BFF6-47F6-B921-3BD3D0B8442C}">
      <dgm:prSet/>
      <dgm:spPr/>
      <dgm:t>
        <a:bodyPr/>
        <a:lstStyle/>
        <a:p>
          <a:endParaRPr lang="en-US"/>
        </a:p>
      </dgm:t>
    </dgm:pt>
    <dgm:pt modelId="{B828B0F7-EB96-4255-BBA8-7E12F6D8EBCE}" type="pres">
      <dgm:prSet presAssocID="{84751039-8B8E-4F7D-944B-5FE371C090EB}" presName="root" presStyleCnt="0">
        <dgm:presLayoutVars>
          <dgm:dir/>
          <dgm:resizeHandles val="exact"/>
        </dgm:presLayoutVars>
      </dgm:prSet>
      <dgm:spPr/>
    </dgm:pt>
    <dgm:pt modelId="{75A6E756-9D5E-48EF-8E9A-E9F0D50F943C}" type="pres">
      <dgm:prSet presAssocID="{E1952141-DC21-42A1-8DE6-C4AD7A59EF5F}" presName="compNode" presStyleCnt="0"/>
      <dgm:spPr/>
    </dgm:pt>
    <dgm:pt modelId="{3CB7E245-B6A3-431C-B561-D56FD143D057}" type="pres">
      <dgm:prSet presAssocID="{E1952141-DC21-42A1-8DE6-C4AD7A59EF5F}" presName="bgRect" presStyleLbl="bgShp" presStyleIdx="0" presStyleCnt="6"/>
      <dgm:spPr/>
    </dgm:pt>
    <dgm:pt modelId="{C2931DD2-1752-43ED-A7DD-437B8BE7C4DC}" type="pres">
      <dgm:prSet presAssocID="{E1952141-DC21-42A1-8DE6-C4AD7A59EF5F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BA07688-E4AE-41C5-AAEA-A15400CBFB13}" type="pres">
      <dgm:prSet presAssocID="{E1952141-DC21-42A1-8DE6-C4AD7A59EF5F}" presName="spaceRect" presStyleCnt="0"/>
      <dgm:spPr/>
    </dgm:pt>
    <dgm:pt modelId="{4660EFC9-2F9B-40F8-89BD-16082074BC05}" type="pres">
      <dgm:prSet presAssocID="{E1952141-DC21-42A1-8DE6-C4AD7A59EF5F}" presName="parTx" presStyleLbl="revTx" presStyleIdx="0" presStyleCnt="8">
        <dgm:presLayoutVars>
          <dgm:chMax val="0"/>
          <dgm:chPref val="0"/>
        </dgm:presLayoutVars>
      </dgm:prSet>
      <dgm:spPr/>
    </dgm:pt>
    <dgm:pt modelId="{FF60D711-2A0E-40E5-BAFF-EDA65D325959}" type="pres">
      <dgm:prSet presAssocID="{73052819-7C62-4E21-BFF3-1108239DD135}" presName="sibTrans" presStyleCnt="0"/>
      <dgm:spPr/>
    </dgm:pt>
    <dgm:pt modelId="{27D4589C-85D1-4ADE-B1F7-ED9EA0CFF24B}" type="pres">
      <dgm:prSet presAssocID="{4340A0D0-D03D-4710-B4A5-339FD714D3AD}" presName="compNode" presStyleCnt="0"/>
      <dgm:spPr/>
    </dgm:pt>
    <dgm:pt modelId="{98C33078-5D48-42FF-976A-2422C23BC026}" type="pres">
      <dgm:prSet presAssocID="{4340A0D0-D03D-4710-B4A5-339FD714D3AD}" presName="bgRect" presStyleLbl="bgShp" presStyleIdx="1" presStyleCnt="6"/>
      <dgm:spPr/>
    </dgm:pt>
    <dgm:pt modelId="{3B0E3338-88C2-4923-897F-AF7A7D6D3E4E}" type="pres">
      <dgm:prSet presAssocID="{4340A0D0-D03D-4710-B4A5-339FD714D3AD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g"/>
        </a:ext>
      </dgm:extLst>
    </dgm:pt>
    <dgm:pt modelId="{E7A71315-0B73-4F73-B9BA-863899ECE193}" type="pres">
      <dgm:prSet presAssocID="{4340A0D0-D03D-4710-B4A5-339FD714D3AD}" presName="spaceRect" presStyleCnt="0"/>
      <dgm:spPr/>
    </dgm:pt>
    <dgm:pt modelId="{569DBF2F-B78B-4ABC-AD89-EB6A6C80ACBF}" type="pres">
      <dgm:prSet presAssocID="{4340A0D0-D03D-4710-B4A5-339FD714D3AD}" presName="parTx" presStyleLbl="revTx" presStyleIdx="1" presStyleCnt="8">
        <dgm:presLayoutVars>
          <dgm:chMax val="0"/>
          <dgm:chPref val="0"/>
        </dgm:presLayoutVars>
      </dgm:prSet>
      <dgm:spPr/>
    </dgm:pt>
    <dgm:pt modelId="{91A4A5EB-8D82-4B4C-953C-0B8C93147A1C}" type="pres">
      <dgm:prSet presAssocID="{1F8BEB5F-3DAE-4C8E-9CDC-4A2363C6B284}" presName="sibTrans" presStyleCnt="0"/>
      <dgm:spPr/>
    </dgm:pt>
    <dgm:pt modelId="{E7671A1C-02E0-4381-81BC-2B5C6F676C72}" type="pres">
      <dgm:prSet presAssocID="{65230EDD-B68F-492E-B491-8F6B855D8E35}" presName="compNode" presStyleCnt="0"/>
      <dgm:spPr/>
    </dgm:pt>
    <dgm:pt modelId="{CC038D96-C295-4297-8CDA-87A795AEBC04}" type="pres">
      <dgm:prSet presAssocID="{65230EDD-B68F-492E-B491-8F6B855D8E35}" presName="bgRect" presStyleLbl="bgShp" presStyleIdx="2" presStyleCnt="6"/>
      <dgm:spPr/>
    </dgm:pt>
    <dgm:pt modelId="{758FDCBE-0875-47CD-95B5-31B82FF8EA07}" type="pres">
      <dgm:prSet presAssocID="{65230EDD-B68F-492E-B491-8F6B855D8E35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p and bucket"/>
        </a:ext>
      </dgm:extLst>
    </dgm:pt>
    <dgm:pt modelId="{45DA931F-12C2-419D-8991-23648D026F0A}" type="pres">
      <dgm:prSet presAssocID="{65230EDD-B68F-492E-B491-8F6B855D8E35}" presName="spaceRect" presStyleCnt="0"/>
      <dgm:spPr/>
    </dgm:pt>
    <dgm:pt modelId="{982D400F-43E4-4905-B36C-21EFDD59BF85}" type="pres">
      <dgm:prSet presAssocID="{65230EDD-B68F-492E-B491-8F6B855D8E35}" presName="parTx" presStyleLbl="revTx" presStyleIdx="2" presStyleCnt="8">
        <dgm:presLayoutVars>
          <dgm:chMax val="0"/>
          <dgm:chPref val="0"/>
        </dgm:presLayoutVars>
      </dgm:prSet>
      <dgm:spPr/>
    </dgm:pt>
    <dgm:pt modelId="{05ADC627-89B1-4EE1-8847-4A4668A3CEE5}" type="pres">
      <dgm:prSet presAssocID="{D53F11CB-EC2A-4B6A-9611-109BD7EB66DA}" presName="sibTrans" presStyleCnt="0"/>
      <dgm:spPr/>
    </dgm:pt>
    <dgm:pt modelId="{2911535B-F389-4A5A-8E82-9B2379F2D6A5}" type="pres">
      <dgm:prSet presAssocID="{7597D4F7-868B-4276-8C9C-A8D3E88DE201}" presName="compNode" presStyleCnt="0"/>
      <dgm:spPr/>
    </dgm:pt>
    <dgm:pt modelId="{2B2A6069-E6DA-4778-B6E4-753DCDDF7527}" type="pres">
      <dgm:prSet presAssocID="{7597D4F7-868B-4276-8C9C-A8D3E88DE201}" presName="bgRect" presStyleLbl="bgShp" presStyleIdx="3" presStyleCnt="6"/>
      <dgm:spPr/>
    </dgm:pt>
    <dgm:pt modelId="{6E982012-5F36-43B5-B52A-8A8AE5FA6275}" type="pres">
      <dgm:prSet presAssocID="{7597D4F7-868B-4276-8C9C-A8D3E88DE20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tle"/>
        </a:ext>
      </dgm:extLst>
    </dgm:pt>
    <dgm:pt modelId="{A3FBB7D3-D970-4115-8044-8DB6C92B3DBA}" type="pres">
      <dgm:prSet presAssocID="{7597D4F7-868B-4276-8C9C-A8D3E88DE201}" presName="spaceRect" presStyleCnt="0"/>
      <dgm:spPr/>
    </dgm:pt>
    <dgm:pt modelId="{CDA07238-0846-4F1D-8FB1-47208E58D5E6}" type="pres">
      <dgm:prSet presAssocID="{7597D4F7-868B-4276-8C9C-A8D3E88DE201}" presName="parTx" presStyleLbl="revTx" presStyleIdx="3" presStyleCnt="8">
        <dgm:presLayoutVars>
          <dgm:chMax val="0"/>
          <dgm:chPref val="0"/>
        </dgm:presLayoutVars>
      </dgm:prSet>
      <dgm:spPr/>
    </dgm:pt>
    <dgm:pt modelId="{B5946103-8E2A-4228-B223-0730CCCEE572}" type="pres">
      <dgm:prSet presAssocID="{317172D9-64C7-4D28-93DB-0729CFB9E3C6}" presName="sibTrans" presStyleCnt="0"/>
      <dgm:spPr/>
    </dgm:pt>
    <dgm:pt modelId="{165DEE7B-F362-4135-9137-A788363C24C2}" type="pres">
      <dgm:prSet presAssocID="{F3B8F8E4-F9EE-4B1E-8E0F-C8910DA8BC07}" presName="compNode" presStyleCnt="0"/>
      <dgm:spPr/>
    </dgm:pt>
    <dgm:pt modelId="{B12B8E65-21DF-437B-8242-FE857AC6B2C0}" type="pres">
      <dgm:prSet presAssocID="{F3B8F8E4-F9EE-4B1E-8E0F-C8910DA8BC07}" presName="bgRect" presStyleLbl="bgShp" presStyleIdx="4" presStyleCnt="6"/>
      <dgm:spPr/>
    </dgm:pt>
    <dgm:pt modelId="{2BB168AE-6708-4FD4-8B21-3D86D267B82E}" type="pres">
      <dgm:prSet presAssocID="{F3B8F8E4-F9EE-4B1E-8E0F-C8910DA8BC0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al"/>
        </a:ext>
      </dgm:extLst>
    </dgm:pt>
    <dgm:pt modelId="{892A6AAB-0F95-4D7E-8EB4-ED9A8A2BE5DF}" type="pres">
      <dgm:prSet presAssocID="{F3B8F8E4-F9EE-4B1E-8E0F-C8910DA8BC07}" presName="spaceRect" presStyleCnt="0"/>
      <dgm:spPr/>
    </dgm:pt>
    <dgm:pt modelId="{1F10BF80-72B9-4B8B-ACFE-925D55834E7C}" type="pres">
      <dgm:prSet presAssocID="{F3B8F8E4-F9EE-4B1E-8E0F-C8910DA8BC07}" presName="parTx" presStyleLbl="revTx" presStyleIdx="4" presStyleCnt="8">
        <dgm:presLayoutVars>
          <dgm:chMax val="0"/>
          <dgm:chPref val="0"/>
        </dgm:presLayoutVars>
      </dgm:prSet>
      <dgm:spPr/>
    </dgm:pt>
    <dgm:pt modelId="{84459F80-C320-4EC1-BBE4-20732B81ED61}" type="pres">
      <dgm:prSet presAssocID="{F3B8F8E4-F9EE-4B1E-8E0F-C8910DA8BC07}" presName="desTx" presStyleLbl="revTx" presStyleIdx="5" presStyleCnt="8">
        <dgm:presLayoutVars/>
      </dgm:prSet>
      <dgm:spPr/>
    </dgm:pt>
    <dgm:pt modelId="{9483F26E-D28D-4F87-BD1A-2789F5037106}" type="pres">
      <dgm:prSet presAssocID="{1D138DF5-4789-4B57-934A-38154C202BAE}" presName="sibTrans" presStyleCnt="0"/>
      <dgm:spPr/>
    </dgm:pt>
    <dgm:pt modelId="{EAE040D4-54EA-4E2D-A8F3-FC53DB67C0DE}" type="pres">
      <dgm:prSet presAssocID="{E0F19DFE-21E5-4476-BD61-CF6C8861256E}" presName="compNode" presStyleCnt="0"/>
      <dgm:spPr/>
    </dgm:pt>
    <dgm:pt modelId="{85A910DD-9E6B-4BA5-ABDE-D06E551C32B4}" type="pres">
      <dgm:prSet presAssocID="{E0F19DFE-21E5-4476-BD61-CF6C8861256E}" presName="bgRect" presStyleLbl="bgShp" presStyleIdx="5" presStyleCnt="6"/>
      <dgm:spPr/>
    </dgm:pt>
    <dgm:pt modelId="{5999B09E-BDE7-4B65-980A-244616ED6533}" type="pres">
      <dgm:prSet presAssocID="{E0F19DFE-21E5-4476-BD61-CF6C8861256E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883A4044-F622-4AA6-A295-06060392A158}" type="pres">
      <dgm:prSet presAssocID="{E0F19DFE-21E5-4476-BD61-CF6C8861256E}" presName="spaceRect" presStyleCnt="0"/>
      <dgm:spPr/>
    </dgm:pt>
    <dgm:pt modelId="{F6DDB2E1-CFE3-4929-8666-AF090D45213A}" type="pres">
      <dgm:prSet presAssocID="{E0F19DFE-21E5-4476-BD61-CF6C8861256E}" presName="parTx" presStyleLbl="revTx" presStyleIdx="6" presStyleCnt="8">
        <dgm:presLayoutVars>
          <dgm:chMax val="0"/>
          <dgm:chPref val="0"/>
        </dgm:presLayoutVars>
      </dgm:prSet>
      <dgm:spPr/>
    </dgm:pt>
    <dgm:pt modelId="{510DD746-1077-459A-95AC-1BBE9D247E97}" type="pres">
      <dgm:prSet presAssocID="{E0F19DFE-21E5-4476-BD61-CF6C8861256E}" presName="desTx" presStyleLbl="revTx" presStyleIdx="7" presStyleCnt="8">
        <dgm:presLayoutVars/>
      </dgm:prSet>
      <dgm:spPr/>
    </dgm:pt>
  </dgm:ptLst>
  <dgm:cxnLst>
    <dgm:cxn modelId="{E20D5B03-0622-482B-AAB2-A610AE0E7FAB}" type="presOf" srcId="{65230EDD-B68F-492E-B491-8F6B855D8E35}" destId="{982D400F-43E4-4905-B36C-21EFDD59BF85}" srcOrd="0" destOrd="0" presId="urn:microsoft.com/office/officeart/2018/2/layout/IconVerticalSolidList"/>
    <dgm:cxn modelId="{EFBDA003-B36E-4F57-9D2D-60DBE137D6C1}" type="presOf" srcId="{E0F19DFE-21E5-4476-BD61-CF6C8861256E}" destId="{F6DDB2E1-CFE3-4929-8666-AF090D45213A}" srcOrd="0" destOrd="0" presId="urn:microsoft.com/office/officeart/2018/2/layout/IconVerticalSolidList"/>
    <dgm:cxn modelId="{A0C5F22F-BFF6-47F6-B921-3BD3D0B8442C}" srcId="{E0F19DFE-21E5-4476-BD61-CF6C8861256E}" destId="{2FF0A5DD-051E-4D9A-9DC4-C390F53BC8CB}" srcOrd="0" destOrd="0" parTransId="{73054EF8-12E5-44E8-BB9D-12626BF26543}" sibTransId="{F99EDE16-4BCC-4208-A6FC-605444B83099}"/>
    <dgm:cxn modelId="{E2BC425F-E7A0-47D1-AF37-5E8EF70FB0DE}" type="presOf" srcId="{2FF0A5DD-051E-4D9A-9DC4-C390F53BC8CB}" destId="{510DD746-1077-459A-95AC-1BBE9D247E97}" srcOrd="0" destOrd="0" presId="urn:microsoft.com/office/officeart/2018/2/layout/IconVerticalSolidList"/>
    <dgm:cxn modelId="{F80AED63-17C8-453C-8647-A08DC988E96A}" srcId="{84751039-8B8E-4F7D-944B-5FE371C090EB}" destId="{7597D4F7-868B-4276-8C9C-A8D3E88DE201}" srcOrd="3" destOrd="0" parTransId="{0E65B027-D9E8-4FFD-A9B7-646B996B7E6C}" sibTransId="{317172D9-64C7-4D28-93DB-0729CFB9E3C6}"/>
    <dgm:cxn modelId="{FA05304B-A775-44A2-B766-D8E65CCA9ECE}" type="presOf" srcId="{7597D4F7-868B-4276-8C9C-A8D3E88DE201}" destId="{CDA07238-0846-4F1D-8FB1-47208E58D5E6}" srcOrd="0" destOrd="0" presId="urn:microsoft.com/office/officeart/2018/2/layout/IconVerticalSolidList"/>
    <dgm:cxn modelId="{66C29C4B-536E-4275-88EC-25AB0E39129D}" srcId="{84751039-8B8E-4F7D-944B-5FE371C090EB}" destId="{F3B8F8E4-F9EE-4B1E-8E0F-C8910DA8BC07}" srcOrd="4" destOrd="0" parTransId="{13101BCA-68FA-4321-9141-3ED3A2F0578D}" sibTransId="{1D138DF5-4789-4B57-934A-38154C202BAE}"/>
    <dgm:cxn modelId="{DC4FFB92-A071-4A89-8436-46960ECDE298}" type="presOf" srcId="{E1952141-DC21-42A1-8DE6-C4AD7A59EF5F}" destId="{4660EFC9-2F9B-40F8-89BD-16082074BC05}" srcOrd="0" destOrd="0" presId="urn:microsoft.com/office/officeart/2018/2/layout/IconVerticalSolidList"/>
    <dgm:cxn modelId="{C043EE98-F4FD-48DE-991D-6C34821BF5A2}" srcId="{84751039-8B8E-4F7D-944B-5FE371C090EB}" destId="{E0F19DFE-21E5-4476-BD61-CF6C8861256E}" srcOrd="5" destOrd="0" parTransId="{078BFADC-5705-43A8-A3DE-936C6447595D}" sibTransId="{2A28B7F1-19F3-4E3A-8E5B-DE5CE03B3496}"/>
    <dgm:cxn modelId="{BCB46DAC-C434-4E03-86CF-AB9454102D07}" srcId="{84751039-8B8E-4F7D-944B-5FE371C090EB}" destId="{65230EDD-B68F-492E-B491-8F6B855D8E35}" srcOrd="2" destOrd="0" parTransId="{1445EFA1-302D-441B-9676-F06567158B4E}" sibTransId="{D53F11CB-EC2A-4B6A-9611-109BD7EB66DA}"/>
    <dgm:cxn modelId="{156F2FC0-7DB5-4D03-890F-CB46E9E17859}" srcId="{84751039-8B8E-4F7D-944B-5FE371C090EB}" destId="{4340A0D0-D03D-4710-B4A5-339FD714D3AD}" srcOrd="1" destOrd="0" parTransId="{BBDA1BD3-E142-42E3-B099-29AF2381C823}" sibTransId="{1F8BEB5F-3DAE-4C8E-9CDC-4A2363C6B284}"/>
    <dgm:cxn modelId="{C2962FCA-5410-4302-972C-7063CDE4ED83}" type="presOf" srcId="{1EB7CAE2-2742-496D-8D65-B9B2909FDCBE}" destId="{84459F80-C320-4EC1-BBE4-20732B81ED61}" srcOrd="0" destOrd="0" presId="urn:microsoft.com/office/officeart/2018/2/layout/IconVerticalSolidList"/>
    <dgm:cxn modelId="{473AC0CB-264D-4458-A6CD-FC9BE8F7FFB0}" type="presOf" srcId="{F3B8F8E4-F9EE-4B1E-8E0F-C8910DA8BC07}" destId="{1F10BF80-72B9-4B8B-ACFE-925D55834E7C}" srcOrd="0" destOrd="0" presId="urn:microsoft.com/office/officeart/2018/2/layout/IconVerticalSolidList"/>
    <dgm:cxn modelId="{211737D0-4889-4D7F-B4DC-6BFFCE58EFF8}" srcId="{F3B8F8E4-F9EE-4B1E-8E0F-C8910DA8BC07}" destId="{1EB7CAE2-2742-496D-8D65-B9B2909FDCBE}" srcOrd="0" destOrd="0" parTransId="{E11B1185-C4EC-4855-84D6-E0797578177E}" sibTransId="{89085AFC-459D-4FA6-B228-8D0813FC111F}"/>
    <dgm:cxn modelId="{1B875ED7-2622-4D20-92C6-841E433B6E49}" type="presOf" srcId="{84751039-8B8E-4F7D-944B-5FE371C090EB}" destId="{B828B0F7-EB96-4255-BBA8-7E12F6D8EBCE}" srcOrd="0" destOrd="0" presId="urn:microsoft.com/office/officeart/2018/2/layout/IconVerticalSolidList"/>
    <dgm:cxn modelId="{0CB175EC-198F-40FA-9D65-91822E15F812}" srcId="{84751039-8B8E-4F7D-944B-5FE371C090EB}" destId="{E1952141-DC21-42A1-8DE6-C4AD7A59EF5F}" srcOrd="0" destOrd="0" parTransId="{49087EA2-35CA-4397-BF2F-C0D8E55BDC9D}" sibTransId="{73052819-7C62-4E21-BFF3-1108239DD135}"/>
    <dgm:cxn modelId="{00778DEE-85F2-4249-8EA0-7E248FDB156F}" type="presOf" srcId="{4340A0D0-D03D-4710-B4A5-339FD714D3AD}" destId="{569DBF2F-B78B-4ABC-AD89-EB6A6C80ACBF}" srcOrd="0" destOrd="0" presId="urn:microsoft.com/office/officeart/2018/2/layout/IconVerticalSolidList"/>
    <dgm:cxn modelId="{A18C7FC5-8416-4C5E-A750-32D50F6BCDE3}" type="presParOf" srcId="{B828B0F7-EB96-4255-BBA8-7E12F6D8EBCE}" destId="{75A6E756-9D5E-48EF-8E9A-E9F0D50F943C}" srcOrd="0" destOrd="0" presId="urn:microsoft.com/office/officeart/2018/2/layout/IconVerticalSolidList"/>
    <dgm:cxn modelId="{4EFA8E45-9F4C-4D10-8C49-17E2F2952618}" type="presParOf" srcId="{75A6E756-9D5E-48EF-8E9A-E9F0D50F943C}" destId="{3CB7E245-B6A3-431C-B561-D56FD143D057}" srcOrd="0" destOrd="0" presId="urn:microsoft.com/office/officeart/2018/2/layout/IconVerticalSolidList"/>
    <dgm:cxn modelId="{C9198AB1-CC3C-4101-9028-5E02747281DD}" type="presParOf" srcId="{75A6E756-9D5E-48EF-8E9A-E9F0D50F943C}" destId="{C2931DD2-1752-43ED-A7DD-437B8BE7C4DC}" srcOrd="1" destOrd="0" presId="urn:microsoft.com/office/officeart/2018/2/layout/IconVerticalSolidList"/>
    <dgm:cxn modelId="{E47BF3EA-8614-4A18-B8FD-B1E63CA54978}" type="presParOf" srcId="{75A6E756-9D5E-48EF-8E9A-E9F0D50F943C}" destId="{DBA07688-E4AE-41C5-AAEA-A15400CBFB13}" srcOrd="2" destOrd="0" presId="urn:microsoft.com/office/officeart/2018/2/layout/IconVerticalSolidList"/>
    <dgm:cxn modelId="{12C9224B-7E07-48FD-9789-0D37A88FF6DA}" type="presParOf" srcId="{75A6E756-9D5E-48EF-8E9A-E9F0D50F943C}" destId="{4660EFC9-2F9B-40F8-89BD-16082074BC05}" srcOrd="3" destOrd="0" presId="urn:microsoft.com/office/officeart/2018/2/layout/IconVerticalSolidList"/>
    <dgm:cxn modelId="{D6617A5D-1775-48A1-8F9B-B70660DF05BA}" type="presParOf" srcId="{B828B0F7-EB96-4255-BBA8-7E12F6D8EBCE}" destId="{FF60D711-2A0E-40E5-BAFF-EDA65D325959}" srcOrd="1" destOrd="0" presId="urn:microsoft.com/office/officeart/2018/2/layout/IconVerticalSolidList"/>
    <dgm:cxn modelId="{28C69E62-CE2D-4476-8FA7-990F95D87F25}" type="presParOf" srcId="{B828B0F7-EB96-4255-BBA8-7E12F6D8EBCE}" destId="{27D4589C-85D1-4ADE-B1F7-ED9EA0CFF24B}" srcOrd="2" destOrd="0" presId="urn:microsoft.com/office/officeart/2018/2/layout/IconVerticalSolidList"/>
    <dgm:cxn modelId="{DF0E8031-2E5F-4963-B2BD-36B5D39631F1}" type="presParOf" srcId="{27D4589C-85D1-4ADE-B1F7-ED9EA0CFF24B}" destId="{98C33078-5D48-42FF-976A-2422C23BC026}" srcOrd="0" destOrd="0" presId="urn:microsoft.com/office/officeart/2018/2/layout/IconVerticalSolidList"/>
    <dgm:cxn modelId="{8F186CAA-2020-49FE-A453-AF4F7F9021B5}" type="presParOf" srcId="{27D4589C-85D1-4ADE-B1F7-ED9EA0CFF24B}" destId="{3B0E3338-88C2-4923-897F-AF7A7D6D3E4E}" srcOrd="1" destOrd="0" presId="urn:microsoft.com/office/officeart/2018/2/layout/IconVerticalSolidList"/>
    <dgm:cxn modelId="{D90A366F-448E-4A63-9BC9-9A0ECC361331}" type="presParOf" srcId="{27D4589C-85D1-4ADE-B1F7-ED9EA0CFF24B}" destId="{E7A71315-0B73-4F73-B9BA-863899ECE193}" srcOrd="2" destOrd="0" presId="urn:microsoft.com/office/officeart/2018/2/layout/IconVerticalSolidList"/>
    <dgm:cxn modelId="{673CB8CB-2C87-422C-AEAA-2C8B44D60E26}" type="presParOf" srcId="{27D4589C-85D1-4ADE-B1F7-ED9EA0CFF24B}" destId="{569DBF2F-B78B-4ABC-AD89-EB6A6C80ACBF}" srcOrd="3" destOrd="0" presId="urn:microsoft.com/office/officeart/2018/2/layout/IconVerticalSolidList"/>
    <dgm:cxn modelId="{BB3DBC89-4115-4056-A5FD-3755F2D94AE2}" type="presParOf" srcId="{B828B0F7-EB96-4255-BBA8-7E12F6D8EBCE}" destId="{91A4A5EB-8D82-4B4C-953C-0B8C93147A1C}" srcOrd="3" destOrd="0" presId="urn:microsoft.com/office/officeart/2018/2/layout/IconVerticalSolidList"/>
    <dgm:cxn modelId="{B97323C5-11C7-458F-A7B3-C33CE0AB4BD7}" type="presParOf" srcId="{B828B0F7-EB96-4255-BBA8-7E12F6D8EBCE}" destId="{E7671A1C-02E0-4381-81BC-2B5C6F676C72}" srcOrd="4" destOrd="0" presId="urn:microsoft.com/office/officeart/2018/2/layout/IconVerticalSolidList"/>
    <dgm:cxn modelId="{7570237E-8689-4440-A391-A6B623D1E298}" type="presParOf" srcId="{E7671A1C-02E0-4381-81BC-2B5C6F676C72}" destId="{CC038D96-C295-4297-8CDA-87A795AEBC04}" srcOrd="0" destOrd="0" presId="urn:microsoft.com/office/officeart/2018/2/layout/IconVerticalSolidList"/>
    <dgm:cxn modelId="{6E9EA6CA-9C4F-4D1A-9405-24255FF817B8}" type="presParOf" srcId="{E7671A1C-02E0-4381-81BC-2B5C6F676C72}" destId="{758FDCBE-0875-47CD-95B5-31B82FF8EA07}" srcOrd="1" destOrd="0" presId="urn:microsoft.com/office/officeart/2018/2/layout/IconVerticalSolidList"/>
    <dgm:cxn modelId="{47B33707-6098-4F5A-AE25-8024E0A61C42}" type="presParOf" srcId="{E7671A1C-02E0-4381-81BC-2B5C6F676C72}" destId="{45DA931F-12C2-419D-8991-23648D026F0A}" srcOrd="2" destOrd="0" presId="urn:microsoft.com/office/officeart/2018/2/layout/IconVerticalSolidList"/>
    <dgm:cxn modelId="{332E0BF2-5742-4FDD-B621-D8C3AA026767}" type="presParOf" srcId="{E7671A1C-02E0-4381-81BC-2B5C6F676C72}" destId="{982D400F-43E4-4905-B36C-21EFDD59BF85}" srcOrd="3" destOrd="0" presId="urn:microsoft.com/office/officeart/2018/2/layout/IconVerticalSolidList"/>
    <dgm:cxn modelId="{EA20A966-93DF-40E3-BE5D-45B7EFF6E411}" type="presParOf" srcId="{B828B0F7-EB96-4255-BBA8-7E12F6D8EBCE}" destId="{05ADC627-89B1-4EE1-8847-4A4668A3CEE5}" srcOrd="5" destOrd="0" presId="urn:microsoft.com/office/officeart/2018/2/layout/IconVerticalSolidList"/>
    <dgm:cxn modelId="{9BC2CDF2-B0DA-4B90-87BA-791FBC05C40A}" type="presParOf" srcId="{B828B0F7-EB96-4255-BBA8-7E12F6D8EBCE}" destId="{2911535B-F389-4A5A-8E82-9B2379F2D6A5}" srcOrd="6" destOrd="0" presId="urn:microsoft.com/office/officeart/2018/2/layout/IconVerticalSolidList"/>
    <dgm:cxn modelId="{BCCE0743-0FCD-4F39-A644-2D014C7B4029}" type="presParOf" srcId="{2911535B-F389-4A5A-8E82-9B2379F2D6A5}" destId="{2B2A6069-E6DA-4778-B6E4-753DCDDF7527}" srcOrd="0" destOrd="0" presId="urn:microsoft.com/office/officeart/2018/2/layout/IconVerticalSolidList"/>
    <dgm:cxn modelId="{D159FC02-0288-444B-BDD0-2B44C34BF4AB}" type="presParOf" srcId="{2911535B-F389-4A5A-8E82-9B2379F2D6A5}" destId="{6E982012-5F36-43B5-B52A-8A8AE5FA6275}" srcOrd="1" destOrd="0" presId="urn:microsoft.com/office/officeart/2018/2/layout/IconVerticalSolidList"/>
    <dgm:cxn modelId="{35C1D431-1B9B-45F5-B964-F0573CE75142}" type="presParOf" srcId="{2911535B-F389-4A5A-8E82-9B2379F2D6A5}" destId="{A3FBB7D3-D970-4115-8044-8DB6C92B3DBA}" srcOrd="2" destOrd="0" presId="urn:microsoft.com/office/officeart/2018/2/layout/IconVerticalSolidList"/>
    <dgm:cxn modelId="{DA4950E4-B66C-4CFE-92A4-55569DE9346C}" type="presParOf" srcId="{2911535B-F389-4A5A-8E82-9B2379F2D6A5}" destId="{CDA07238-0846-4F1D-8FB1-47208E58D5E6}" srcOrd="3" destOrd="0" presId="urn:microsoft.com/office/officeart/2018/2/layout/IconVerticalSolidList"/>
    <dgm:cxn modelId="{CF13D9E2-C88B-4DD1-A093-23A8BFABB333}" type="presParOf" srcId="{B828B0F7-EB96-4255-BBA8-7E12F6D8EBCE}" destId="{B5946103-8E2A-4228-B223-0730CCCEE572}" srcOrd="7" destOrd="0" presId="urn:microsoft.com/office/officeart/2018/2/layout/IconVerticalSolidList"/>
    <dgm:cxn modelId="{DFE2BEF9-F617-41F5-B7E7-5D90EB15B814}" type="presParOf" srcId="{B828B0F7-EB96-4255-BBA8-7E12F6D8EBCE}" destId="{165DEE7B-F362-4135-9137-A788363C24C2}" srcOrd="8" destOrd="0" presId="urn:microsoft.com/office/officeart/2018/2/layout/IconVerticalSolidList"/>
    <dgm:cxn modelId="{228CB594-8D97-457B-B898-628FB3E0CB40}" type="presParOf" srcId="{165DEE7B-F362-4135-9137-A788363C24C2}" destId="{B12B8E65-21DF-437B-8242-FE857AC6B2C0}" srcOrd="0" destOrd="0" presId="urn:microsoft.com/office/officeart/2018/2/layout/IconVerticalSolidList"/>
    <dgm:cxn modelId="{63998C4C-6405-45C4-8CFB-54A1C834E951}" type="presParOf" srcId="{165DEE7B-F362-4135-9137-A788363C24C2}" destId="{2BB168AE-6708-4FD4-8B21-3D86D267B82E}" srcOrd="1" destOrd="0" presId="urn:microsoft.com/office/officeart/2018/2/layout/IconVerticalSolidList"/>
    <dgm:cxn modelId="{BD1B7C1F-D278-4F60-B036-B6C48664BE69}" type="presParOf" srcId="{165DEE7B-F362-4135-9137-A788363C24C2}" destId="{892A6AAB-0F95-4D7E-8EB4-ED9A8A2BE5DF}" srcOrd="2" destOrd="0" presId="urn:microsoft.com/office/officeart/2018/2/layout/IconVerticalSolidList"/>
    <dgm:cxn modelId="{ACFA1513-F6E1-4F64-87C3-5ACC3931D39E}" type="presParOf" srcId="{165DEE7B-F362-4135-9137-A788363C24C2}" destId="{1F10BF80-72B9-4B8B-ACFE-925D55834E7C}" srcOrd="3" destOrd="0" presId="urn:microsoft.com/office/officeart/2018/2/layout/IconVerticalSolidList"/>
    <dgm:cxn modelId="{FD1C71B7-2653-4726-8486-6B59E10AF51C}" type="presParOf" srcId="{165DEE7B-F362-4135-9137-A788363C24C2}" destId="{84459F80-C320-4EC1-BBE4-20732B81ED61}" srcOrd="4" destOrd="0" presId="urn:microsoft.com/office/officeart/2018/2/layout/IconVerticalSolidList"/>
    <dgm:cxn modelId="{FB684223-4BD3-475F-9734-2018ABDE3670}" type="presParOf" srcId="{B828B0F7-EB96-4255-BBA8-7E12F6D8EBCE}" destId="{9483F26E-D28D-4F87-BD1A-2789F5037106}" srcOrd="9" destOrd="0" presId="urn:microsoft.com/office/officeart/2018/2/layout/IconVerticalSolidList"/>
    <dgm:cxn modelId="{05EB6DDB-9A9C-40F2-B357-2FABE2E33B9F}" type="presParOf" srcId="{B828B0F7-EB96-4255-BBA8-7E12F6D8EBCE}" destId="{EAE040D4-54EA-4E2D-A8F3-FC53DB67C0DE}" srcOrd="10" destOrd="0" presId="urn:microsoft.com/office/officeart/2018/2/layout/IconVerticalSolidList"/>
    <dgm:cxn modelId="{EC1A46BA-A573-4D06-B079-1C1BB4A80192}" type="presParOf" srcId="{EAE040D4-54EA-4E2D-A8F3-FC53DB67C0DE}" destId="{85A910DD-9E6B-4BA5-ABDE-D06E551C32B4}" srcOrd="0" destOrd="0" presId="urn:microsoft.com/office/officeart/2018/2/layout/IconVerticalSolidList"/>
    <dgm:cxn modelId="{AACF4A2E-16AC-4985-8AFB-3C550D8F7EA8}" type="presParOf" srcId="{EAE040D4-54EA-4E2D-A8F3-FC53DB67C0DE}" destId="{5999B09E-BDE7-4B65-980A-244616ED6533}" srcOrd="1" destOrd="0" presId="urn:microsoft.com/office/officeart/2018/2/layout/IconVerticalSolidList"/>
    <dgm:cxn modelId="{D5FE1159-5A2D-4DC3-9102-92AD220F5A9A}" type="presParOf" srcId="{EAE040D4-54EA-4E2D-A8F3-FC53DB67C0DE}" destId="{883A4044-F622-4AA6-A295-06060392A158}" srcOrd="2" destOrd="0" presId="urn:microsoft.com/office/officeart/2018/2/layout/IconVerticalSolidList"/>
    <dgm:cxn modelId="{92C46974-35D8-480A-95D0-0F7D4E957423}" type="presParOf" srcId="{EAE040D4-54EA-4E2D-A8F3-FC53DB67C0DE}" destId="{F6DDB2E1-CFE3-4929-8666-AF090D45213A}" srcOrd="3" destOrd="0" presId="urn:microsoft.com/office/officeart/2018/2/layout/IconVerticalSolidList"/>
    <dgm:cxn modelId="{E6F3420A-54F2-40EC-8FC2-6487C1FFB6E0}" type="presParOf" srcId="{EAE040D4-54EA-4E2D-A8F3-FC53DB67C0DE}" destId="{510DD746-1077-459A-95AC-1BBE9D247E9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5ED707-A562-47ED-AB06-A1FFE84493A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72464B8-2D52-48EF-AFBE-6E50C71B2265}">
      <dgm:prSet/>
      <dgm:spPr/>
      <dgm:t>
        <a:bodyPr/>
        <a:lstStyle/>
        <a:p>
          <a:r>
            <a:rPr lang="en-GB" b="0" i="0"/>
            <a:t>Choose a quiet area.</a:t>
          </a:r>
          <a:endParaRPr lang="en-US"/>
        </a:p>
      </dgm:t>
    </dgm:pt>
    <dgm:pt modelId="{70346113-0966-4DFB-8C25-4E6220562305}" type="parTrans" cxnId="{7805DFA7-84B0-4AB6-9977-437E60D78AA2}">
      <dgm:prSet/>
      <dgm:spPr/>
      <dgm:t>
        <a:bodyPr/>
        <a:lstStyle/>
        <a:p>
          <a:endParaRPr lang="en-US"/>
        </a:p>
      </dgm:t>
    </dgm:pt>
    <dgm:pt modelId="{8DB5FBB8-165D-4D37-AB8F-3198BEEC00EB}" type="sibTrans" cxnId="{7805DFA7-84B0-4AB6-9977-437E60D78AA2}">
      <dgm:prSet/>
      <dgm:spPr/>
      <dgm:t>
        <a:bodyPr/>
        <a:lstStyle/>
        <a:p>
          <a:endParaRPr lang="en-US"/>
        </a:p>
      </dgm:t>
    </dgm:pt>
    <dgm:pt modelId="{8726538D-7728-4C6A-851E-E7853F24BB21}">
      <dgm:prSet/>
      <dgm:spPr/>
      <dgm:t>
        <a:bodyPr/>
        <a:lstStyle/>
        <a:p>
          <a:r>
            <a:rPr lang="en-GB" b="0" i="0"/>
            <a:t>Make it comfortable.</a:t>
          </a:r>
          <a:endParaRPr lang="en-US"/>
        </a:p>
      </dgm:t>
    </dgm:pt>
    <dgm:pt modelId="{9D980D22-9B41-465B-A709-AB6B1FB90672}" type="parTrans" cxnId="{7BDD661F-F169-4A4C-91AE-31ED24D3CE46}">
      <dgm:prSet/>
      <dgm:spPr/>
      <dgm:t>
        <a:bodyPr/>
        <a:lstStyle/>
        <a:p>
          <a:endParaRPr lang="en-US"/>
        </a:p>
      </dgm:t>
    </dgm:pt>
    <dgm:pt modelId="{98254A50-41B4-46E3-BE0C-A4181639B74A}" type="sibTrans" cxnId="{7BDD661F-F169-4A4C-91AE-31ED24D3CE46}">
      <dgm:prSet/>
      <dgm:spPr/>
      <dgm:t>
        <a:bodyPr/>
        <a:lstStyle/>
        <a:p>
          <a:endParaRPr lang="en-US"/>
        </a:p>
      </dgm:t>
    </dgm:pt>
    <dgm:pt modelId="{53DEF2B7-D509-4271-A3D7-3A485CA39B5A}">
      <dgm:prSet/>
      <dgm:spPr/>
      <dgm:t>
        <a:bodyPr/>
        <a:lstStyle/>
        <a:p>
          <a:r>
            <a:rPr lang="en-GB" b="0" i="0"/>
            <a:t>Help them to settle.</a:t>
          </a:r>
          <a:endParaRPr lang="en-US"/>
        </a:p>
      </dgm:t>
    </dgm:pt>
    <dgm:pt modelId="{BF7A4957-14D3-45A0-831E-2F389D85F553}" type="parTrans" cxnId="{FE03EC0C-B90D-4726-B1BB-0386B556106C}">
      <dgm:prSet/>
      <dgm:spPr/>
      <dgm:t>
        <a:bodyPr/>
        <a:lstStyle/>
        <a:p>
          <a:endParaRPr lang="en-US"/>
        </a:p>
      </dgm:t>
    </dgm:pt>
    <dgm:pt modelId="{1924BFA2-75BD-4211-8FF9-F22F4DF1AA86}" type="sibTrans" cxnId="{FE03EC0C-B90D-4726-B1BB-0386B556106C}">
      <dgm:prSet/>
      <dgm:spPr/>
      <dgm:t>
        <a:bodyPr/>
        <a:lstStyle/>
        <a:p>
          <a:endParaRPr lang="en-US"/>
        </a:p>
      </dgm:t>
    </dgm:pt>
    <dgm:pt modelId="{DE27E461-D6BC-4C34-A330-76F43731B408}">
      <dgm:prSet/>
      <dgm:spPr/>
      <dgm:t>
        <a:bodyPr/>
        <a:lstStyle/>
        <a:p>
          <a:r>
            <a:rPr lang="en-GB" b="0" i="0"/>
            <a:t>Allow Free movement.</a:t>
          </a:r>
          <a:endParaRPr lang="en-US"/>
        </a:p>
      </dgm:t>
    </dgm:pt>
    <dgm:pt modelId="{F5BC15E1-CC71-4542-B234-7FF547D03C6D}" type="parTrans" cxnId="{25220EF7-B978-4B86-A1E5-8E083D8B61BF}">
      <dgm:prSet/>
      <dgm:spPr/>
      <dgm:t>
        <a:bodyPr/>
        <a:lstStyle/>
        <a:p>
          <a:endParaRPr lang="en-US"/>
        </a:p>
      </dgm:t>
    </dgm:pt>
    <dgm:pt modelId="{3A26D66F-B1EB-4DA8-90F4-F64D31F6DB08}" type="sibTrans" cxnId="{25220EF7-B978-4B86-A1E5-8E083D8B61BF}">
      <dgm:prSet/>
      <dgm:spPr/>
      <dgm:t>
        <a:bodyPr/>
        <a:lstStyle/>
        <a:p>
          <a:endParaRPr lang="en-US"/>
        </a:p>
      </dgm:t>
    </dgm:pt>
    <dgm:pt modelId="{21750610-BD0E-4BA7-A5EA-FF765AD0BF3E}">
      <dgm:prSet/>
      <dgm:spPr/>
      <dgm:t>
        <a:bodyPr/>
        <a:lstStyle/>
        <a:p>
          <a:r>
            <a:rPr lang="en-GB" b="0" i="0"/>
            <a:t>Do Not Disturb.</a:t>
          </a:r>
          <a:endParaRPr lang="en-US"/>
        </a:p>
      </dgm:t>
    </dgm:pt>
    <dgm:pt modelId="{600FB419-A5B9-4BBD-B996-3903F8E6E2B3}" type="parTrans" cxnId="{61B77205-B71B-4A32-9C82-2B98F9684808}">
      <dgm:prSet/>
      <dgm:spPr/>
      <dgm:t>
        <a:bodyPr/>
        <a:lstStyle/>
        <a:p>
          <a:endParaRPr lang="en-US"/>
        </a:p>
      </dgm:t>
    </dgm:pt>
    <dgm:pt modelId="{9889C3E1-8AF9-4D33-8C54-454410904C71}" type="sibTrans" cxnId="{61B77205-B71B-4A32-9C82-2B98F9684808}">
      <dgm:prSet/>
      <dgm:spPr/>
      <dgm:t>
        <a:bodyPr/>
        <a:lstStyle/>
        <a:p>
          <a:endParaRPr lang="en-US"/>
        </a:p>
      </dgm:t>
    </dgm:pt>
    <dgm:pt modelId="{01536B43-7873-41B3-9F40-273A9BD0C1CF}">
      <dgm:prSet/>
      <dgm:spPr/>
      <dgm:t>
        <a:bodyPr/>
        <a:lstStyle/>
        <a:p>
          <a:r>
            <a:rPr lang="en-GB" b="0" i="0"/>
            <a:t>Make use of portable crates and pens.</a:t>
          </a:r>
          <a:endParaRPr lang="en-US"/>
        </a:p>
      </dgm:t>
    </dgm:pt>
    <dgm:pt modelId="{2948BA02-B98A-481B-887C-13592CE1DC21}" type="parTrans" cxnId="{0EB00B4C-02FF-48E9-A40C-8B575FD502CA}">
      <dgm:prSet/>
      <dgm:spPr/>
      <dgm:t>
        <a:bodyPr/>
        <a:lstStyle/>
        <a:p>
          <a:endParaRPr lang="en-US"/>
        </a:p>
      </dgm:t>
    </dgm:pt>
    <dgm:pt modelId="{1B0EC8A0-F09A-4A74-9B0D-5D0F48B03B0F}" type="sibTrans" cxnId="{0EB00B4C-02FF-48E9-A40C-8B575FD502CA}">
      <dgm:prSet/>
      <dgm:spPr/>
      <dgm:t>
        <a:bodyPr/>
        <a:lstStyle/>
        <a:p>
          <a:endParaRPr lang="en-US"/>
        </a:p>
      </dgm:t>
    </dgm:pt>
    <dgm:pt modelId="{4B394381-C698-4B5B-A780-53C383539E9A}" type="pres">
      <dgm:prSet presAssocID="{365ED707-A562-47ED-AB06-A1FFE84493A4}" presName="Name0" presStyleCnt="0">
        <dgm:presLayoutVars>
          <dgm:dir/>
          <dgm:resizeHandles val="exact"/>
        </dgm:presLayoutVars>
      </dgm:prSet>
      <dgm:spPr/>
    </dgm:pt>
    <dgm:pt modelId="{22A299C0-0CCC-4410-89B8-9A5077CD111D}" type="pres">
      <dgm:prSet presAssocID="{672464B8-2D52-48EF-AFBE-6E50C71B2265}" presName="node" presStyleLbl="node1" presStyleIdx="0" presStyleCnt="6">
        <dgm:presLayoutVars>
          <dgm:bulletEnabled val="1"/>
        </dgm:presLayoutVars>
      </dgm:prSet>
      <dgm:spPr/>
    </dgm:pt>
    <dgm:pt modelId="{84A121AD-522F-486A-9C3C-6130E64C4551}" type="pres">
      <dgm:prSet presAssocID="{8DB5FBB8-165D-4D37-AB8F-3198BEEC00EB}" presName="sibTrans" presStyleLbl="sibTrans1D1" presStyleIdx="0" presStyleCnt="5"/>
      <dgm:spPr/>
    </dgm:pt>
    <dgm:pt modelId="{058F5DF1-2B2D-4D3A-83C4-D117CF9A8F61}" type="pres">
      <dgm:prSet presAssocID="{8DB5FBB8-165D-4D37-AB8F-3198BEEC00EB}" presName="connectorText" presStyleLbl="sibTrans1D1" presStyleIdx="0" presStyleCnt="5"/>
      <dgm:spPr/>
    </dgm:pt>
    <dgm:pt modelId="{9BD862D1-1EB6-4DC8-B861-8034CFA65C6A}" type="pres">
      <dgm:prSet presAssocID="{8726538D-7728-4C6A-851E-E7853F24BB21}" presName="node" presStyleLbl="node1" presStyleIdx="1" presStyleCnt="6">
        <dgm:presLayoutVars>
          <dgm:bulletEnabled val="1"/>
        </dgm:presLayoutVars>
      </dgm:prSet>
      <dgm:spPr/>
    </dgm:pt>
    <dgm:pt modelId="{23E83C56-ECD2-48B2-B6BC-6A9A66887506}" type="pres">
      <dgm:prSet presAssocID="{98254A50-41B4-46E3-BE0C-A4181639B74A}" presName="sibTrans" presStyleLbl="sibTrans1D1" presStyleIdx="1" presStyleCnt="5"/>
      <dgm:spPr/>
    </dgm:pt>
    <dgm:pt modelId="{74D0B93C-8AB1-4316-9340-B9E9D5B20514}" type="pres">
      <dgm:prSet presAssocID="{98254A50-41B4-46E3-BE0C-A4181639B74A}" presName="connectorText" presStyleLbl="sibTrans1D1" presStyleIdx="1" presStyleCnt="5"/>
      <dgm:spPr/>
    </dgm:pt>
    <dgm:pt modelId="{7706027B-DD03-4EF1-A104-DCAB3290B123}" type="pres">
      <dgm:prSet presAssocID="{53DEF2B7-D509-4271-A3D7-3A485CA39B5A}" presName="node" presStyleLbl="node1" presStyleIdx="2" presStyleCnt="6">
        <dgm:presLayoutVars>
          <dgm:bulletEnabled val="1"/>
        </dgm:presLayoutVars>
      </dgm:prSet>
      <dgm:spPr/>
    </dgm:pt>
    <dgm:pt modelId="{3946BCDB-E0F4-42A1-B5D7-8A7798E599A9}" type="pres">
      <dgm:prSet presAssocID="{1924BFA2-75BD-4211-8FF9-F22F4DF1AA86}" presName="sibTrans" presStyleLbl="sibTrans1D1" presStyleIdx="2" presStyleCnt="5"/>
      <dgm:spPr/>
    </dgm:pt>
    <dgm:pt modelId="{43698103-21C0-4E3F-B82E-61D37A5F55B8}" type="pres">
      <dgm:prSet presAssocID="{1924BFA2-75BD-4211-8FF9-F22F4DF1AA86}" presName="connectorText" presStyleLbl="sibTrans1D1" presStyleIdx="2" presStyleCnt="5"/>
      <dgm:spPr/>
    </dgm:pt>
    <dgm:pt modelId="{A744C3FE-B1CD-4E5A-94F5-7CD705627F78}" type="pres">
      <dgm:prSet presAssocID="{DE27E461-D6BC-4C34-A330-76F43731B408}" presName="node" presStyleLbl="node1" presStyleIdx="3" presStyleCnt="6">
        <dgm:presLayoutVars>
          <dgm:bulletEnabled val="1"/>
        </dgm:presLayoutVars>
      </dgm:prSet>
      <dgm:spPr/>
    </dgm:pt>
    <dgm:pt modelId="{F8B30F61-90B1-458D-9770-10E970A88FC5}" type="pres">
      <dgm:prSet presAssocID="{3A26D66F-B1EB-4DA8-90F4-F64D31F6DB08}" presName="sibTrans" presStyleLbl="sibTrans1D1" presStyleIdx="3" presStyleCnt="5"/>
      <dgm:spPr/>
    </dgm:pt>
    <dgm:pt modelId="{399ECD38-DADE-4C8F-8D9B-ADA1B2B96C99}" type="pres">
      <dgm:prSet presAssocID="{3A26D66F-B1EB-4DA8-90F4-F64D31F6DB08}" presName="connectorText" presStyleLbl="sibTrans1D1" presStyleIdx="3" presStyleCnt="5"/>
      <dgm:spPr/>
    </dgm:pt>
    <dgm:pt modelId="{B46DE03E-AED9-46C2-B935-B1A6BF28656D}" type="pres">
      <dgm:prSet presAssocID="{21750610-BD0E-4BA7-A5EA-FF765AD0BF3E}" presName="node" presStyleLbl="node1" presStyleIdx="4" presStyleCnt="6">
        <dgm:presLayoutVars>
          <dgm:bulletEnabled val="1"/>
        </dgm:presLayoutVars>
      </dgm:prSet>
      <dgm:spPr/>
    </dgm:pt>
    <dgm:pt modelId="{870344D9-D934-4A75-BA65-8324E3942083}" type="pres">
      <dgm:prSet presAssocID="{9889C3E1-8AF9-4D33-8C54-454410904C71}" presName="sibTrans" presStyleLbl="sibTrans1D1" presStyleIdx="4" presStyleCnt="5"/>
      <dgm:spPr/>
    </dgm:pt>
    <dgm:pt modelId="{614455C5-A7F1-4D0E-B1A9-1442883BDE81}" type="pres">
      <dgm:prSet presAssocID="{9889C3E1-8AF9-4D33-8C54-454410904C71}" presName="connectorText" presStyleLbl="sibTrans1D1" presStyleIdx="4" presStyleCnt="5"/>
      <dgm:spPr/>
    </dgm:pt>
    <dgm:pt modelId="{FA36CB1C-C94B-4F02-8F07-DB33C98512E1}" type="pres">
      <dgm:prSet presAssocID="{01536B43-7873-41B3-9F40-273A9BD0C1CF}" presName="node" presStyleLbl="node1" presStyleIdx="5" presStyleCnt="6">
        <dgm:presLayoutVars>
          <dgm:bulletEnabled val="1"/>
        </dgm:presLayoutVars>
      </dgm:prSet>
      <dgm:spPr/>
    </dgm:pt>
  </dgm:ptLst>
  <dgm:cxnLst>
    <dgm:cxn modelId="{61B77205-B71B-4A32-9C82-2B98F9684808}" srcId="{365ED707-A562-47ED-AB06-A1FFE84493A4}" destId="{21750610-BD0E-4BA7-A5EA-FF765AD0BF3E}" srcOrd="4" destOrd="0" parTransId="{600FB419-A5B9-4BBD-B996-3903F8E6E2B3}" sibTransId="{9889C3E1-8AF9-4D33-8C54-454410904C71}"/>
    <dgm:cxn modelId="{FE03EC0C-B90D-4726-B1BB-0386B556106C}" srcId="{365ED707-A562-47ED-AB06-A1FFE84493A4}" destId="{53DEF2B7-D509-4271-A3D7-3A485CA39B5A}" srcOrd="2" destOrd="0" parTransId="{BF7A4957-14D3-45A0-831E-2F389D85F553}" sibTransId="{1924BFA2-75BD-4211-8FF9-F22F4DF1AA86}"/>
    <dgm:cxn modelId="{5129FE10-C806-4DE5-8051-76322318A985}" type="presOf" srcId="{98254A50-41B4-46E3-BE0C-A4181639B74A}" destId="{23E83C56-ECD2-48B2-B6BC-6A9A66887506}" srcOrd="0" destOrd="0" presId="urn:microsoft.com/office/officeart/2016/7/layout/RepeatingBendingProcessNew"/>
    <dgm:cxn modelId="{FDE1B819-653D-42A7-8CA6-5A3CE7E5EC6C}" type="presOf" srcId="{1924BFA2-75BD-4211-8FF9-F22F4DF1AA86}" destId="{43698103-21C0-4E3F-B82E-61D37A5F55B8}" srcOrd="1" destOrd="0" presId="urn:microsoft.com/office/officeart/2016/7/layout/RepeatingBendingProcessNew"/>
    <dgm:cxn modelId="{4373D11A-8205-4D42-9909-5642AC7AFFEE}" type="presOf" srcId="{672464B8-2D52-48EF-AFBE-6E50C71B2265}" destId="{22A299C0-0CCC-4410-89B8-9A5077CD111D}" srcOrd="0" destOrd="0" presId="urn:microsoft.com/office/officeart/2016/7/layout/RepeatingBendingProcessNew"/>
    <dgm:cxn modelId="{7BDD661F-F169-4A4C-91AE-31ED24D3CE46}" srcId="{365ED707-A562-47ED-AB06-A1FFE84493A4}" destId="{8726538D-7728-4C6A-851E-E7853F24BB21}" srcOrd="1" destOrd="0" parTransId="{9D980D22-9B41-465B-A709-AB6B1FB90672}" sibTransId="{98254A50-41B4-46E3-BE0C-A4181639B74A}"/>
    <dgm:cxn modelId="{A76C8043-70B3-4E87-9BCB-6F86AEF679B1}" type="presOf" srcId="{9889C3E1-8AF9-4D33-8C54-454410904C71}" destId="{614455C5-A7F1-4D0E-B1A9-1442883BDE81}" srcOrd="1" destOrd="0" presId="urn:microsoft.com/office/officeart/2016/7/layout/RepeatingBendingProcessNew"/>
    <dgm:cxn modelId="{8C58A764-863C-41D8-A5D7-3F3906FF29CF}" type="presOf" srcId="{8726538D-7728-4C6A-851E-E7853F24BB21}" destId="{9BD862D1-1EB6-4DC8-B861-8034CFA65C6A}" srcOrd="0" destOrd="0" presId="urn:microsoft.com/office/officeart/2016/7/layout/RepeatingBendingProcessNew"/>
    <dgm:cxn modelId="{0EB00B4C-02FF-48E9-A40C-8B575FD502CA}" srcId="{365ED707-A562-47ED-AB06-A1FFE84493A4}" destId="{01536B43-7873-41B3-9F40-273A9BD0C1CF}" srcOrd="5" destOrd="0" parTransId="{2948BA02-B98A-481B-887C-13592CE1DC21}" sibTransId="{1B0EC8A0-F09A-4A74-9B0D-5D0F48B03B0F}"/>
    <dgm:cxn modelId="{4BEE9D6C-8764-49F7-80AD-2803B8ED30DD}" type="presOf" srcId="{98254A50-41B4-46E3-BE0C-A4181639B74A}" destId="{74D0B93C-8AB1-4316-9340-B9E9D5B20514}" srcOrd="1" destOrd="0" presId="urn:microsoft.com/office/officeart/2016/7/layout/RepeatingBendingProcessNew"/>
    <dgm:cxn modelId="{3B553C57-AF25-466A-83D5-A9A62C208074}" type="presOf" srcId="{01536B43-7873-41B3-9F40-273A9BD0C1CF}" destId="{FA36CB1C-C94B-4F02-8F07-DB33C98512E1}" srcOrd="0" destOrd="0" presId="urn:microsoft.com/office/officeart/2016/7/layout/RepeatingBendingProcessNew"/>
    <dgm:cxn modelId="{ABB58A58-1C40-4631-A1D6-484A9E497130}" type="presOf" srcId="{3A26D66F-B1EB-4DA8-90F4-F64D31F6DB08}" destId="{F8B30F61-90B1-458D-9770-10E970A88FC5}" srcOrd="0" destOrd="0" presId="urn:microsoft.com/office/officeart/2016/7/layout/RepeatingBendingProcessNew"/>
    <dgm:cxn modelId="{AD32227E-1BD1-4978-B1C2-23E088FD740D}" type="presOf" srcId="{9889C3E1-8AF9-4D33-8C54-454410904C71}" destId="{870344D9-D934-4A75-BA65-8324E3942083}" srcOrd="0" destOrd="0" presId="urn:microsoft.com/office/officeart/2016/7/layout/RepeatingBendingProcessNew"/>
    <dgm:cxn modelId="{E169F883-2B8B-468F-8A5B-3DAE44F11B9A}" type="presOf" srcId="{8DB5FBB8-165D-4D37-AB8F-3198BEEC00EB}" destId="{84A121AD-522F-486A-9C3C-6130E64C4551}" srcOrd="0" destOrd="0" presId="urn:microsoft.com/office/officeart/2016/7/layout/RepeatingBendingProcessNew"/>
    <dgm:cxn modelId="{4C794C95-56D3-4F33-901E-92040178448B}" type="presOf" srcId="{365ED707-A562-47ED-AB06-A1FFE84493A4}" destId="{4B394381-C698-4B5B-A780-53C383539E9A}" srcOrd="0" destOrd="0" presId="urn:microsoft.com/office/officeart/2016/7/layout/RepeatingBendingProcessNew"/>
    <dgm:cxn modelId="{7805DFA7-84B0-4AB6-9977-437E60D78AA2}" srcId="{365ED707-A562-47ED-AB06-A1FFE84493A4}" destId="{672464B8-2D52-48EF-AFBE-6E50C71B2265}" srcOrd="0" destOrd="0" parTransId="{70346113-0966-4DFB-8C25-4E6220562305}" sibTransId="{8DB5FBB8-165D-4D37-AB8F-3198BEEC00EB}"/>
    <dgm:cxn modelId="{E10671CD-D871-4948-B4E8-5231F3A9223F}" type="presOf" srcId="{8DB5FBB8-165D-4D37-AB8F-3198BEEC00EB}" destId="{058F5DF1-2B2D-4D3A-83C4-D117CF9A8F61}" srcOrd="1" destOrd="0" presId="urn:microsoft.com/office/officeart/2016/7/layout/RepeatingBendingProcessNew"/>
    <dgm:cxn modelId="{0EDFDDD9-164E-401D-AEB5-3F9D600E60E3}" type="presOf" srcId="{53DEF2B7-D509-4271-A3D7-3A485CA39B5A}" destId="{7706027B-DD03-4EF1-A104-DCAB3290B123}" srcOrd="0" destOrd="0" presId="urn:microsoft.com/office/officeart/2016/7/layout/RepeatingBendingProcessNew"/>
    <dgm:cxn modelId="{D6A90DDA-5A24-4B97-A3DF-B6C22D936C7E}" type="presOf" srcId="{3A26D66F-B1EB-4DA8-90F4-F64D31F6DB08}" destId="{399ECD38-DADE-4C8F-8D9B-ADA1B2B96C99}" srcOrd="1" destOrd="0" presId="urn:microsoft.com/office/officeart/2016/7/layout/RepeatingBendingProcessNew"/>
    <dgm:cxn modelId="{8BBB3BDC-8B50-4402-A244-AA8EAA0C1FA7}" type="presOf" srcId="{21750610-BD0E-4BA7-A5EA-FF765AD0BF3E}" destId="{B46DE03E-AED9-46C2-B935-B1A6BF28656D}" srcOrd="0" destOrd="0" presId="urn:microsoft.com/office/officeart/2016/7/layout/RepeatingBendingProcessNew"/>
    <dgm:cxn modelId="{AD14F2E4-A423-45AE-BB99-426B8D73F80A}" type="presOf" srcId="{DE27E461-D6BC-4C34-A330-76F43731B408}" destId="{A744C3FE-B1CD-4E5A-94F5-7CD705627F78}" srcOrd="0" destOrd="0" presId="urn:microsoft.com/office/officeart/2016/7/layout/RepeatingBendingProcessNew"/>
    <dgm:cxn modelId="{25220EF7-B978-4B86-A1E5-8E083D8B61BF}" srcId="{365ED707-A562-47ED-AB06-A1FFE84493A4}" destId="{DE27E461-D6BC-4C34-A330-76F43731B408}" srcOrd="3" destOrd="0" parTransId="{F5BC15E1-CC71-4542-B234-7FF547D03C6D}" sibTransId="{3A26D66F-B1EB-4DA8-90F4-F64D31F6DB08}"/>
    <dgm:cxn modelId="{91BCBFFC-7B77-4F3D-AEC8-622813A82C03}" type="presOf" srcId="{1924BFA2-75BD-4211-8FF9-F22F4DF1AA86}" destId="{3946BCDB-E0F4-42A1-B5D7-8A7798E599A9}" srcOrd="0" destOrd="0" presId="urn:microsoft.com/office/officeart/2016/7/layout/RepeatingBendingProcessNew"/>
    <dgm:cxn modelId="{9D278F81-D49C-40FB-A2A7-BA202F26A5E4}" type="presParOf" srcId="{4B394381-C698-4B5B-A780-53C383539E9A}" destId="{22A299C0-0CCC-4410-89B8-9A5077CD111D}" srcOrd="0" destOrd="0" presId="urn:microsoft.com/office/officeart/2016/7/layout/RepeatingBendingProcessNew"/>
    <dgm:cxn modelId="{5BA724A3-D3B6-40AB-A493-33079FE5FB64}" type="presParOf" srcId="{4B394381-C698-4B5B-A780-53C383539E9A}" destId="{84A121AD-522F-486A-9C3C-6130E64C4551}" srcOrd="1" destOrd="0" presId="urn:microsoft.com/office/officeart/2016/7/layout/RepeatingBendingProcessNew"/>
    <dgm:cxn modelId="{5E582C42-CE51-4FBC-A323-3CD7ABC09175}" type="presParOf" srcId="{84A121AD-522F-486A-9C3C-6130E64C4551}" destId="{058F5DF1-2B2D-4D3A-83C4-D117CF9A8F61}" srcOrd="0" destOrd="0" presId="urn:microsoft.com/office/officeart/2016/7/layout/RepeatingBendingProcessNew"/>
    <dgm:cxn modelId="{9B5190B6-CCBE-4F75-9B15-E827835A3766}" type="presParOf" srcId="{4B394381-C698-4B5B-A780-53C383539E9A}" destId="{9BD862D1-1EB6-4DC8-B861-8034CFA65C6A}" srcOrd="2" destOrd="0" presId="urn:microsoft.com/office/officeart/2016/7/layout/RepeatingBendingProcessNew"/>
    <dgm:cxn modelId="{CC4250B2-A49C-44F2-9F65-00B19FA48C88}" type="presParOf" srcId="{4B394381-C698-4B5B-A780-53C383539E9A}" destId="{23E83C56-ECD2-48B2-B6BC-6A9A66887506}" srcOrd="3" destOrd="0" presId="urn:microsoft.com/office/officeart/2016/7/layout/RepeatingBendingProcessNew"/>
    <dgm:cxn modelId="{65A3AE30-8E25-4A72-984F-FE1F253991E1}" type="presParOf" srcId="{23E83C56-ECD2-48B2-B6BC-6A9A66887506}" destId="{74D0B93C-8AB1-4316-9340-B9E9D5B20514}" srcOrd="0" destOrd="0" presId="urn:microsoft.com/office/officeart/2016/7/layout/RepeatingBendingProcessNew"/>
    <dgm:cxn modelId="{11CB9175-E55B-4099-B0CB-57AA32694111}" type="presParOf" srcId="{4B394381-C698-4B5B-A780-53C383539E9A}" destId="{7706027B-DD03-4EF1-A104-DCAB3290B123}" srcOrd="4" destOrd="0" presId="urn:microsoft.com/office/officeart/2016/7/layout/RepeatingBendingProcessNew"/>
    <dgm:cxn modelId="{7EB1E72B-9B4B-4479-AE77-E6CBA504C9FC}" type="presParOf" srcId="{4B394381-C698-4B5B-A780-53C383539E9A}" destId="{3946BCDB-E0F4-42A1-B5D7-8A7798E599A9}" srcOrd="5" destOrd="0" presId="urn:microsoft.com/office/officeart/2016/7/layout/RepeatingBendingProcessNew"/>
    <dgm:cxn modelId="{B623D155-0D53-445F-8D19-5E3A7601AE3C}" type="presParOf" srcId="{3946BCDB-E0F4-42A1-B5D7-8A7798E599A9}" destId="{43698103-21C0-4E3F-B82E-61D37A5F55B8}" srcOrd="0" destOrd="0" presId="urn:microsoft.com/office/officeart/2016/7/layout/RepeatingBendingProcessNew"/>
    <dgm:cxn modelId="{D76508AA-B18C-4AD1-9B4B-5DE4B1CA2AA1}" type="presParOf" srcId="{4B394381-C698-4B5B-A780-53C383539E9A}" destId="{A744C3FE-B1CD-4E5A-94F5-7CD705627F78}" srcOrd="6" destOrd="0" presId="urn:microsoft.com/office/officeart/2016/7/layout/RepeatingBendingProcessNew"/>
    <dgm:cxn modelId="{03F88BAF-FE66-4F6D-8756-4AC57DDC637D}" type="presParOf" srcId="{4B394381-C698-4B5B-A780-53C383539E9A}" destId="{F8B30F61-90B1-458D-9770-10E970A88FC5}" srcOrd="7" destOrd="0" presId="urn:microsoft.com/office/officeart/2016/7/layout/RepeatingBendingProcessNew"/>
    <dgm:cxn modelId="{3EFD720B-7343-4671-8000-98D4364DB19F}" type="presParOf" srcId="{F8B30F61-90B1-458D-9770-10E970A88FC5}" destId="{399ECD38-DADE-4C8F-8D9B-ADA1B2B96C99}" srcOrd="0" destOrd="0" presId="urn:microsoft.com/office/officeart/2016/7/layout/RepeatingBendingProcessNew"/>
    <dgm:cxn modelId="{B27678D8-89CC-46A7-865B-BAC21F51311E}" type="presParOf" srcId="{4B394381-C698-4B5B-A780-53C383539E9A}" destId="{B46DE03E-AED9-46C2-B935-B1A6BF28656D}" srcOrd="8" destOrd="0" presId="urn:microsoft.com/office/officeart/2016/7/layout/RepeatingBendingProcessNew"/>
    <dgm:cxn modelId="{7DC47E18-EFDD-41BA-B62B-BA72C3F0777B}" type="presParOf" srcId="{4B394381-C698-4B5B-A780-53C383539E9A}" destId="{870344D9-D934-4A75-BA65-8324E3942083}" srcOrd="9" destOrd="0" presId="urn:microsoft.com/office/officeart/2016/7/layout/RepeatingBendingProcessNew"/>
    <dgm:cxn modelId="{1A72CBAB-61DD-47F6-B99E-720BCFA0430C}" type="presParOf" srcId="{870344D9-D934-4A75-BA65-8324E3942083}" destId="{614455C5-A7F1-4D0E-B1A9-1442883BDE81}" srcOrd="0" destOrd="0" presId="urn:microsoft.com/office/officeart/2016/7/layout/RepeatingBendingProcessNew"/>
    <dgm:cxn modelId="{55CB6806-6DAE-425D-98AD-045E18F04B00}" type="presParOf" srcId="{4B394381-C698-4B5B-A780-53C383539E9A}" destId="{FA36CB1C-C94B-4F02-8F07-DB33C98512E1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1121A-1808-4CF7-ABBC-870FF04E52B4}">
      <dsp:nvSpPr>
        <dsp:cNvPr id="0" name=""/>
        <dsp:cNvSpPr/>
      </dsp:nvSpPr>
      <dsp:spPr>
        <a:xfrm>
          <a:off x="0" y="190823"/>
          <a:ext cx="6391275" cy="11536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0" i="0" kern="1200"/>
            <a:t>Be very careful of the conflicting evidence that is online!</a:t>
          </a:r>
          <a:endParaRPr lang="en-US" sz="2900" kern="1200"/>
        </a:p>
      </dsp:txBody>
      <dsp:txXfrm>
        <a:off x="56315" y="247138"/>
        <a:ext cx="6278645" cy="1040990"/>
      </dsp:txXfrm>
    </dsp:sp>
    <dsp:sp modelId="{220B4C5E-33F3-41EF-888A-C9EB247C7C48}">
      <dsp:nvSpPr>
        <dsp:cNvPr id="0" name=""/>
        <dsp:cNvSpPr/>
      </dsp:nvSpPr>
      <dsp:spPr>
        <a:xfrm>
          <a:off x="0" y="1427963"/>
          <a:ext cx="6391275" cy="1153620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0" i="0" kern="1200"/>
            <a:t>Trust your intuition to choose the information that suits you.</a:t>
          </a:r>
          <a:endParaRPr lang="en-US" sz="2900" kern="1200"/>
        </a:p>
      </dsp:txBody>
      <dsp:txXfrm>
        <a:off x="56315" y="1484278"/>
        <a:ext cx="6278645" cy="1040990"/>
      </dsp:txXfrm>
    </dsp:sp>
    <dsp:sp modelId="{0C0F9F73-53A7-4B06-A49D-92573D3A97A5}">
      <dsp:nvSpPr>
        <dsp:cNvPr id="0" name=""/>
        <dsp:cNvSpPr/>
      </dsp:nvSpPr>
      <dsp:spPr>
        <a:xfrm>
          <a:off x="0" y="2665103"/>
          <a:ext cx="6391275" cy="1153620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0" i="0" kern="1200"/>
            <a:t>We’re learning how to live in harmony with our pups.</a:t>
          </a:r>
          <a:endParaRPr lang="en-US" sz="2900" kern="1200"/>
        </a:p>
      </dsp:txBody>
      <dsp:txXfrm>
        <a:off x="56315" y="2721418"/>
        <a:ext cx="6278645" cy="1040990"/>
      </dsp:txXfrm>
    </dsp:sp>
    <dsp:sp modelId="{794D368B-131B-491C-BEF6-06600129450D}">
      <dsp:nvSpPr>
        <dsp:cNvPr id="0" name=""/>
        <dsp:cNvSpPr/>
      </dsp:nvSpPr>
      <dsp:spPr>
        <a:xfrm>
          <a:off x="0" y="3902243"/>
          <a:ext cx="6391275" cy="115362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0" i="0" kern="1200"/>
            <a:t>Your pup can be just like a toddler, pups are sentient beings! </a:t>
          </a:r>
          <a:endParaRPr lang="en-US" sz="2900" kern="1200"/>
        </a:p>
      </dsp:txBody>
      <dsp:txXfrm>
        <a:off x="56315" y="3958558"/>
        <a:ext cx="6278645" cy="10409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987BD-197D-4ED8-98D0-1229B0A5D00F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There are many similarities and parallels between our pups and toddlers.</a:t>
          </a:r>
          <a:endParaRPr lang="en-US" sz="2000" kern="1200"/>
        </a:p>
      </dsp:txBody>
      <dsp:txXfrm>
        <a:off x="601586" y="580"/>
        <a:ext cx="2631940" cy="1579164"/>
      </dsp:txXfrm>
    </dsp:sp>
    <dsp:sp modelId="{2DFA26A6-C565-4EEF-8C35-DC1FE481E2DD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Pups have their own needs and desires. They have their own personalities.</a:t>
          </a:r>
          <a:endParaRPr lang="en-US" sz="2000" kern="1200"/>
        </a:p>
      </dsp:txBody>
      <dsp:txXfrm>
        <a:off x="3496721" y="580"/>
        <a:ext cx="2631940" cy="1579164"/>
      </dsp:txXfrm>
    </dsp:sp>
    <dsp:sp modelId="{90559CC6-A301-43E2-AF96-A5E3862A47D8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It’s very important for our pup to feel secure; to be heard, accepted and understood.</a:t>
          </a:r>
          <a:endParaRPr lang="en-US" sz="2000" kern="1200"/>
        </a:p>
      </dsp:txBody>
      <dsp:txXfrm>
        <a:off x="6391855" y="580"/>
        <a:ext cx="2631940" cy="1579164"/>
      </dsp:txXfrm>
    </dsp:sp>
    <dsp:sp modelId="{CA06C8B2-FE57-4E92-A308-FA83FC9B0789}">
      <dsp:nvSpPr>
        <dsp:cNvPr id="0" name=""/>
        <dsp:cNvSpPr/>
      </dsp:nvSpPr>
      <dsp:spPr>
        <a:xfrm>
          <a:off x="2049153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We need to be clear with our boundaries. We need patience and empathy.</a:t>
          </a:r>
          <a:endParaRPr lang="en-US" sz="2000" kern="1200"/>
        </a:p>
      </dsp:txBody>
      <dsp:txXfrm>
        <a:off x="2049153" y="1842938"/>
        <a:ext cx="2631940" cy="1579164"/>
      </dsp:txXfrm>
    </dsp:sp>
    <dsp:sp modelId="{ABD36766-828D-4DE8-9DA6-C11C6482BB00}">
      <dsp:nvSpPr>
        <dsp:cNvPr id="0" name=""/>
        <dsp:cNvSpPr/>
      </dsp:nvSpPr>
      <dsp:spPr>
        <a:xfrm>
          <a:off x="4944288" y="1842938"/>
          <a:ext cx="2631940" cy="157916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We can role model calm leadership with our pup; just like we do as a parent.</a:t>
          </a:r>
          <a:endParaRPr lang="en-US" sz="2000" kern="1200"/>
        </a:p>
      </dsp:txBody>
      <dsp:txXfrm>
        <a:off x="4944288" y="1842938"/>
        <a:ext cx="2631940" cy="15791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7E245-B6A3-431C-B561-D56FD143D057}">
      <dsp:nvSpPr>
        <dsp:cNvPr id="0" name=""/>
        <dsp:cNvSpPr/>
      </dsp:nvSpPr>
      <dsp:spPr>
        <a:xfrm>
          <a:off x="0" y="1697"/>
          <a:ext cx="6391275" cy="7232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31DD2-1752-43ED-A7DD-437B8BE7C4DC}">
      <dsp:nvSpPr>
        <dsp:cNvPr id="0" name=""/>
        <dsp:cNvSpPr/>
      </dsp:nvSpPr>
      <dsp:spPr>
        <a:xfrm>
          <a:off x="218771" y="164420"/>
          <a:ext cx="397767" cy="3977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0EFC9-2F9B-40F8-89BD-16082074BC05}">
      <dsp:nvSpPr>
        <dsp:cNvPr id="0" name=""/>
        <dsp:cNvSpPr/>
      </dsp:nvSpPr>
      <dsp:spPr>
        <a:xfrm>
          <a:off x="835310" y="1697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Clear any Cables</a:t>
          </a:r>
          <a:endParaRPr lang="en-US" sz="1700" kern="1200"/>
        </a:p>
      </dsp:txBody>
      <dsp:txXfrm>
        <a:off x="835310" y="1697"/>
        <a:ext cx="5555964" cy="723212"/>
      </dsp:txXfrm>
    </dsp:sp>
    <dsp:sp modelId="{98C33078-5D48-42FF-976A-2422C23BC026}">
      <dsp:nvSpPr>
        <dsp:cNvPr id="0" name=""/>
        <dsp:cNvSpPr/>
      </dsp:nvSpPr>
      <dsp:spPr>
        <a:xfrm>
          <a:off x="0" y="905713"/>
          <a:ext cx="6391275" cy="7232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0E3338-88C2-4923-897F-AF7A7D6D3E4E}">
      <dsp:nvSpPr>
        <dsp:cNvPr id="0" name=""/>
        <dsp:cNvSpPr/>
      </dsp:nvSpPr>
      <dsp:spPr>
        <a:xfrm>
          <a:off x="218771" y="1068436"/>
          <a:ext cx="397767" cy="3977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9DBF2F-B78B-4ABC-AD89-EB6A6C80ACBF}">
      <dsp:nvSpPr>
        <dsp:cNvPr id="0" name=""/>
        <dsp:cNvSpPr/>
      </dsp:nvSpPr>
      <dsp:spPr>
        <a:xfrm>
          <a:off x="835310" y="905713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Consider removing any waste or rubbish the puppy may find interesting.</a:t>
          </a:r>
          <a:endParaRPr lang="en-US" sz="1700" kern="1200"/>
        </a:p>
      </dsp:txBody>
      <dsp:txXfrm>
        <a:off x="835310" y="905713"/>
        <a:ext cx="5555964" cy="723212"/>
      </dsp:txXfrm>
    </dsp:sp>
    <dsp:sp modelId="{CC038D96-C295-4297-8CDA-87A795AEBC04}">
      <dsp:nvSpPr>
        <dsp:cNvPr id="0" name=""/>
        <dsp:cNvSpPr/>
      </dsp:nvSpPr>
      <dsp:spPr>
        <a:xfrm>
          <a:off x="0" y="1809729"/>
          <a:ext cx="6391275" cy="7232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FDCBE-0875-47CD-95B5-31B82FF8EA07}">
      <dsp:nvSpPr>
        <dsp:cNvPr id="0" name=""/>
        <dsp:cNvSpPr/>
      </dsp:nvSpPr>
      <dsp:spPr>
        <a:xfrm>
          <a:off x="218771" y="1972452"/>
          <a:ext cx="397767" cy="3977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D400F-43E4-4905-B36C-21EFDD59BF85}">
      <dsp:nvSpPr>
        <dsp:cNvPr id="0" name=""/>
        <dsp:cNvSpPr/>
      </dsp:nvSpPr>
      <dsp:spPr>
        <a:xfrm>
          <a:off x="835310" y="1809729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Beware of Cleaning Products!</a:t>
          </a:r>
          <a:endParaRPr lang="en-US" sz="1700" kern="1200"/>
        </a:p>
      </dsp:txBody>
      <dsp:txXfrm>
        <a:off x="835310" y="1809729"/>
        <a:ext cx="5555964" cy="723212"/>
      </dsp:txXfrm>
    </dsp:sp>
    <dsp:sp modelId="{2B2A6069-E6DA-4778-B6E4-753DCDDF7527}">
      <dsp:nvSpPr>
        <dsp:cNvPr id="0" name=""/>
        <dsp:cNvSpPr/>
      </dsp:nvSpPr>
      <dsp:spPr>
        <a:xfrm>
          <a:off x="0" y="2713745"/>
          <a:ext cx="6391275" cy="7232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82012-5F36-43B5-B52A-8A8AE5FA6275}">
      <dsp:nvSpPr>
        <dsp:cNvPr id="0" name=""/>
        <dsp:cNvSpPr/>
      </dsp:nvSpPr>
      <dsp:spPr>
        <a:xfrm>
          <a:off x="218771" y="2876467"/>
          <a:ext cx="397767" cy="3977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07238-0846-4F1D-8FB1-47208E58D5E6}">
      <dsp:nvSpPr>
        <dsp:cNvPr id="0" name=""/>
        <dsp:cNvSpPr/>
      </dsp:nvSpPr>
      <dsp:spPr>
        <a:xfrm>
          <a:off x="835310" y="2713745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Hide toys and small objects.</a:t>
          </a:r>
          <a:endParaRPr lang="en-US" sz="1700" kern="1200"/>
        </a:p>
      </dsp:txBody>
      <dsp:txXfrm>
        <a:off x="835310" y="2713745"/>
        <a:ext cx="5555964" cy="723212"/>
      </dsp:txXfrm>
    </dsp:sp>
    <dsp:sp modelId="{B12B8E65-21DF-437B-8242-FE857AC6B2C0}">
      <dsp:nvSpPr>
        <dsp:cNvPr id="0" name=""/>
        <dsp:cNvSpPr/>
      </dsp:nvSpPr>
      <dsp:spPr>
        <a:xfrm>
          <a:off x="0" y="3617761"/>
          <a:ext cx="6391275" cy="7232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168AE-6708-4FD4-8B21-3D86D267B82E}">
      <dsp:nvSpPr>
        <dsp:cNvPr id="0" name=""/>
        <dsp:cNvSpPr/>
      </dsp:nvSpPr>
      <dsp:spPr>
        <a:xfrm>
          <a:off x="218771" y="3780483"/>
          <a:ext cx="397767" cy="39776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10BF80-72B9-4B8B-ACFE-925D55834E7C}">
      <dsp:nvSpPr>
        <dsp:cNvPr id="0" name=""/>
        <dsp:cNvSpPr/>
      </dsp:nvSpPr>
      <dsp:spPr>
        <a:xfrm>
          <a:off x="835310" y="3617761"/>
          <a:ext cx="2876073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Check your house and garden plants for toxicity.</a:t>
          </a:r>
          <a:endParaRPr lang="en-US" sz="1700" kern="1200"/>
        </a:p>
      </dsp:txBody>
      <dsp:txXfrm>
        <a:off x="835310" y="3617761"/>
        <a:ext cx="2876073" cy="723212"/>
      </dsp:txXfrm>
    </dsp:sp>
    <dsp:sp modelId="{84459F80-C320-4EC1-BBE4-20732B81ED61}">
      <dsp:nvSpPr>
        <dsp:cNvPr id="0" name=""/>
        <dsp:cNvSpPr/>
      </dsp:nvSpPr>
      <dsp:spPr>
        <a:xfrm>
          <a:off x="3711384" y="3617761"/>
          <a:ext cx="2679890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Supervise the pup when they’re in the garden.</a:t>
          </a:r>
          <a:endParaRPr lang="en-US" sz="1300" kern="1200"/>
        </a:p>
      </dsp:txBody>
      <dsp:txXfrm>
        <a:off x="3711384" y="3617761"/>
        <a:ext cx="2679890" cy="723212"/>
      </dsp:txXfrm>
    </dsp:sp>
    <dsp:sp modelId="{85A910DD-9E6B-4BA5-ABDE-D06E551C32B4}">
      <dsp:nvSpPr>
        <dsp:cNvPr id="0" name=""/>
        <dsp:cNvSpPr/>
      </dsp:nvSpPr>
      <dsp:spPr>
        <a:xfrm>
          <a:off x="0" y="4521777"/>
          <a:ext cx="6391275" cy="7232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9B09E-BDE7-4B65-980A-244616ED6533}">
      <dsp:nvSpPr>
        <dsp:cNvPr id="0" name=""/>
        <dsp:cNvSpPr/>
      </dsp:nvSpPr>
      <dsp:spPr>
        <a:xfrm>
          <a:off x="218771" y="4684499"/>
          <a:ext cx="397767" cy="39776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DB2E1-CFE3-4929-8666-AF090D45213A}">
      <dsp:nvSpPr>
        <dsp:cNvPr id="0" name=""/>
        <dsp:cNvSpPr/>
      </dsp:nvSpPr>
      <dsp:spPr>
        <a:xfrm>
          <a:off x="835310" y="4521777"/>
          <a:ext cx="2876073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Management is Key!</a:t>
          </a:r>
          <a:endParaRPr lang="en-US" sz="1700" kern="1200"/>
        </a:p>
      </dsp:txBody>
      <dsp:txXfrm>
        <a:off x="835310" y="4521777"/>
        <a:ext cx="2876073" cy="723212"/>
      </dsp:txXfrm>
    </dsp:sp>
    <dsp:sp modelId="{510DD746-1077-459A-95AC-1BBE9D247E97}">
      <dsp:nvSpPr>
        <dsp:cNvPr id="0" name=""/>
        <dsp:cNvSpPr/>
      </dsp:nvSpPr>
      <dsp:spPr>
        <a:xfrm>
          <a:off x="3711384" y="4521777"/>
          <a:ext cx="2679890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If you can’t supervise them, put them in a safe place where they are comfortable.</a:t>
          </a:r>
          <a:endParaRPr lang="en-US" sz="1300" kern="1200"/>
        </a:p>
      </dsp:txBody>
      <dsp:txXfrm>
        <a:off x="3711384" y="4521777"/>
        <a:ext cx="2679890" cy="7232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121AD-522F-486A-9C3C-6130E64C4551}">
      <dsp:nvSpPr>
        <dsp:cNvPr id="0" name=""/>
        <dsp:cNvSpPr/>
      </dsp:nvSpPr>
      <dsp:spPr>
        <a:xfrm>
          <a:off x="2927185" y="653094"/>
          <a:ext cx="5027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2703" y="45720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65204" y="696147"/>
        <a:ext cx="26665" cy="5333"/>
      </dsp:txXfrm>
    </dsp:sp>
    <dsp:sp modelId="{22A299C0-0CCC-4410-89B8-9A5077CD111D}">
      <dsp:nvSpPr>
        <dsp:cNvPr id="0" name=""/>
        <dsp:cNvSpPr/>
      </dsp:nvSpPr>
      <dsp:spPr>
        <a:xfrm>
          <a:off x="610276" y="3201"/>
          <a:ext cx="2318709" cy="13912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619" tIns="119263" rIns="113619" bIns="119263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Choose a quiet area.</a:t>
          </a:r>
          <a:endParaRPr lang="en-US" sz="2200" kern="1200"/>
        </a:p>
      </dsp:txBody>
      <dsp:txXfrm>
        <a:off x="610276" y="3201"/>
        <a:ext cx="2318709" cy="1391225"/>
      </dsp:txXfrm>
    </dsp:sp>
    <dsp:sp modelId="{23E83C56-ECD2-48B2-B6BC-6A9A66887506}">
      <dsp:nvSpPr>
        <dsp:cNvPr id="0" name=""/>
        <dsp:cNvSpPr/>
      </dsp:nvSpPr>
      <dsp:spPr>
        <a:xfrm>
          <a:off x="1769631" y="1392627"/>
          <a:ext cx="2852012" cy="502703"/>
        </a:xfrm>
        <a:custGeom>
          <a:avLst/>
          <a:gdLst/>
          <a:ahLst/>
          <a:cxnLst/>
          <a:rect l="0" t="0" r="0" b="0"/>
          <a:pathLst>
            <a:path>
              <a:moveTo>
                <a:pt x="2852012" y="0"/>
              </a:moveTo>
              <a:lnTo>
                <a:pt x="2852012" y="268451"/>
              </a:lnTo>
              <a:lnTo>
                <a:pt x="0" y="268451"/>
              </a:lnTo>
              <a:lnTo>
                <a:pt x="0" y="502703"/>
              </a:lnTo>
            </a:path>
          </a:pathLst>
        </a:custGeom>
        <a:noFill/>
        <a:ln w="9525" cap="rnd" cmpd="sng" algn="ctr">
          <a:solidFill>
            <a:schemeClr val="accent2">
              <a:hueOff val="-330843"/>
              <a:satOff val="373"/>
              <a:lumOff val="88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23101" y="1641312"/>
        <a:ext cx="145072" cy="5333"/>
      </dsp:txXfrm>
    </dsp:sp>
    <dsp:sp modelId="{9BD862D1-1EB6-4DC8-B861-8034CFA65C6A}">
      <dsp:nvSpPr>
        <dsp:cNvPr id="0" name=""/>
        <dsp:cNvSpPr/>
      </dsp:nvSpPr>
      <dsp:spPr>
        <a:xfrm>
          <a:off x="3462289" y="3201"/>
          <a:ext cx="2318709" cy="1391225"/>
        </a:xfrm>
        <a:prstGeom prst="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619" tIns="119263" rIns="113619" bIns="119263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Make it comfortable.</a:t>
          </a:r>
          <a:endParaRPr lang="en-US" sz="2200" kern="1200"/>
        </a:p>
      </dsp:txBody>
      <dsp:txXfrm>
        <a:off x="3462289" y="3201"/>
        <a:ext cx="2318709" cy="1391225"/>
      </dsp:txXfrm>
    </dsp:sp>
    <dsp:sp modelId="{3946BCDB-E0F4-42A1-B5D7-8A7798E599A9}">
      <dsp:nvSpPr>
        <dsp:cNvPr id="0" name=""/>
        <dsp:cNvSpPr/>
      </dsp:nvSpPr>
      <dsp:spPr>
        <a:xfrm>
          <a:off x="2927185" y="2577623"/>
          <a:ext cx="5027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2703" y="45720"/>
              </a:lnTo>
            </a:path>
          </a:pathLst>
        </a:custGeom>
        <a:noFill/>
        <a:ln w="9525" cap="rnd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65204" y="2620676"/>
        <a:ext cx="26665" cy="5333"/>
      </dsp:txXfrm>
    </dsp:sp>
    <dsp:sp modelId="{7706027B-DD03-4EF1-A104-DCAB3290B123}">
      <dsp:nvSpPr>
        <dsp:cNvPr id="0" name=""/>
        <dsp:cNvSpPr/>
      </dsp:nvSpPr>
      <dsp:spPr>
        <a:xfrm>
          <a:off x="610276" y="1927730"/>
          <a:ext cx="2318709" cy="1391225"/>
        </a:xfrm>
        <a:prstGeom prst="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619" tIns="119263" rIns="113619" bIns="119263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Help them to settle.</a:t>
          </a:r>
          <a:endParaRPr lang="en-US" sz="2200" kern="1200"/>
        </a:p>
      </dsp:txBody>
      <dsp:txXfrm>
        <a:off x="610276" y="1927730"/>
        <a:ext cx="2318709" cy="1391225"/>
      </dsp:txXfrm>
    </dsp:sp>
    <dsp:sp modelId="{F8B30F61-90B1-458D-9770-10E970A88FC5}">
      <dsp:nvSpPr>
        <dsp:cNvPr id="0" name=""/>
        <dsp:cNvSpPr/>
      </dsp:nvSpPr>
      <dsp:spPr>
        <a:xfrm>
          <a:off x="1769631" y="3317156"/>
          <a:ext cx="2852012" cy="502703"/>
        </a:xfrm>
        <a:custGeom>
          <a:avLst/>
          <a:gdLst/>
          <a:ahLst/>
          <a:cxnLst/>
          <a:rect l="0" t="0" r="0" b="0"/>
          <a:pathLst>
            <a:path>
              <a:moveTo>
                <a:pt x="2852012" y="0"/>
              </a:moveTo>
              <a:lnTo>
                <a:pt x="2852012" y="268451"/>
              </a:lnTo>
              <a:lnTo>
                <a:pt x="0" y="268451"/>
              </a:lnTo>
              <a:lnTo>
                <a:pt x="0" y="502703"/>
              </a:lnTo>
            </a:path>
          </a:pathLst>
        </a:custGeom>
        <a:noFill/>
        <a:ln w="9525" cap="rnd" cmpd="sng" algn="ctr">
          <a:solidFill>
            <a:schemeClr val="accent2">
              <a:hueOff val="-992530"/>
              <a:satOff val="1119"/>
              <a:lumOff val="26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23101" y="3565841"/>
        <a:ext cx="145072" cy="5333"/>
      </dsp:txXfrm>
    </dsp:sp>
    <dsp:sp modelId="{A744C3FE-B1CD-4E5A-94F5-7CD705627F78}">
      <dsp:nvSpPr>
        <dsp:cNvPr id="0" name=""/>
        <dsp:cNvSpPr/>
      </dsp:nvSpPr>
      <dsp:spPr>
        <a:xfrm>
          <a:off x="3462289" y="1927730"/>
          <a:ext cx="2318709" cy="1391225"/>
        </a:xfrm>
        <a:prstGeom prst="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619" tIns="119263" rIns="113619" bIns="119263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Allow Free movement.</a:t>
          </a:r>
          <a:endParaRPr lang="en-US" sz="2200" kern="1200"/>
        </a:p>
      </dsp:txBody>
      <dsp:txXfrm>
        <a:off x="3462289" y="1927730"/>
        <a:ext cx="2318709" cy="1391225"/>
      </dsp:txXfrm>
    </dsp:sp>
    <dsp:sp modelId="{870344D9-D934-4A75-BA65-8324E3942083}">
      <dsp:nvSpPr>
        <dsp:cNvPr id="0" name=""/>
        <dsp:cNvSpPr/>
      </dsp:nvSpPr>
      <dsp:spPr>
        <a:xfrm>
          <a:off x="2927185" y="4502152"/>
          <a:ext cx="5027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2703" y="45720"/>
              </a:lnTo>
            </a:path>
          </a:pathLst>
        </a:custGeom>
        <a:noFill/>
        <a:ln w="9525" cap="rnd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65204" y="4545205"/>
        <a:ext cx="26665" cy="5333"/>
      </dsp:txXfrm>
    </dsp:sp>
    <dsp:sp modelId="{B46DE03E-AED9-46C2-B935-B1A6BF28656D}">
      <dsp:nvSpPr>
        <dsp:cNvPr id="0" name=""/>
        <dsp:cNvSpPr/>
      </dsp:nvSpPr>
      <dsp:spPr>
        <a:xfrm>
          <a:off x="610276" y="3852259"/>
          <a:ext cx="2318709" cy="1391225"/>
        </a:xfrm>
        <a:prstGeom prst="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619" tIns="119263" rIns="113619" bIns="119263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Do Not Disturb.</a:t>
          </a:r>
          <a:endParaRPr lang="en-US" sz="2200" kern="1200"/>
        </a:p>
      </dsp:txBody>
      <dsp:txXfrm>
        <a:off x="610276" y="3852259"/>
        <a:ext cx="2318709" cy="1391225"/>
      </dsp:txXfrm>
    </dsp:sp>
    <dsp:sp modelId="{FA36CB1C-C94B-4F02-8F07-DB33C98512E1}">
      <dsp:nvSpPr>
        <dsp:cNvPr id="0" name=""/>
        <dsp:cNvSpPr/>
      </dsp:nvSpPr>
      <dsp:spPr>
        <a:xfrm>
          <a:off x="3462289" y="3852259"/>
          <a:ext cx="2318709" cy="1391225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619" tIns="119263" rIns="113619" bIns="119263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Make use of portable crates and pens.</a:t>
          </a:r>
          <a:endParaRPr lang="en-US" sz="2200" kern="1200"/>
        </a:p>
      </dsp:txBody>
      <dsp:txXfrm>
        <a:off x="3462289" y="3852259"/>
        <a:ext cx="2318709" cy="1391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02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56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247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14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998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574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790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398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24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5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8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7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32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69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77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1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91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A709849-5670-40D8-9B40-41868A911789}" type="datetimeFigureOut">
              <a:rPr lang="en-GB" smtClean="0"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1B424480-3633-4B95-80FE-51B314A6A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7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6CE3EAE-806C-4E7B-A488-876752177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4478A1-1CB1-4FD1-B6CC-D6830657A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FE86CB6-F0BE-49A6-80C4-818FD4FC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10407C14-94AC-4705-AA56-537871C30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3767" y="4117124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32" name="Freeform 5">
            <a:extLst>
              <a:ext uri="{FF2B5EF4-FFF2-40B4-BE49-F238E27FC236}">
                <a16:creationId xmlns:a16="http://schemas.microsoft.com/office/drawing/2014/main" id="{F628C334-2D10-4CEE-BAEF-C9CFB49C9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800000">
            <a:off x="457200" y="0"/>
            <a:ext cx="11277600" cy="4533900"/>
          </a:xfrm>
          <a:custGeom>
            <a:avLst/>
            <a:gdLst/>
            <a:ahLst/>
            <a:cxnLst/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4" name="Freeform 5">
            <a:extLst>
              <a:ext uri="{FF2B5EF4-FFF2-40B4-BE49-F238E27FC236}">
                <a16:creationId xmlns:a16="http://schemas.microsoft.com/office/drawing/2014/main" id="{34F7D70F-5AAF-4272-AE65-4A2C73A13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6FE3D0-9B27-4367-BCDD-3B1575AF2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975" y="4517136"/>
            <a:ext cx="10893095" cy="1174947"/>
          </a:xfrm>
        </p:spPr>
        <p:txBody>
          <a:bodyPr>
            <a:normAutofit/>
          </a:bodyPr>
          <a:lstStyle/>
          <a:p>
            <a:r>
              <a:rPr lang="en-GB" sz="6000"/>
              <a:t>Puppy Pawfect</a:t>
            </a:r>
          </a:p>
        </p:txBody>
      </p: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A7FAC7D3-6300-46D6-B34A-3852DF40BF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10" y="1553788"/>
            <a:ext cx="5448111" cy="1280305"/>
          </a:xfrm>
          <a:prstGeom prst="roundRect">
            <a:avLst>
              <a:gd name="adj" fmla="val 1858"/>
            </a:avLst>
          </a:prstGeom>
          <a:effectLst/>
        </p:spPr>
      </p:pic>
      <p:pic>
        <p:nvPicPr>
          <p:cNvPr id="7" name="Graphic 6" descr="Dog">
            <a:extLst>
              <a:ext uri="{FF2B5EF4-FFF2-40B4-BE49-F238E27FC236}">
                <a16:creationId xmlns:a16="http://schemas.microsoft.com/office/drawing/2014/main" id="{36C6E83A-3EC2-47FD-B4F3-668FF2F52D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38199" y="473338"/>
            <a:ext cx="3439617" cy="3439617"/>
          </a:xfrm>
          <a:prstGeom prst="roundRect">
            <a:avLst>
              <a:gd name="adj" fmla="val 1858"/>
            </a:avLst>
          </a:prstGeom>
          <a:effectLst/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6DF9B5BE-F531-4301-81F9-7BEBF4E71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1DDF911F-288C-4271-955A-3311A98E93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7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CAF1E58-D170-4EF3-8E1A-992DA3688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ACCB19-3F29-416E-BD93-24BDDE37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9C41423-F9F7-4333-A541-61582D3D2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A66DA090-6BD9-45CC-B782-02767069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9F93AF-9489-4B8A-AA6B-1B00D3CA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2F459F0B-865B-481D-9AC3-15C76A336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1CDB3A6-B686-4E1D-AD52-3DC038A45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B4C91E-7E76-4294-91C3-764B9E5CF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Welcome your puppy home.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D38E400-4F30-481D-A5DC-5AA21A2CB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3B2BAB-20F7-4F03-A3B5-EE9580753B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546107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934A730D-91CD-4E74-9D58-152B39F8E7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AE3A1B1E-031A-4FD7-8A2D-3238EA3F4A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31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87B50C-BA86-4F51-A3E5-EE1354FCE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7DC5BDA-5569-44D1-B022-C75E74FC5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88345E-3593-4093-842E-2DFE3AB7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Puppies are sentient!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125878-85CE-4A00-BA94-36987E341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2110BB-BF90-4526-B8E8-5E7CDCD8A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717401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25041C9-D4C7-41E2-B219-E30058E50C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685644A1-19EB-4652-9793-418149DE513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24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797B1-1846-484B-AF98-BE250A5F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/>
              <a:t>Exciting Event – You’re expecting a puppy!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E0340-53AD-4AAD-AFEE-5078AD6F7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" y="2603500"/>
            <a:ext cx="7062073" cy="4032970"/>
          </a:xfrm>
        </p:spPr>
        <p:txBody>
          <a:bodyPr anchor="ctr">
            <a:normAutofit/>
          </a:bodyPr>
          <a:lstStyle/>
          <a:p>
            <a:r>
              <a:rPr lang="en-GB" dirty="0"/>
              <a:t>You want the best for your pup; to provide a loving home and teach them the skills they need.</a:t>
            </a:r>
          </a:p>
          <a:p>
            <a:r>
              <a:rPr lang="en-GB" dirty="0"/>
              <a:t>You want them to be happy and healthy.</a:t>
            </a:r>
          </a:p>
          <a:p>
            <a:r>
              <a:rPr lang="en-GB" dirty="0"/>
              <a:t>It’s likely you’ll be anticipating the event with excitement.</a:t>
            </a:r>
          </a:p>
          <a:p>
            <a:r>
              <a:rPr lang="en-GB" dirty="0"/>
              <a:t>For our pup, it’s a whole new world when they arrive in your home.</a:t>
            </a:r>
          </a:p>
          <a:p>
            <a:r>
              <a:rPr lang="en-GB" dirty="0"/>
              <a:t>Consider it as being like abducted by aliens and now living with them on their planet!</a:t>
            </a:r>
          </a:p>
          <a:p>
            <a:r>
              <a:rPr lang="en-GB" dirty="0"/>
              <a:t>Our pup has just left its litter siblings, its familiar environment and of course mum. </a:t>
            </a:r>
          </a:p>
          <a:p>
            <a:r>
              <a:rPr lang="en-GB" dirty="0"/>
              <a:t>Everything is new, strange and perhaps a bit scary.</a:t>
            </a:r>
          </a:p>
        </p:txBody>
      </p:sp>
      <p:pic>
        <p:nvPicPr>
          <p:cNvPr id="7" name="Graphic 6" descr="Seal">
            <a:extLst>
              <a:ext uri="{FF2B5EF4-FFF2-40B4-BE49-F238E27FC236}">
                <a16:creationId xmlns:a16="http://schemas.microsoft.com/office/drawing/2014/main" id="{4A652F3D-1373-4703-9BA3-A3A607705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7013" y="2775951"/>
            <a:ext cx="3067163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6E6559F-6BEE-4AC0-9A98-93DD99875A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541E58C8-5D73-4139-B179-F42F9C18BD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6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A7B91-E8B5-426F-A7E0-A43EE324F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/>
              <a:t>Puppy preprograming</a:t>
            </a:r>
          </a:p>
        </p:txBody>
      </p:sp>
      <p:pic>
        <p:nvPicPr>
          <p:cNvPr id="7" name="Graphic 6" descr="Robot">
            <a:extLst>
              <a:ext uri="{FF2B5EF4-FFF2-40B4-BE49-F238E27FC236}">
                <a16:creationId xmlns:a16="http://schemas.microsoft.com/office/drawing/2014/main" id="{2110EA18-9E38-4525-8B34-C3B883B1E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467" y="2793582"/>
            <a:ext cx="3031901" cy="303190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B4877-BDAE-42BC-B252-18E23FAA9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050" y="2340528"/>
            <a:ext cx="7776594" cy="4194496"/>
          </a:xfrm>
        </p:spPr>
        <p:txBody>
          <a:bodyPr anchor="ctr">
            <a:normAutofit/>
          </a:bodyPr>
          <a:lstStyle/>
          <a:p>
            <a:r>
              <a:rPr lang="en-GB" sz="2000" dirty="0"/>
              <a:t>Pups have a great adaptive capacity to trust and love us as one of their own. </a:t>
            </a:r>
          </a:p>
          <a:p>
            <a:pPr lvl="1"/>
            <a:r>
              <a:rPr lang="en-GB" sz="1800" dirty="0"/>
              <a:t>We do need to remember that there is still a trauma, loss, fear and stress and they have no idea of their role at this point in their life.</a:t>
            </a:r>
          </a:p>
          <a:p>
            <a:pPr lvl="1"/>
            <a:r>
              <a:rPr lang="en-GB" sz="1800" dirty="0"/>
              <a:t>They can be overwhelmed, disorientated and distressed.</a:t>
            </a:r>
          </a:p>
          <a:p>
            <a:endParaRPr lang="en-GB" sz="2000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4512770-2933-4908-BE5C-6F0315946F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A1DFE9E-D46A-494A-BC04-296DA17C51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3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8">
            <a:extLst>
              <a:ext uri="{FF2B5EF4-FFF2-40B4-BE49-F238E27FC236}">
                <a16:creationId xmlns:a16="http://schemas.microsoft.com/office/drawing/2014/main" id="{ECAF1E58-D170-4EF3-8E1A-992DA3688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Oval 10">
            <a:extLst>
              <a:ext uri="{FF2B5EF4-FFF2-40B4-BE49-F238E27FC236}">
                <a16:creationId xmlns:a16="http://schemas.microsoft.com/office/drawing/2014/main" id="{3EACCB19-3F29-416E-BD93-24BDDE37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Oval 12">
            <a:extLst>
              <a:ext uri="{FF2B5EF4-FFF2-40B4-BE49-F238E27FC236}">
                <a16:creationId xmlns:a16="http://schemas.microsoft.com/office/drawing/2014/main" id="{39C41423-F9F7-4333-A541-61582D3D2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A66DA090-6BD9-45CC-B782-02767069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BA9F93AF-9489-4B8A-AA6B-1B00D3CA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2F459F0B-865B-481D-9AC3-15C76A336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61CDB3A6-B686-4E1D-AD52-3DC038A45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CAB9C-C20D-47F3-9938-D58FE87DD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Puppy Proofing your Home</a:t>
            </a:r>
          </a:p>
        </p:txBody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3D38E400-4F30-481D-A5DC-5AA21A2CB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1F0B55D9-6D93-4051-937B-16C8D235D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139912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386F0D1-CCE2-49D6-AFCE-1E70889579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70F50F4E-C5C8-4C71-BA33-D22AAB9793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19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8">
            <a:extLst>
              <a:ext uri="{FF2B5EF4-FFF2-40B4-BE49-F238E27FC236}">
                <a16:creationId xmlns:a16="http://schemas.microsoft.com/office/drawing/2014/main" id="{ECAF1E58-D170-4EF3-8E1A-992DA3688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Oval 10">
            <a:extLst>
              <a:ext uri="{FF2B5EF4-FFF2-40B4-BE49-F238E27FC236}">
                <a16:creationId xmlns:a16="http://schemas.microsoft.com/office/drawing/2014/main" id="{3EACCB19-3F29-416E-BD93-24BDDE37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Oval 12">
            <a:extLst>
              <a:ext uri="{FF2B5EF4-FFF2-40B4-BE49-F238E27FC236}">
                <a16:creationId xmlns:a16="http://schemas.microsoft.com/office/drawing/2014/main" id="{39C41423-F9F7-4333-A541-61582D3D2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A66DA090-6BD9-45CC-B782-02767069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BA9F93AF-9489-4B8A-AA6B-1B00D3CA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2F459F0B-865B-481D-9AC3-15C76A336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1" name="Freeform 5">
            <a:extLst>
              <a:ext uri="{FF2B5EF4-FFF2-40B4-BE49-F238E27FC236}">
                <a16:creationId xmlns:a16="http://schemas.microsoft.com/office/drawing/2014/main" id="{61CDB3A6-B686-4E1D-AD52-3DC038A45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00DB68-849D-44AF-921C-0ACCF0FF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Creating a Safe Space</a:t>
            </a:r>
          </a:p>
        </p:txBody>
      </p:sp>
      <p:sp>
        <p:nvSpPr>
          <p:cNvPr id="32" name="Rectangle 22">
            <a:extLst>
              <a:ext uri="{FF2B5EF4-FFF2-40B4-BE49-F238E27FC236}">
                <a16:creationId xmlns:a16="http://schemas.microsoft.com/office/drawing/2014/main" id="{3D38E400-4F30-481D-A5DC-5AA21A2CB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3" name="Content Placeholder 2">
            <a:extLst>
              <a:ext uri="{FF2B5EF4-FFF2-40B4-BE49-F238E27FC236}">
                <a16:creationId xmlns:a16="http://schemas.microsoft.com/office/drawing/2014/main" id="{3039CD5A-067F-439C-B1FE-428BF2791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593837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6F48A79-CA19-4B5F-8A8F-4CBB6490F7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3CEA2F6A-AA57-4C3C-9E29-E8A3F98BB4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99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01109B5D-BC35-4376-98A2-F53B03E4E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94D90C11-98A3-40E3-B04C-A3025D645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8B6B09-A943-41BF-96DC-B4B7DF57A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791" y="1449324"/>
            <a:ext cx="2621734" cy="4391640"/>
          </a:xfrm>
        </p:spPr>
        <p:txBody>
          <a:bodyPr anchor="t">
            <a:normAutofit/>
          </a:bodyPr>
          <a:lstStyle/>
          <a:p>
            <a:r>
              <a:rPr lang="en-GB" sz="2800">
                <a:solidFill>
                  <a:schemeClr val="tx1"/>
                </a:solidFill>
              </a:rPr>
              <a:t>Introducing your puppy to home.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B28FB1-97C9-4A9E-A45B-356508C2C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42E44-4A16-4932-B9C5-533BE9327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0393" y="1449324"/>
            <a:ext cx="6230220" cy="4391640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Focus on the sleeping, the calm and bonding time.</a:t>
            </a:r>
          </a:p>
          <a:p>
            <a:r>
              <a:rPr lang="en-GB">
                <a:solidFill>
                  <a:schemeClr val="tx1"/>
                </a:solidFill>
              </a:rPr>
              <a:t>Short periods of play.</a:t>
            </a:r>
          </a:p>
          <a:p>
            <a:r>
              <a:rPr lang="en-GB">
                <a:solidFill>
                  <a:schemeClr val="tx1"/>
                </a:solidFill>
              </a:rPr>
              <a:t>A gentle introduction to other members of the household. </a:t>
            </a:r>
          </a:p>
          <a:p>
            <a:r>
              <a:rPr lang="en-GB">
                <a:solidFill>
                  <a:schemeClr val="tx1"/>
                </a:solidFill>
              </a:rPr>
              <a:t>Don’t be in a hurry to introduce you new pup to other dog members of the family and young children.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We talk about this in chapter 2.1 (Multi-Dog Households) of our book, Deviant Dog to Dream Dog.</a:t>
            </a:r>
          </a:p>
          <a:p>
            <a:r>
              <a:rPr lang="en-GB">
                <a:solidFill>
                  <a:schemeClr val="tx1"/>
                </a:solidFill>
              </a:rPr>
              <a:t>Please don’t rush out with your pup to show everybody or invite people into your homes to meet your pup. 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It is best to keep introductions to a minimum initially.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BDE72B6-EDA9-4A7F-AF1C-3A55616CD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46D7F613-B976-4FCE-99A1-86EEF8D734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18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98B78F7-6841-4168-8538-3E26070861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4D568C-39BB-4394-A483-C7C185002D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B70B903-F367-48EC-B214-D1D26FC700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5E5B732-80F6-496B-AC33-E0FD9395D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709F18-F3FB-4D14-B50D-6159067EB6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6E4A747-3382-4841-BCBE-78D416DEE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049AC68C-6F74-4DEB-9CD1-3E1C4EB2C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FB17BE8-AC72-4544-AFE9-F8C1C3EB6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5032CED-1B97-4A65-BD64-77210995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5132438" cy="1622322"/>
          </a:xfrm>
        </p:spPr>
        <p:txBody>
          <a:bodyPr>
            <a:normAutofit/>
          </a:bodyPr>
          <a:lstStyle/>
          <a:p>
            <a:r>
              <a:rPr lang="en-GB" dirty="0"/>
              <a:t>Things that make you go hmmm…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EE712-F3CE-47CF-98E0-49AF829BB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5132439" cy="38117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If you have any questions or want to discuss anything during these presentations we can arrange one-to-one coaching calls or even discuss these in the live coaching sessions.</a:t>
            </a: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6653C57A-AB0B-417B-890A-A7A079F95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0827" y="1016432"/>
            <a:ext cx="4842716" cy="484271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5BA6DB3-F246-4306-AA4A-B2E8EF6D7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3CE3088-012D-4A93-81C8-09CEF3B133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1" y="0"/>
            <a:ext cx="1915346" cy="448241"/>
          </a:xfrm>
          <a:prstGeom prst="rect">
            <a:avLst/>
          </a:prstGeom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29685F7-9421-473F-A3EB-0F6DCDBDFE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056" y="235205"/>
            <a:ext cx="681312" cy="6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836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549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Puppy Pawfect</vt:lpstr>
      <vt:lpstr>Welcome your puppy home.</vt:lpstr>
      <vt:lpstr>Puppies are sentient!</vt:lpstr>
      <vt:lpstr>Exciting Event – You’re expecting a puppy!</vt:lpstr>
      <vt:lpstr>Puppy preprograming</vt:lpstr>
      <vt:lpstr>Puppy Proofing your Home</vt:lpstr>
      <vt:lpstr>Creating a Safe Space</vt:lpstr>
      <vt:lpstr>Introducing your puppy to home.</vt:lpstr>
      <vt:lpstr>Things that make you go hmmm…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Puppy Pawfect</dc:title>
  <dc:creator>Alexandra Serena</dc:creator>
  <cp:lastModifiedBy>Alexandra Serena</cp:lastModifiedBy>
  <cp:revision>1</cp:revision>
  <dcterms:created xsi:type="dcterms:W3CDTF">2020-11-14T13:24:08Z</dcterms:created>
  <dcterms:modified xsi:type="dcterms:W3CDTF">2020-11-14T13:28:49Z</dcterms:modified>
</cp:coreProperties>
</file>