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0"/>
  </p:notesMasterIdLst>
  <p:sldIdLst>
    <p:sldId id="256" r:id="rId2"/>
    <p:sldId id="257" r:id="rId3"/>
    <p:sldId id="323" r:id="rId4"/>
    <p:sldId id="324" r:id="rId5"/>
    <p:sldId id="325" r:id="rId6"/>
    <p:sldId id="326" r:id="rId7"/>
    <p:sldId id="327" r:id="rId8"/>
    <p:sldId id="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5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14-Apr-17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 A Computer Network?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dirty="0" smtClean="0"/>
              <a:t>a Computer </a:t>
            </a:r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553712" cy="2416629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 group of computers </a:t>
            </a:r>
            <a:r>
              <a:rPr lang="en-US" sz="2400" dirty="0"/>
              <a:t>(</a:t>
            </a:r>
            <a:r>
              <a:rPr lang="en-US" sz="2400" dirty="0"/>
              <a:t>hosts/nodes) and </a:t>
            </a:r>
            <a:r>
              <a:rPr lang="en-US" sz="2400" dirty="0" smtClean="0"/>
              <a:t>computer peripherals </a:t>
            </a:r>
            <a:r>
              <a:rPr lang="en-US" sz="2400" dirty="0"/>
              <a:t>connected via </a:t>
            </a:r>
            <a:r>
              <a:rPr lang="en-US" sz="2400" dirty="0" smtClean="0"/>
              <a:t>a transmission </a:t>
            </a:r>
            <a:r>
              <a:rPr lang="en-US" sz="2400" dirty="0"/>
              <a:t>media and connecting devices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2285999"/>
            <a:ext cx="5754298" cy="38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Types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Personal </a:t>
            </a:r>
            <a:r>
              <a:rPr lang="en-US" sz="2400" dirty="0" smtClean="0"/>
              <a:t>Computers </a:t>
            </a:r>
            <a:r>
              <a:rPr lang="en-US" sz="2400" dirty="0" smtClean="0"/>
              <a:t>(</a:t>
            </a:r>
            <a:r>
              <a:rPr lang="en-US" sz="2400" dirty="0" smtClean="0"/>
              <a:t>PCs)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ym typeface="Wingdings" panose="05000000000000000000" pitchFamily="2" charset="2"/>
              </a:rPr>
              <a:t>Desktop </a:t>
            </a:r>
            <a:r>
              <a:rPr lang="en-US" sz="2000" dirty="0" smtClean="0">
                <a:sym typeface="Wingdings" panose="05000000000000000000" pitchFamily="2" charset="2"/>
              </a:rPr>
              <a:t>Computer</a:t>
            </a:r>
            <a:endParaRPr lang="en-US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Laptops</a:t>
            </a:r>
            <a:endParaRPr lang="en-US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Tablets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Smart Mobile </a:t>
            </a:r>
            <a:r>
              <a:rPr lang="en-US" sz="2400" dirty="0" smtClean="0"/>
              <a:t>Phones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Embedded Systems in </a:t>
            </a:r>
            <a:r>
              <a:rPr lang="en-US" sz="2400" dirty="0" smtClean="0"/>
              <a:t>Machines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ym typeface="Wingdings" panose="05000000000000000000" pitchFamily="2" charset="2"/>
              </a:rPr>
              <a:t>Internet </a:t>
            </a:r>
            <a:r>
              <a:rPr lang="en-US" sz="2000" dirty="0" smtClean="0">
                <a:sym typeface="Wingdings" panose="05000000000000000000" pitchFamily="2" charset="2"/>
              </a:rPr>
              <a:t>of Things (</a:t>
            </a:r>
            <a:r>
              <a:rPr lang="en-US" sz="2000" dirty="0" err="1" smtClean="0">
                <a:sym typeface="Wingdings" panose="05000000000000000000" pitchFamily="2" charset="2"/>
              </a:rPr>
              <a:t>IoT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2285999"/>
            <a:ext cx="5754298" cy="38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Peripherals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932535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Hardware connected </a:t>
            </a:r>
            <a:r>
              <a:rPr lang="en-US" sz="2400" dirty="0" smtClean="0"/>
              <a:t>to </a:t>
            </a:r>
            <a:r>
              <a:rPr lang="en-US" sz="2400" dirty="0" smtClean="0"/>
              <a:t>computer</a:t>
            </a:r>
            <a:endParaRPr lang="en-US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Printers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Scanners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Storage </a:t>
            </a:r>
            <a:r>
              <a:rPr lang="en-US" sz="2000" dirty="0" smtClean="0"/>
              <a:t>Media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Cloud Computing and Data Center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Servers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Storage </a:t>
            </a:r>
            <a:r>
              <a:rPr lang="en-US" sz="2000" dirty="0"/>
              <a:t>D</a:t>
            </a:r>
            <a:r>
              <a:rPr lang="en-US" sz="2000" dirty="0" smtClean="0"/>
              <a:t>evices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Managing Terminals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Offers several types of services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13" y="2286000"/>
            <a:ext cx="4323291" cy="35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9" y="1711234"/>
            <a:ext cx="9720072" cy="45981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Wired (Cables)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Copper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Coaxial Cables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Twisted Pair Cables (Shielded/Unshielded)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Fiber Optic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Single Mode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Multi-Mode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Wireless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Air as Transmission Media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Frequency Band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Area of Coverage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39" y="1841863"/>
            <a:ext cx="5644429" cy="388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Benefits and Services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901952"/>
            <a:ext cx="9720073" cy="4433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Resources Sharing</a:t>
            </a:r>
            <a:endParaRPr lang="en-US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Hardware Resources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Computer Peripherals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Storage Media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Processors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Software Resources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File Sharing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Databases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Applications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Services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Browsing and </a:t>
            </a:r>
            <a:r>
              <a:rPr lang="en-US" sz="2000" dirty="0" smtClean="0"/>
              <a:t>E-mail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Voice Calls and </a:t>
            </a:r>
            <a:r>
              <a:rPr lang="en-US" sz="2000" dirty="0" smtClean="0"/>
              <a:t>Video Conferences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003" y="2084832"/>
            <a:ext cx="5674844" cy="425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Basic Network Elements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2728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2320" y="2540012"/>
            <a:ext cx="5056188" cy="322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5363609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End Devices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Communicating with each other (Send/Receive)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Connecting Devices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Switches, Routers, and Access Points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Medium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How devices connected?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Messages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Information travelling through network</a:t>
            </a:r>
            <a:endParaRPr lang="en-US" sz="20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Protocols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Rules governing information transfer</a:t>
            </a:r>
          </a:p>
        </p:txBody>
      </p:sp>
    </p:spTree>
    <p:extLst>
      <p:ext uri="{BB962C8B-B14F-4D97-AF65-F5344CB8AC3E}">
        <p14:creationId xmlns:p14="http://schemas.microsoft.com/office/powerpoint/2010/main" val="38446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6375</TotalTime>
  <Words>179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Tw Cen MT</vt:lpstr>
      <vt:lpstr>Tw Cen MT Condensed</vt:lpstr>
      <vt:lpstr>Wingdings</vt:lpstr>
      <vt:lpstr>Wingdings 3</vt:lpstr>
      <vt:lpstr>Integral</vt:lpstr>
      <vt:lpstr>What is A Computer Network?</vt:lpstr>
      <vt:lpstr>Definition of a Computer Network</vt:lpstr>
      <vt:lpstr>Computer Types</vt:lpstr>
      <vt:lpstr>Computer Peripherals</vt:lpstr>
      <vt:lpstr>Transmission Media</vt:lpstr>
      <vt:lpstr>Network Benefits and Services</vt:lpstr>
      <vt:lpstr>Basic Network Elements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135</cp:revision>
  <dcterms:created xsi:type="dcterms:W3CDTF">2016-09-20T23:36:10Z</dcterms:created>
  <dcterms:modified xsi:type="dcterms:W3CDTF">2017-04-14T21:47:15Z</dcterms:modified>
</cp:coreProperties>
</file>