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29"/>
  </p:notesMasterIdLst>
  <p:sldIdLst>
    <p:sldId id="256" r:id="rId2"/>
    <p:sldId id="258" r:id="rId3"/>
    <p:sldId id="259" r:id="rId4"/>
    <p:sldId id="260" r:id="rId5"/>
    <p:sldId id="324" r:id="rId6"/>
    <p:sldId id="322" r:id="rId7"/>
    <p:sldId id="323" r:id="rId8"/>
    <p:sldId id="320" r:id="rId9"/>
    <p:sldId id="319" r:id="rId10"/>
    <p:sldId id="318" r:id="rId11"/>
    <p:sldId id="317" r:id="rId12"/>
    <p:sldId id="321" r:id="rId13"/>
    <p:sldId id="302" r:id="rId14"/>
    <p:sldId id="301" r:id="rId15"/>
    <p:sldId id="304" r:id="rId16"/>
    <p:sldId id="303" r:id="rId17"/>
    <p:sldId id="305" r:id="rId18"/>
    <p:sldId id="312" r:id="rId19"/>
    <p:sldId id="313" r:id="rId20"/>
    <p:sldId id="314" r:id="rId21"/>
    <p:sldId id="310" r:id="rId22"/>
    <p:sldId id="311" r:id="rId23"/>
    <p:sldId id="306" r:id="rId24"/>
    <p:sldId id="307" r:id="rId25"/>
    <p:sldId id="315" r:id="rId26"/>
    <p:sldId id="316" r:id="rId27"/>
    <p:sldId id="281" r:id="rId28"/>
  </p:sldIdLst>
  <p:sldSz cx="9144000" cy="5143500" type="screen16x9"/>
  <p:notesSz cx="6858000" cy="9144000"/>
  <p:embeddedFontLst>
    <p:embeddedFont>
      <p:font typeface="Josefin Sans" panose="020B0604020202020204" charset="0"/>
      <p:regular r:id="rId30"/>
      <p:bold r:id="rId31"/>
      <p:italic r:id="rId32"/>
      <p:boldItalic r:id="rId33"/>
    </p:embeddedFont>
    <p:embeddedFont>
      <p:font typeface="Lilita One" panose="020B0604020202020204" charset="0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D50208-40B4-4F84-A21F-789735A431B3}">
  <a:tblStyle styleId="{3BD50208-40B4-4F84-A21F-789735A431B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85" autoAdjust="0"/>
  </p:normalViewPr>
  <p:slideViewPr>
    <p:cSldViewPr snapToGrid="0">
      <p:cViewPr>
        <p:scale>
          <a:sx n="75" d="100"/>
          <a:sy n="75" d="100"/>
        </p:scale>
        <p:origin x="1236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6899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70bd74dec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Google Shape;859;g70bd74dec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1694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g70bd74dec0_0_1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9" name="Google Shape;1259;g70bd74dec0_0_1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9357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g70bd74dec0_0_7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0" name="Google Shape;1330;g70bd74dec0_0_7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9253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g707a6dabbc_0_1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9" name="Google Shape;1419;g707a6dabbc_0_1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4162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8" name="Google Shape;3308;g70bd74dec0_0_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9" name="Google Shape;3309;g70bd74dec0_0_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994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731" y="4672701"/>
            <a:ext cx="9143833" cy="475558"/>
          </a:xfrm>
          <a:custGeom>
            <a:avLst/>
            <a:gdLst/>
            <a:ahLst/>
            <a:cxnLst/>
            <a:rect l="l" t="t" r="r" b="b"/>
            <a:pathLst>
              <a:path w="285299" h="14838" extrusionOk="0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/>
          <p:cNvSpPr txBox="1">
            <a:spLocks/>
          </p:cNvSpPr>
          <p:nvPr userDrawn="1"/>
        </p:nvSpPr>
        <p:spPr>
          <a:xfrm>
            <a:off x="348547" y="650857"/>
            <a:ext cx="4087906" cy="567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ilita One"/>
              <a:buNone/>
              <a:defRPr sz="3000" b="0" i="0" u="none" strike="noStrike" cap="none" baseline="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ilita One"/>
              <a:buNone/>
              <a:defRPr sz="52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ilita One"/>
              <a:buNone/>
              <a:defRPr sz="52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ilita One"/>
              <a:buNone/>
              <a:defRPr sz="52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ilita One"/>
              <a:buNone/>
              <a:defRPr sz="52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ilita One"/>
              <a:buNone/>
              <a:defRPr sz="52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ilita One"/>
              <a:buNone/>
              <a:defRPr sz="52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ilita One"/>
              <a:buNone/>
              <a:defRPr sz="52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ilita One"/>
              <a:buNone/>
              <a:defRPr sz="52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pPr algn="ctr"/>
            <a:endParaRPr lang="en-US" sz="3200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483279" y="1282312"/>
            <a:ext cx="4087906" cy="919422"/>
            <a:chOff x="348547" y="1052443"/>
            <a:chExt cx="4087906" cy="919422"/>
          </a:xfrm>
        </p:grpSpPr>
        <p:sp>
          <p:nvSpPr>
            <p:cNvPr id="4" name="Rectangle 3"/>
            <p:cNvSpPr/>
            <p:nvPr userDrawn="1"/>
          </p:nvSpPr>
          <p:spPr>
            <a:xfrm>
              <a:off x="348547" y="1052443"/>
              <a:ext cx="4087906" cy="457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3200" dirty="0" smtClean="0">
                  <a:latin typeface="Lilita One" panose="020B0604020202020204" charset="0"/>
                </a:rPr>
                <a:t>MATLAB</a:t>
              </a:r>
              <a:r>
                <a:rPr lang="en-US" sz="3200" baseline="0" dirty="0" smtClean="0">
                  <a:latin typeface="Lilita One" panose="020B0604020202020204" charset="0"/>
                </a:rPr>
                <a:t> SIMULINK</a:t>
              </a:r>
              <a:endParaRPr lang="en-US" sz="3200" dirty="0">
                <a:latin typeface="Lilita One" panose="020B0604020202020204" charset="0"/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348547" y="1514665"/>
              <a:ext cx="4087906" cy="4572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2800" dirty="0" smtClean="0">
                  <a:latin typeface="+mj-lt"/>
                </a:rPr>
                <a:t>30 Days Master</a:t>
              </a:r>
              <a:r>
                <a:rPr lang="en-US" sz="2800" baseline="0" dirty="0" smtClean="0">
                  <a:latin typeface="+mj-lt"/>
                </a:rPr>
                <a:t> Class</a:t>
              </a:r>
              <a:endParaRPr lang="en-US" sz="2800" dirty="0">
                <a:latin typeface="+mj-lt"/>
              </a:endParaRPr>
            </a:p>
          </p:txBody>
        </p:sp>
      </p:grpSp>
      <p:grpSp>
        <p:nvGrpSpPr>
          <p:cNvPr id="15" name="Google Shape;863;p34"/>
          <p:cNvGrpSpPr/>
          <p:nvPr userDrawn="1"/>
        </p:nvGrpSpPr>
        <p:grpSpPr>
          <a:xfrm>
            <a:off x="3551078" y="894499"/>
            <a:ext cx="5591283" cy="3790746"/>
            <a:chOff x="3551078" y="894499"/>
            <a:chExt cx="5591283" cy="3790746"/>
          </a:xfrm>
        </p:grpSpPr>
        <p:sp>
          <p:nvSpPr>
            <p:cNvPr id="16" name="Google Shape;864;p34"/>
            <p:cNvSpPr/>
            <p:nvPr/>
          </p:nvSpPr>
          <p:spPr>
            <a:xfrm>
              <a:off x="7439416" y="1150995"/>
              <a:ext cx="1702945" cy="1120308"/>
            </a:xfrm>
            <a:custGeom>
              <a:avLst/>
              <a:gdLst/>
              <a:ahLst/>
              <a:cxnLst/>
              <a:rect l="l" t="t" r="r" b="b"/>
              <a:pathLst>
                <a:path w="53134" h="34955" extrusionOk="0">
                  <a:moveTo>
                    <a:pt x="3626" y="1"/>
                  </a:moveTo>
                  <a:lnTo>
                    <a:pt x="0" y="34955"/>
                  </a:lnTo>
                  <a:lnTo>
                    <a:pt x="49074" y="34955"/>
                  </a:lnTo>
                  <a:lnTo>
                    <a:pt x="53134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65;p34"/>
            <p:cNvSpPr/>
            <p:nvPr/>
          </p:nvSpPr>
          <p:spPr>
            <a:xfrm>
              <a:off x="7610788" y="1330924"/>
              <a:ext cx="80349" cy="752438"/>
            </a:xfrm>
            <a:custGeom>
              <a:avLst/>
              <a:gdLst/>
              <a:ahLst/>
              <a:cxnLst/>
              <a:rect l="l" t="t" r="r" b="b"/>
              <a:pathLst>
                <a:path w="2507" h="23477" extrusionOk="0">
                  <a:moveTo>
                    <a:pt x="2473" y="1"/>
                  </a:moveTo>
                  <a:lnTo>
                    <a:pt x="2473" y="1"/>
                  </a:lnTo>
                  <a:cubicBezTo>
                    <a:pt x="2423" y="1"/>
                    <a:pt x="1855" y="5247"/>
                    <a:pt x="1187" y="11730"/>
                  </a:cubicBezTo>
                  <a:cubicBezTo>
                    <a:pt x="518" y="18213"/>
                    <a:pt x="0" y="23476"/>
                    <a:pt x="50" y="23476"/>
                  </a:cubicBezTo>
                  <a:cubicBezTo>
                    <a:pt x="84" y="23476"/>
                    <a:pt x="669" y="18230"/>
                    <a:pt x="1337" y="11747"/>
                  </a:cubicBezTo>
                  <a:cubicBezTo>
                    <a:pt x="2005" y="5264"/>
                    <a:pt x="2507" y="17"/>
                    <a:pt x="24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66;p34"/>
            <p:cNvSpPr/>
            <p:nvPr/>
          </p:nvSpPr>
          <p:spPr>
            <a:xfrm>
              <a:off x="7740911" y="1366275"/>
              <a:ext cx="158007" cy="4840"/>
            </a:xfrm>
            <a:custGeom>
              <a:avLst/>
              <a:gdLst/>
              <a:ahLst/>
              <a:cxnLst/>
              <a:rect l="l" t="t" r="r" b="b"/>
              <a:pathLst>
                <a:path w="4930" h="151" extrusionOk="0">
                  <a:moveTo>
                    <a:pt x="2457" y="0"/>
                  </a:moveTo>
                  <a:cubicBezTo>
                    <a:pt x="1103" y="0"/>
                    <a:pt x="0" y="34"/>
                    <a:pt x="0" y="67"/>
                  </a:cubicBezTo>
                  <a:cubicBezTo>
                    <a:pt x="0" y="117"/>
                    <a:pt x="1103" y="151"/>
                    <a:pt x="2457" y="151"/>
                  </a:cubicBezTo>
                  <a:cubicBezTo>
                    <a:pt x="3827" y="151"/>
                    <a:pt x="4929" y="117"/>
                    <a:pt x="4929" y="67"/>
                  </a:cubicBezTo>
                  <a:cubicBezTo>
                    <a:pt x="4929" y="34"/>
                    <a:pt x="3827" y="0"/>
                    <a:pt x="24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67;p34"/>
            <p:cNvSpPr/>
            <p:nvPr/>
          </p:nvSpPr>
          <p:spPr>
            <a:xfrm>
              <a:off x="7941736" y="1366275"/>
              <a:ext cx="628693" cy="4840"/>
            </a:xfrm>
            <a:custGeom>
              <a:avLst/>
              <a:gdLst/>
              <a:ahLst/>
              <a:cxnLst/>
              <a:rect l="l" t="t" r="r" b="b"/>
              <a:pathLst>
                <a:path w="19616" h="151" extrusionOk="0">
                  <a:moveTo>
                    <a:pt x="9808" y="0"/>
                  </a:moveTo>
                  <a:cubicBezTo>
                    <a:pt x="4394" y="0"/>
                    <a:pt x="0" y="34"/>
                    <a:pt x="0" y="67"/>
                  </a:cubicBezTo>
                  <a:cubicBezTo>
                    <a:pt x="0" y="117"/>
                    <a:pt x="4394" y="151"/>
                    <a:pt x="9808" y="151"/>
                  </a:cubicBezTo>
                  <a:cubicBezTo>
                    <a:pt x="15222" y="151"/>
                    <a:pt x="19616" y="117"/>
                    <a:pt x="19616" y="67"/>
                  </a:cubicBezTo>
                  <a:cubicBezTo>
                    <a:pt x="19616" y="34"/>
                    <a:pt x="15238" y="0"/>
                    <a:pt x="98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68;p34"/>
            <p:cNvSpPr/>
            <p:nvPr/>
          </p:nvSpPr>
          <p:spPr>
            <a:xfrm>
              <a:off x="7722161" y="1764144"/>
              <a:ext cx="158007" cy="5384"/>
            </a:xfrm>
            <a:custGeom>
              <a:avLst/>
              <a:gdLst/>
              <a:ahLst/>
              <a:cxnLst/>
              <a:rect l="l" t="t" r="r" b="b"/>
              <a:pathLst>
                <a:path w="4930" h="168" extrusionOk="0">
                  <a:moveTo>
                    <a:pt x="2473" y="1"/>
                  </a:moveTo>
                  <a:cubicBezTo>
                    <a:pt x="1103" y="1"/>
                    <a:pt x="1" y="34"/>
                    <a:pt x="1" y="84"/>
                  </a:cubicBezTo>
                  <a:cubicBezTo>
                    <a:pt x="1" y="118"/>
                    <a:pt x="1103" y="168"/>
                    <a:pt x="2473" y="168"/>
                  </a:cubicBezTo>
                  <a:cubicBezTo>
                    <a:pt x="3827" y="168"/>
                    <a:pt x="4930" y="118"/>
                    <a:pt x="4930" y="84"/>
                  </a:cubicBezTo>
                  <a:cubicBezTo>
                    <a:pt x="4930" y="34"/>
                    <a:pt x="3827" y="1"/>
                    <a:pt x="24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69;p34"/>
            <p:cNvSpPr/>
            <p:nvPr/>
          </p:nvSpPr>
          <p:spPr>
            <a:xfrm>
              <a:off x="7922987" y="1764144"/>
              <a:ext cx="629238" cy="5384"/>
            </a:xfrm>
            <a:custGeom>
              <a:avLst/>
              <a:gdLst/>
              <a:ahLst/>
              <a:cxnLst/>
              <a:rect l="l" t="t" r="r" b="b"/>
              <a:pathLst>
                <a:path w="19633" h="168" extrusionOk="0">
                  <a:moveTo>
                    <a:pt x="9808" y="1"/>
                  </a:moveTo>
                  <a:cubicBezTo>
                    <a:pt x="4395" y="1"/>
                    <a:pt x="0" y="34"/>
                    <a:pt x="0" y="84"/>
                  </a:cubicBezTo>
                  <a:cubicBezTo>
                    <a:pt x="0" y="118"/>
                    <a:pt x="4395" y="168"/>
                    <a:pt x="9808" y="168"/>
                  </a:cubicBezTo>
                  <a:cubicBezTo>
                    <a:pt x="15239" y="168"/>
                    <a:pt x="19633" y="118"/>
                    <a:pt x="19633" y="84"/>
                  </a:cubicBezTo>
                  <a:cubicBezTo>
                    <a:pt x="19633" y="34"/>
                    <a:pt x="15239" y="1"/>
                    <a:pt x="98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70;p34"/>
            <p:cNvSpPr/>
            <p:nvPr/>
          </p:nvSpPr>
          <p:spPr>
            <a:xfrm>
              <a:off x="7708764" y="1947822"/>
              <a:ext cx="629270" cy="4872"/>
            </a:xfrm>
            <a:custGeom>
              <a:avLst/>
              <a:gdLst/>
              <a:ahLst/>
              <a:cxnLst/>
              <a:rect l="l" t="t" r="r" b="b"/>
              <a:pathLst>
                <a:path w="19634" h="152" extrusionOk="0">
                  <a:moveTo>
                    <a:pt x="9809" y="1"/>
                  </a:moveTo>
                  <a:cubicBezTo>
                    <a:pt x="4395" y="1"/>
                    <a:pt x="1" y="34"/>
                    <a:pt x="1" y="84"/>
                  </a:cubicBezTo>
                  <a:cubicBezTo>
                    <a:pt x="1" y="118"/>
                    <a:pt x="4395" y="151"/>
                    <a:pt x="9809" y="151"/>
                  </a:cubicBezTo>
                  <a:cubicBezTo>
                    <a:pt x="15239" y="151"/>
                    <a:pt x="19633" y="118"/>
                    <a:pt x="19633" y="84"/>
                  </a:cubicBezTo>
                  <a:cubicBezTo>
                    <a:pt x="19633" y="34"/>
                    <a:pt x="15239" y="1"/>
                    <a:pt x="98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71;p34"/>
            <p:cNvSpPr/>
            <p:nvPr/>
          </p:nvSpPr>
          <p:spPr>
            <a:xfrm>
              <a:off x="7746263" y="1478194"/>
              <a:ext cx="222267" cy="5384"/>
            </a:xfrm>
            <a:custGeom>
              <a:avLst/>
              <a:gdLst/>
              <a:ahLst/>
              <a:cxnLst/>
              <a:rect l="l" t="t" r="r" b="b"/>
              <a:pathLst>
                <a:path w="6935" h="168" extrusionOk="0">
                  <a:moveTo>
                    <a:pt x="3459" y="0"/>
                  </a:moveTo>
                  <a:cubicBezTo>
                    <a:pt x="1554" y="0"/>
                    <a:pt x="1" y="51"/>
                    <a:pt x="1" y="84"/>
                  </a:cubicBezTo>
                  <a:cubicBezTo>
                    <a:pt x="1" y="134"/>
                    <a:pt x="1554" y="168"/>
                    <a:pt x="3459" y="168"/>
                  </a:cubicBezTo>
                  <a:cubicBezTo>
                    <a:pt x="5381" y="168"/>
                    <a:pt x="6935" y="134"/>
                    <a:pt x="6935" y="84"/>
                  </a:cubicBezTo>
                  <a:cubicBezTo>
                    <a:pt x="6935" y="51"/>
                    <a:pt x="5381" y="0"/>
                    <a:pt x="34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72;p34"/>
            <p:cNvSpPr/>
            <p:nvPr/>
          </p:nvSpPr>
          <p:spPr>
            <a:xfrm>
              <a:off x="7740366" y="1643123"/>
              <a:ext cx="222267" cy="5384"/>
            </a:xfrm>
            <a:custGeom>
              <a:avLst/>
              <a:gdLst/>
              <a:ahLst/>
              <a:cxnLst/>
              <a:rect l="l" t="t" r="r" b="b"/>
              <a:pathLst>
                <a:path w="6935" h="168" extrusionOk="0">
                  <a:moveTo>
                    <a:pt x="3476" y="1"/>
                  </a:moveTo>
                  <a:cubicBezTo>
                    <a:pt x="1555" y="1"/>
                    <a:pt x="1" y="34"/>
                    <a:pt x="1" y="84"/>
                  </a:cubicBezTo>
                  <a:cubicBezTo>
                    <a:pt x="1" y="134"/>
                    <a:pt x="1555" y="168"/>
                    <a:pt x="3476" y="168"/>
                  </a:cubicBezTo>
                  <a:cubicBezTo>
                    <a:pt x="5381" y="168"/>
                    <a:pt x="6935" y="134"/>
                    <a:pt x="6935" y="84"/>
                  </a:cubicBezTo>
                  <a:cubicBezTo>
                    <a:pt x="6935" y="34"/>
                    <a:pt x="5381" y="1"/>
                    <a:pt x="34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73;p34"/>
            <p:cNvSpPr/>
            <p:nvPr/>
          </p:nvSpPr>
          <p:spPr>
            <a:xfrm>
              <a:off x="7928339" y="1878755"/>
              <a:ext cx="222267" cy="5384"/>
            </a:xfrm>
            <a:custGeom>
              <a:avLst/>
              <a:gdLst/>
              <a:ahLst/>
              <a:cxnLst/>
              <a:rect l="l" t="t" r="r" b="b"/>
              <a:pathLst>
                <a:path w="6935" h="168" extrusionOk="0">
                  <a:moveTo>
                    <a:pt x="3459" y="0"/>
                  </a:moveTo>
                  <a:cubicBezTo>
                    <a:pt x="1554" y="0"/>
                    <a:pt x="0" y="34"/>
                    <a:pt x="0" y="84"/>
                  </a:cubicBezTo>
                  <a:cubicBezTo>
                    <a:pt x="0" y="117"/>
                    <a:pt x="1554" y="167"/>
                    <a:pt x="3459" y="167"/>
                  </a:cubicBezTo>
                  <a:cubicBezTo>
                    <a:pt x="5381" y="167"/>
                    <a:pt x="6934" y="117"/>
                    <a:pt x="6934" y="84"/>
                  </a:cubicBezTo>
                  <a:cubicBezTo>
                    <a:pt x="6934" y="34"/>
                    <a:pt x="5381" y="0"/>
                    <a:pt x="34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74;p34"/>
            <p:cNvSpPr/>
            <p:nvPr/>
          </p:nvSpPr>
          <p:spPr>
            <a:xfrm>
              <a:off x="8208937" y="1478194"/>
              <a:ext cx="567670" cy="5384"/>
            </a:xfrm>
            <a:custGeom>
              <a:avLst/>
              <a:gdLst/>
              <a:ahLst/>
              <a:cxnLst/>
              <a:rect l="l" t="t" r="r" b="b"/>
              <a:pathLst>
                <a:path w="17712" h="168" extrusionOk="0">
                  <a:moveTo>
                    <a:pt x="8856" y="0"/>
                  </a:moveTo>
                  <a:cubicBezTo>
                    <a:pt x="3961" y="0"/>
                    <a:pt x="1" y="51"/>
                    <a:pt x="1" y="84"/>
                  </a:cubicBezTo>
                  <a:cubicBezTo>
                    <a:pt x="1" y="134"/>
                    <a:pt x="3961" y="168"/>
                    <a:pt x="8856" y="168"/>
                  </a:cubicBezTo>
                  <a:cubicBezTo>
                    <a:pt x="13752" y="168"/>
                    <a:pt x="17712" y="134"/>
                    <a:pt x="17712" y="84"/>
                  </a:cubicBezTo>
                  <a:cubicBezTo>
                    <a:pt x="17712" y="51"/>
                    <a:pt x="13752" y="0"/>
                    <a:pt x="88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75;p34"/>
            <p:cNvSpPr/>
            <p:nvPr/>
          </p:nvSpPr>
          <p:spPr>
            <a:xfrm>
              <a:off x="8033848" y="1652770"/>
              <a:ext cx="567670" cy="5384"/>
            </a:xfrm>
            <a:custGeom>
              <a:avLst/>
              <a:gdLst/>
              <a:ahLst/>
              <a:cxnLst/>
              <a:rect l="l" t="t" r="r" b="b"/>
              <a:pathLst>
                <a:path w="17712" h="168" extrusionOk="0">
                  <a:moveTo>
                    <a:pt x="8856" y="0"/>
                  </a:moveTo>
                  <a:cubicBezTo>
                    <a:pt x="3960" y="0"/>
                    <a:pt x="0" y="34"/>
                    <a:pt x="0" y="84"/>
                  </a:cubicBezTo>
                  <a:cubicBezTo>
                    <a:pt x="0" y="117"/>
                    <a:pt x="3960" y="167"/>
                    <a:pt x="8856" y="167"/>
                  </a:cubicBezTo>
                  <a:cubicBezTo>
                    <a:pt x="13751" y="167"/>
                    <a:pt x="17711" y="117"/>
                    <a:pt x="17711" y="84"/>
                  </a:cubicBezTo>
                  <a:cubicBezTo>
                    <a:pt x="17711" y="34"/>
                    <a:pt x="13751" y="0"/>
                    <a:pt x="88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76;p34"/>
            <p:cNvSpPr/>
            <p:nvPr/>
          </p:nvSpPr>
          <p:spPr>
            <a:xfrm>
              <a:off x="8229288" y="1878755"/>
              <a:ext cx="567670" cy="5384"/>
            </a:xfrm>
            <a:custGeom>
              <a:avLst/>
              <a:gdLst/>
              <a:ahLst/>
              <a:cxnLst/>
              <a:rect l="l" t="t" r="r" b="b"/>
              <a:pathLst>
                <a:path w="17712" h="168" extrusionOk="0">
                  <a:moveTo>
                    <a:pt x="8856" y="0"/>
                  </a:moveTo>
                  <a:cubicBezTo>
                    <a:pt x="3961" y="0"/>
                    <a:pt x="1" y="34"/>
                    <a:pt x="1" y="84"/>
                  </a:cubicBezTo>
                  <a:cubicBezTo>
                    <a:pt x="1" y="117"/>
                    <a:pt x="3961" y="167"/>
                    <a:pt x="8856" y="167"/>
                  </a:cubicBezTo>
                  <a:cubicBezTo>
                    <a:pt x="13735" y="167"/>
                    <a:pt x="17712" y="117"/>
                    <a:pt x="17712" y="84"/>
                  </a:cubicBezTo>
                  <a:cubicBezTo>
                    <a:pt x="17712" y="34"/>
                    <a:pt x="13735" y="0"/>
                    <a:pt x="88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77;p34"/>
            <p:cNvSpPr/>
            <p:nvPr/>
          </p:nvSpPr>
          <p:spPr>
            <a:xfrm>
              <a:off x="7710912" y="2080637"/>
              <a:ext cx="567670" cy="5384"/>
            </a:xfrm>
            <a:custGeom>
              <a:avLst/>
              <a:gdLst/>
              <a:ahLst/>
              <a:cxnLst/>
              <a:rect l="l" t="t" r="r" b="b"/>
              <a:pathLst>
                <a:path w="17712" h="168" extrusionOk="0">
                  <a:moveTo>
                    <a:pt x="8856" y="1"/>
                  </a:moveTo>
                  <a:cubicBezTo>
                    <a:pt x="3961" y="1"/>
                    <a:pt x="1" y="34"/>
                    <a:pt x="1" y="84"/>
                  </a:cubicBezTo>
                  <a:cubicBezTo>
                    <a:pt x="1" y="117"/>
                    <a:pt x="3961" y="168"/>
                    <a:pt x="8856" y="168"/>
                  </a:cubicBezTo>
                  <a:cubicBezTo>
                    <a:pt x="13752" y="168"/>
                    <a:pt x="17712" y="117"/>
                    <a:pt x="17712" y="84"/>
                  </a:cubicBezTo>
                  <a:cubicBezTo>
                    <a:pt x="17712" y="34"/>
                    <a:pt x="13752" y="1"/>
                    <a:pt x="88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78;p34"/>
            <p:cNvSpPr/>
            <p:nvPr/>
          </p:nvSpPr>
          <p:spPr>
            <a:xfrm>
              <a:off x="8338547" y="2080637"/>
              <a:ext cx="567670" cy="5384"/>
            </a:xfrm>
            <a:custGeom>
              <a:avLst/>
              <a:gdLst/>
              <a:ahLst/>
              <a:cxnLst/>
              <a:rect l="l" t="t" r="r" b="b"/>
              <a:pathLst>
                <a:path w="17712" h="168" extrusionOk="0">
                  <a:moveTo>
                    <a:pt x="8856" y="1"/>
                  </a:moveTo>
                  <a:cubicBezTo>
                    <a:pt x="3960" y="1"/>
                    <a:pt x="0" y="34"/>
                    <a:pt x="0" y="84"/>
                  </a:cubicBezTo>
                  <a:cubicBezTo>
                    <a:pt x="0" y="117"/>
                    <a:pt x="3960" y="168"/>
                    <a:pt x="8856" y="168"/>
                  </a:cubicBezTo>
                  <a:cubicBezTo>
                    <a:pt x="13751" y="168"/>
                    <a:pt x="17711" y="117"/>
                    <a:pt x="17711" y="84"/>
                  </a:cubicBezTo>
                  <a:cubicBezTo>
                    <a:pt x="17711" y="34"/>
                    <a:pt x="13751" y="1"/>
                    <a:pt x="88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79;p34"/>
            <p:cNvSpPr/>
            <p:nvPr/>
          </p:nvSpPr>
          <p:spPr>
            <a:xfrm>
              <a:off x="7710912" y="2146500"/>
              <a:ext cx="567670" cy="4872"/>
            </a:xfrm>
            <a:custGeom>
              <a:avLst/>
              <a:gdLst/>
              <a:ahLst/>
              <a:cxnLst/>
              <a:rect l="l" t="t" r="r" b="b"/>
              <a:pathLst>
                <a:path w="17712" h="152" extrusionOk="0">
                  <a:moveTo>
                    <a:pt x="8856" y="1"/>
                  </a:moveTo>
                  <a:cubicBezTo>
                    <a:pt x="3961" y="1"/>
                    <a:pt x="1" y="34"/>
                    <a:pt x="1" y="84"/>
                  </a:cubicBezTo>
                  <a:cubicBezTo>
                    <a:pt x="1" y="118"/>
                    <a:pt x="3961" y="151"/>
                    <a:pt x="8856" y="151"/>
                  </a:cubicBezTo>
                  <a:cubicBezTo>
                    <a:pt x="13735" y="151"/>
                    <a:pt x="17712" y="118"/>
                    <a:pt x="17712" y="84"/>
                  </a:cubicBezTo>
                  <a:cubicBezTo>
                    <a:pt x="17712" y="34"/>
                    <a:pt x="13752" y="1"/>
                    <a:pt x="88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80;p34"/>
            <p:cNvSpPr/>
            <p:nvPr/>
          </p:nvSpPr>
          <p:spPr>
            <a:xfrm>
              <a:off x="7738218" y="1525852"/>
              <a:ext cx="567670" cy="4840"/>
            </a:xfrm>
            <a:custGeom>
              <a:avLst/>
              <a:gdLst/>
              <a:ahLst/>
              <a:cxnLst/>
              <a:rect l="l" t="t" r="r" b="b"/>
              <a:pathLst>
                <a:path w="17712" h="151" extrusionOk="0">
                  <a:moveTo>
                    <a:pt x="8856" y="0"/>
                  </a:moveTo>
                  <a:cubicBezTo>
                    <a:pt x="3978" y="0"/>
                    <a:pt x="1" y="34"/>
                    <a:pt x="1" y="84"/>
                  </a:cubicBezTo>
                  <a:cubicBezTo>
                    <a:pt x="1" y="117"/>
                    <a:pt x="3978" y="151"/>
                    <a:pt x="8856" y="151"/>
                  </a:cubicBezTo>
                  <a:cubicBezTo>
                    <a:pt x="13752" y="151"/>
                    <a:pt x="17712" y="117"/>
                    <a:pt x="17712" y="84"/>
                  </a:cubicBezTo>
                  <a:cubicBezTo>
                    <a:pt x="17712" y="34"/>
                    <a:pt x="13752" y="0"/>
                    <a:pt x="88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81;p34"/>
            <p:cNvSpPr/>
            <p:nvPr/>
          </p:nvSpPr>
          <p:spPr>
            <a:xfrm>
              <a:off x="8008656" y="1479251"/>
              <a:ext cx="146244" cy="4872"/>
            </a:xfrm>
            <a:custGeom>
              <a:avLst/>
              <a:gdLst/>
              <a:ahLst/>
              <a:cxnLst/>
              <a:rect l="l" t="t" r="r" b="b"/>
              <a:pathLst>
                <a:path w="4563" h="152" extrusionOk="0">
                  <a:moveTo>
                    <a:pt x="2273" y="1"/>
                  </a:moveTo>
                  <a:cubicBezTo>
                    <a:pt x="1020" y="1"/>
                    <a:pt x="1" y="34"/>
                    <a:pt x="1" y="68"/>
                  </a:cubicBezTo>
                  <a:cubicBezTo>
                    <a:pt x="1" y="118"/>
                    <a:pt x="1020" y="151"/>
                    <a:pt x="2273" y="151"/>
                  </a:cubicBezTo>
                  <a:cubicBezTo>
                    <a:pt x="3543" y="151"/>
                    <a:pt x="4562" y="118"/>
                    <a:pt x="4562" y="68"/>
                  </a:cubicBezTo>
                  <a:cubicBezTo>
                    <a:pt x="4562" y="34"/>
                    <a:pt x="3543" y="1"/>
                    <a:pt x="22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82;p34"/>
            <p:cNvSpPr/>
            <p:nvPr/>
          </p:nvSpPr>
          <p:spPr>
            <a:xfrm>
              <a:off x="7715206" y="1818244"/>
              <a:ext cx="146212" cy="5384"/>
            </a:xfrm>
            <a:custGeom>
              <a:avLst/>
              <a:gdLst/>
              <a:ahLst/>
              <a:cxnLst/>
              <a:rect l="l" t="t" r="r" b="b"/>
              <a:pathLst>
                <a:path w="4562" h="168" extrusionOk="0">
                  <a:moveTo>
                    <a:pt x="2289" y="0"/>
                  </a:moveTo>
                  <a:cubicBezTo>
                    <a:pt x="1020" y="0"/>
                    <a:pt x="0" y="34"/>
                    <a:pt x="0" y="84"/>
                  </a:cubicBezTo>
                  <a:cubicBezTo>
                    <a:pt x="0" y="134"/>
                    <a:pt x="1020" y="167"/>
                    <a:pt x="2289" y="167"/>
                  </a:cubicBezTo>
                  <a:cubicBezTo>
                    <a:pt x="3543" y="167"/>
                    <a:pt x="4562" y="134"/>
                    <a:pt x="4562" y="84"/>
                  </a:cubicBezTo>
                  <a:cubicBezTo>
                    <a:pt x="4562" y="34"/>
                    <a:pt x="3543" y="0"/>
                    <a:pt x="22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83;p34"/>
            <p:cNvSpPr/>
            <p:nvPr/>
          </p:nvSpPr>
          <p:spPr>
            <a:xfrm>
              <a:off x="7712001" y="1878755"/>
              <a:ext cx="146212" cy="5384"/>
            </a:xfrm>
            <a:custGeom>
              <a:avLst/>
              <a:gdLst/>
              <a:ahLst/>
              <a:cxnLst/>
              <a:rect l="l" t="t" r="r" b="b"/>
              <a:pathLst>
                <a:path w="4562" h="168" extrusionOk="0">
                  <a:moveTo>
                    <a:pt x="2273" y="0"/>
                  </a:moveTo>
                  <a:cubicBezTo>
                    <a:pt x="1019" y="0"/>
                    <a:pt x="0" y="34"/>
                    <a:pt x="0" y="84"/>
                  </a:cubicBezTo>
                  <a:cubicBezTo>
                    <a:pt x="0" y="117"/>
                    <a:pt x="1019" y="167"/>
                    <a:pt x="2273" y="167"/>
                  </a:cubicBezTo>
                  <a:cubicBezTo>
                    <a:pt x="3542" y="167"/>
                    <a:pt x="4562" y="117"/>
                    <a:pt x="4562" y="84"/>
                  </a:cubicBezTo>
                  <a:cubicBezTo>
                    <a:pt x="4562" y="34"/>
                    <a:pt x="3542" y="0"/>
                    <a:pt x="22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84;p34"/>
            <p:cNvSpPr/>
            <p:nvPr/>
          </p:nvSpPr>
          <p:spPr>
            <a:xfrm>
              <a:off x="7544380" y="1266664"/>
              <a:ext cx="1580321" cy="5384"/>
            </a:xfrm>
            <a:custGeom>
              <a:avLst/>
              <a:gdLst/>
              <a:ahLst/>
              <a:cxnLst/>
              <a:rect l="l" t="t" r="r" b="b"/>
              <a:pathLst>
                <a:path w="49308" h="168" extrusionOk="0">
                  <a:moveTo>
                    <a:pt x="24662" y="1"/>
                  </a:moveTo>
                  <a:cubicBezTo>
                    <a:pt x="11045" y="1"/>
                    <a:pt x="0" y="34"/>
                    <a:pt x="0" y="84"/>
                  </a:cubicBezTo>
                  <a:cubicBezTo>
                    <a:pt x="0" y="118"/>
                    <a:pt x="11045" y="168"/>
                    <a:pt x="24662" y="168"/>
                  </a:cubicBezTo>
                  <a:cubicBezTo>
                    <a:pt x="38280" y="168"/>
                    <a:pt x="49307" y="118"/>
                    <a:pt x="49307" y="84"/>
                  </a:cubicBezTo>
                  <a:cubicBezTo>
                    <a:pt x="49307" y="34"/>
                    <a:pt x="38280" y="1"/>
                    <a:pt x="246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85;p34"/>
            <p:cNvSpPr/>
            <p:nvPr/>
          </p:nvSpPr>
          <p:spPr>
            <a:xfrm>
              <a:off x="7625787" y="1197051"/>
              <a:ext cx="43941" cy="37627"/>
            </a:xfrm>
            <a:custGeom>
              <a:avLst/>
              <a:gdLst/>
              <a:ahLst/>
              <a:cxnLst/>
              <a:rect l="l" t="t" r="r" b="b"/>
              <a:pathLst>
                <a:path w="1371" h="1174" extrusionOk="0">
                  <a:moveTo>
                    <a:pt x="785" y="0"/>
                  </a:moveTo>
                  <a:cubicBezTo>
                    <a:pt x="267" y="0"/>
                    <a:pt x="0" y="635"/>
                    <a:pt x="384" y="1003"/>
                  </a:cubicBezTo>
                  <a:cubicBezTo>
                    <a:pt x="502" y="1121"/>
                    <a:pt x="646" y="1173"/>
                    <a:pt x="787" y="1173"/>
                  </a:cubicBezTo>
                  <a:cubicBezTo>
                    <a:pt x="1085" y="1173"/>
                    <a:pt x="1370" y="937"/>
                    <a:pt x="1370" y="585"/>
                  </a:cubicBezTo>
                  <a:cubicBezTo>
                    <a:pt x="1370" y="268"/>
                    <a:pt x="1120" y="0"/>
                    <a:pt x="7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86;p34"/>
            <p:cNvSpPr/>
            <p:nvPr/>
          </p:nvSpPr>
          <p:spPr>
            <a:xfrm>
              <a:off x="7706649" y="1197051"/>
              <a:ext cx="43941" cy="37627"/>
            </a:xfrm>
            <a:custGeom>
              <a:avLst/>
              <a:gdLst/>
              <a:ahLst/>
              <a:cxnLst/>
              <a:rect l="l" t="t" r="r" b="b"/>
              <a:pathLst>
                <a:path w="1371" h="1174" extrusionOk="0">
                  <a:moveTo>
                    <a:pt x="785" y="0"/>
                  </a:moveTo>
                  <a:cubicBezTo>
                    <a:pt x="251" y="0"/>
                    <a:pt x="0" y="635"/>
                    <a:pt x="368" y="1003"/>
                  </a:cubicBezTo>
                  <a:cubicBezTo>
                    <a:pt x="485" y="1121"/>
                    <a:pt x="631" y="1173"/>
                    <a:pt x="774" y="1173"/>
                  </a:cubicBezTo>
                  <a:cubicBezTo>
                    <a:pt x="1077" y="1173"/>
                    <a:pt x="1370" y="937"/>
                    <a:pt x="1370" y="585"/>
                  </a:cubicBezTo>
                  <a:cubicBezTo>
                    <a:pt x="1370" y="268"/>
                    <a:pt x="1103" y="0"/>
                    <a:pt x="7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87;p34"/>
            <p:cNvSpPr/>
            <p:nvPr/>
          </p:nvSpPr>
          <p:spPr>
            <a:xfrm>
              <a:off x="7786966" y="1197051"/>
              <a:ext cx="43941" cy="37627"/>
            </a:xfrm>
            <a:custGeom>
              <a:avLst/>
              <a:gdLst/>
              <a:ahLst/>
              <a:cxnLst/>
              <a:rect l="l" t="t" r="r" b="b"/>
              <a:pathLst>
                <a:path w="1371" h="1174" extrusionOk="0">
                  <a:moveTo>
                    <a:pt x="786" y="0"/>
                  </a:moveTo>
                  <a:cubicBezTo>
                    <a:pt x="251" y="0"/>
                    <a:pt x="0" y="635"/>
                    <a:pt x="368" y="1003"/>
                  </a:cubicBezTo>
                  <a:cubicBezTo>
                    <a:pt x="486" y="1121"/>
                    <a:pt x="631" y="1173"/>
                    <a:pt x="774" y="1173"/>
                  </a:cubicBezTo>
                  <a:cubicBezTo>
                    <a:pt x="1077" y="1173"/>
                    <a:pt x="1370" y="937"/>
                    <a:pt x="1370" y="585"/>
                  </a:cubicBezTo>
                  <a:cubicBezTo>
                    <a:pt x="1370" y="268"/>
                    <a:pt x="1103" y="0"/>
                    <a:pt x="7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88;p34"/>
            <p:cNvSpPr/>
            <p:nvPr/>
          </p:nvSpPr>
          <p:spPr>
            <a:xfrm>
              <a:off x="4706705" y="1223300"/>
              <a:ext cx="1060342" cy="697793"/>
            </a:xfrm>
            <a:custGeom>
              <a:avLst/>
              <a:gdLst/>
              <a:ahLst/>
              <a:cxnLst/>
              <a:rect l="l" t="t" r="r" b="b"/>
              <a:pathLst>
                <a:path w="33084" h="21772" extrusionOk="0">
                  <a:moveTo>
                    <a:pt x="2256" y="0"/>
                  </a:moveTo>
                  <a:lnTo>
                    <a:pt x="1" y="21771"/>
                  </a:lnTo>
                  <a:lnTo>
                    <a:pt x="30561" y="21771"/>
                  </a:lnTo>
                  <a:lnTo>
                    <a:pt x="33084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89;p34"/>
            <p:cNvSpPr/>
            <p:nvPr/>
          </p:nvSpPr>
          <p:spPr>
            <a:xfrm>
              <a:off x="4812726" y="1335731"/>
              <a:ext cx="51440" cy="468603"/>
            </a:xfrm>
            <a:custGeom>
              <a:avLst/>
              <a:gdLst/>
              <a:ahLst/>
              <a:cxnLst/>
              <a:rect l="l" t="t" r="r" b="b"/>
              <a:pathLst>
                <a:path w="1605" h="14621" extrusionOk="0">
                  <a:moveTo>
                    <a:pt x="1554" y="1"/>
                  </a:moveTo>
                  <a:cubicBezTo>
                    <a:pt x="1503" y="1"/>
                    <a:pt x="1136" y="3269"/>
                    <a:pt x="719" y="7303"/>
                  </a:cubicBezTo>
                  <a:cubicBezTo>
                    <a:pt x="302" y="11329"/>
                    <a:pt x="1" y="14604"/>
                    <a:pt x="51" y="14621"/>
                  </a:cubicBezTo>
                  <a:cubicBezTo>
                    <a:pt x="84" y="14621"/>
                    <a:pt x="469" y="11346"/>
                    <a:pt x="886" y="7319"/>
                  </a:cubicBezTo>
                  <a:cubicBezTo>
                    <a:pt x="1304" y="3276"/>
                    <a:pt x="1605" y="1"/>
                    <a:pt x="1555" y="1"/>
                  </a:cubicBezTo>
                  <a:cubicBezTo>
                    <a:pt x="1555" y="1"/>
                    <a:pt x="1555" y="1"/>
                    <a:pt x="15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90;p34"/>
            <p:cNvSpPr/>
            <p:nvPr/>
          </p:nvSpPr>
          <p:spPr>
            <a:xfrm>
              <a:off x="4894133" y="1356628"/>
              <a:ext cx="98586" cy="4840"/>
            </a:xfrm>
            <a:custGeom>
              <a:avLst/>
              <a:gdLst/>
              <a:ahLst/>
              <a:cxnLst/>
              <a:rect l="l" t="t" r="r" b="b"/>
              <a:pathLst>
                <a:path w="3076" h="151" extrusionOk="0">
                  <a:moveTo>
                    <a:pt x="1538" y="1"/>
                  </a:moveTo>
                  <a:cubicBezTo>
                    <a:pt x="686" y="1"/>
                    <a:pt x="1" y="34"/>
                    <a:pt x="1" y="67"/>
                  </a:cubicBezTo>
                  <a:cubicBezTo>
                    <a:pt x="1" y="118"/>
                    <a:pt x="686" y="151"/>
                    <a:pt x="1538" y="151"/>
                  </a:cubicBezTo>
                  <a:cubicBezTo>
                    <a:pt x="2390" y="151"/>
                    <a:pt x="3075" y="118"/>
                    <a:pt x="3075" y="67"/>
                  </a:cubicBezTo>
                  <a:cubicBezTo>
                    <a:pt x="3075" y="34"/>
                    <a:pt x="2390" y="1"/>
                    <a:pt x="15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91;p34"/>
            <p:cNvSpPr/>
            <p:nvPr/>
          </p:nvSpPr>
          <p:spPr>
            <a:xfrm>
              <a:off x="5019449" y="1356628"/>
              <a:ext cx="391491" cy="4840"/>
            </a:xfrm>
            <a:custGeom>
              <a:avLst/>
              <a:gdLst/>
              <a:ahLst/>
              <a:cxnLst/>
              <a:rect l="l" t="t" r="r" b="b"/>
              <a:pathLst>
                <a:path w="12215" h="151" extrusionOk="0">
                  <a:moveTo>
                    <a:pt x="6116" y="1"/>
                  </a:moveTo>
                  <a:cubicBezTo>
                    <a:pt x="2724" y="1"/>
                    <a:pt x="0" y="34"/>
                    <a:pt x="0" y="67"/>
                  </a:cubicBezTo>
                  <a:cubicBezTo>
                    <a:pt x="0" y="118"/>
                    <a:pt x="2741" y="151"/>
                    <a:pt x="6116" y="151"/>
                  </a:cubicBezTo>
                  <a:cubicBezTo>
                    <a:pt x="9491" y="151"/>
                    <a:pt x="12214" y="118"/>
                    <a:pt x="12214" y="67"/>
                  </a:cubicBezTo>
                  <a:cubicBezTo>
                    <a:pt x="12214" y="34"/>
                    <a:pt x="9491" y="1"/>
                    <a:pt x="61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92;p34"/>
            <p:cNvSpPr/>
            <p:nvPr/>
          </p:nvSpPr>
          <p:spPr>
            <a:xfrm>
              <a:off x="4882884" y="1604567"/>
              <a:ext cx="98041" cy="4872"/>
            </a:xfrm>
            <a:custGeom>
              <a:avLst/>
              <a:gdLst/>
              <a:ahLst/>
              <a:cxnLst/>
              <a:rect l="l" t="t" r="r" b="b"/>
              <a:pathLst>
                <a:path w="3059" h="152" extrusionOk="0">
                  <a:moveTo>
                    <a:pt x="1521" y="1"/>
                  </a:moveTo>
                  <a:cubicBezTo>
                    <a:pt x="686" y="1"/>
                    <a:pt x="1" y="34"/>
                    <a:pt x="1" y="67"/>
                  </a:cubicBezTo>
                  <a:cubicBezTo>
                    <a:pt x="1" y="118"/>
                    <a:pt x="686" y="151"/>
                    <a:pt x="1521" y="151"/>
                  </a:cubicBezTo>
                  <a:cubicBezTo>
                    <a:pt x="2373" y="151"/>
                    <a:pt x="3058" y="118"/>
                    <a:pt x="3058" y="67"/>
                  </a:cubicBezTo>
                  <a:cubicBezTo>
                    <a:pt x="3058" y="34"/>
                    <a:pt x="2373" y="1"/>
                    <a:pt x="15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93;p34"/>
            <p:cNvSpPr/>
            <p:nvPr/>
          </p:nvSpPr>
          <p:spPr>
            <a:xfrm>
              <a:off x="5007655" y="1604567"/>
              <a:ext cx="392036" cy="4872"/>
            </a:xfrm>
            <a:custGeom>
              <a:avLst/>
              <a:gdLst/>
              <a:ahLst/>
              <a:cxnLst/>
              <a:rect l="l" t="t" r="r" b="b"/>
              <a:pathLst>
                <a:path w="12232" h="152" extrusionOk="0">
                  <a:moveTo>
                    <a:pt x="6116" y="1"/>
                  </a:moveTo>
                  <a:cubicBezTo>
                    <a:pt x="2741" y="1"/>
                    <a:pt x="1" y="34"/>
                    <a:pt x="1" y="67"/>
                  </a:cubicBezTo>
                  <a:cubicBezTo>
                    <a:pt x="1" y="118"/>
                    <a:pt x="2741" y="151"/>
                    <a:pt x="6116" y="151"/>
                  </a:cubicBezTo>
                  <a:cubicBezTo>
                    <a:pt x="9491" y="151"/>
                    <a:pt x="12232" y="118"/>
                    <a:pt x="12232" y="67"/>
                  </a:cubicBezTo>
                  <a:cubicBezTo>
                    <a:pt x="12232" y="34"/>
                    <a:pt x="9491" y="1"/>
                    <a:pt x="61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94;p34"/>
            <p:cNvSpPr/>
            <p:nvPr/>
          </p:nvSpPr>
          <p:spPr>
            <a:xfrm>
              <a:off x="4874327" y="1718633"/>
              <a:ext cx="391491" cy="5384"/>
            </a:xfrm>
            <a:custGeom>
              <a:avLst/>
              <a:gdLst/>
              <a:ahLst/>
              <a:cxnLst/>
              <a:rect l="l" t="t" r="r" b="b"/>
              <a:pathLst>
                <a:path w="12215" h="168" extrusionOk="0">
                  <a:moveTo>
                    <a:pt x="6116" y="1"/>
                  </a:moveTo>
                  <a:cubicBezTo>
                    <a:pt x="2741" y="1"/>
                    <a:pt x="0" y="34"/>
                    <a:pt x="0" y="84"/>
                  </a:cubicBezTo>
                  <a:cubicBezTo>
                    <a:pt x="0" y="134"/>
                    <a:pt x="2741" y="168"/>
                    <a:pt x="6116" y="168"/>
                  </a:cubicBezTo>
                  <a:cubicBezTo>
                    <a:pt x="9491" y="168"/>
                    <a:pt x="12214" y="134"/>
                    <a:pt x="12214" y="84"/>
                  </a:cubicBezTo>
                  <a:cubicBezTo>
                    <a:pt x="12214" y="34"/>
                    <a:pt x="9491" y="1"/>
                    <a:pt x="61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95;p34"/>
            <p:cNvSpPr/>
            <p:nvPr/>
          </p:nvSpPr>
          <p:spPr>
            <a:xfrm>
              <a:off x="4897338" y="1426241"/>
              <a:ext cx="138744" cy="5384"/>
            </a:xfrm>
            <a:custGeom>
              <a:avLst/>
              <a:gdLst/>
              <a:ahLst/>
              <a:cxnLst/>
              <a:rect l="l" t="t" r="r" b="b"/>
              <a:pathLst>
                <a:path w="4329" h="168" extrusionOk="0">
                  <a:moveTo>
                    <a:pt x="2173" y="1"/>
                  </a:moveTo>
                  <a:cubicBezTo>
                    <a:pt x="970" y="1"/>
                    <a:pt x="1" y="34"/>
                    <a:pt x="1" y="84"/>
                  </a:cubicBezTo>
                  <a:cubicBezTo>
                    <a:pt x="1" y="134"/>
                    <a:pt x="970" y="168"/>
                    <a:pt x="2173" y="168"/>
                  </a:cubicBezTo>
                  <a:cubicBezTo>
                    <a:pt x="3359" y="168"/>
                    <a:pt x="4328" y="134"/>
                    <a:pt x="4328" y="84"/>
                  </a:cubicBezTo>
                  <a:cubicBezTo>
                    <a:pt x="4328" y="34"/>
                    <a:pt x="3359" y="1"/>
                    <a:pt x="21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96;p34"/>
            <p:cNvSpPr/>
            <p:nvPr/>
          </p:nvSpPr>
          <p:spPr>
            <a:xfrm>
              <a:off x="4894133" y="1529057"/>
              <a:ext cx="138200" cy="4872"/>
            </a:xfrm>
            <a:custGeom>
              <a:avLst/>
              <a:gdLst/>
              <a:ahLst/>
              <a:cxnLst/>
              <a:rect l="l" t="t" r="r" b="b"/>
              <a:pathLst>
                <a:path w="4312" h="152" extrusionOk="0">
                  <a:moveTo>
                    <a:pt x="2156" y="1"/>
                  </a:moveTo>
                  <a:cubicBezTo>
                    <a:pt x="970" y="1"/>
                    <a:pt x="1" y="34"/>
                    <a:pt x="1" y="84"/>
                  </a:cubicBezTo>
                  <a:cubicBezTo>
                    <a:pt x="1" y="118"/>
                    <a:pt x="970" y="151"/>
                    <a:pt x="2156" y="151"/>
                  </a:cubicBezTo>
                  <a:cubicBezTo>
                    <a:pt x="3342" y="151"/>
                    <a:pt x="4311" y="118"/>
                    <a:pt x="4311" y="84"/>
                  </a:cubicBezTo>
                  <a:cubicBezTo>
                    <a:pt x="4311" y="34"/>
                    <a:pt x="3342" y="1"/>
                    <a:pt x="21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97;p34"/>
            <p:cNvSpPr/>
            <p:nvPr/>
          </p:nvSpPr>
          <p:spPr>
            <a:xfrm>
              <a:off x="5010892" y="1675782"/>
              <a:ext cx="138712" cy="4872"/>
            </a:xfrm>
            <a:custGeom>
              <a:avLst/>
              <a:gdLst/>
              <a:ahLst/>
              <a:cxnLst/>
              <a:rect l="l" t="t" r="r" b="b"/>
              <a:pathLst>
                <a:path w="4328" h="152" extrusionOk="0">
                  <a:moveTo>
                    <a:pt x="2172" y="1"/>
                  </a:moveTo>
                  <a:cubicBezTo>
                    <a:pt x="969" y="1"/>
                    <a:pt x="0" y="34"/>
                    <a:pt x="0" y="84"/>
                  </a:cubicBezTo>
                  <a:cubicBezTo>
                    <a:pt x="0" y="118"/>
                    <a:pt x="969" y="151"/>
                    <a:pt x="2172" y="151"/>
                  </a:cubicBezTo>
                  <a:cubicBezTo>
                    <a:pt x="3359" y="151"/>
                    <a:pt x="4328" y="118"/>
                    <a:pt x="4328" y="84"/>
                  </a:cubicBezTo>
                  <a:cubicBezTo>
                    <a:pt x="4328" y="34"/>
                    <a:pt x="3359" y="1"/>
                    <a:pt x="21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98;p34"/>
            <p:cNvSpPr/>
            <p:nvPr/>
          </p:nvSpPr>
          <p:spPr>
            <a:xfrm>
              <a:off x="5185981" y="1426241"/>
              <a:ext cx="353479" cy="5384"/>
            </a:xfrm>
            <a:custGeom>
              <a:avLst/>
              <a:gdLst/>
              <a:ahLst/>
              <a:cxnLst/>
              <a:rect l="l" t="t" r="r" b="b"/>
              <a:pathLst>
                <a:path w="11029" h="168" extrusionOk="0">
                  <a:moveTo>
                    <a:pt x="5515" y="1"/>
                  </a:moveTo>
                  <a:cubicBezTo>
                    <a:pt x="2474" y="1"/>
                    <a:pt x="1" y="34"/>
                    <a:pt x="1" y="84"/>
                  </a:cubicBezTo>
                  <a:cubicBezTo>
                    <a:pt x="1" y="134"/>
                    <a:pt x="2474" y="168"/>
                    <a:pt x="5515" y="168"/>
                  </a:cubicBezTo>
                  <a:cubicBezTo>
                    <a:pt x="8556" y="168"/>
                    <a:pt x="11028" y="134"/>
                    <a:pt x="11028" y="84"/>
                  </a:cubicBezTo>
                  <a:cubicBezTo>
                    <a:pt x="11028" y="34"/>
                    <a:pt x="8556" y="1"/>
                    <a:pt x="55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99;p34"/>
            <p:cNvSpPr/>
            <p:nvPr/>
          </p:nvSpPr>
          <p:spPr>
            <a:xfrm>
              <a:off x="5076754" y="1534954"/>
              <a:ext cx="353447" cy="5384"/>
            </a:xfrm>
            <a:custGeom>
              <a:avLst/>
              <a:gdLst/>
              <a:ahLst/>
              <a:cxnLst/>
              <a:rect l="l" t="t" r="r" b="b"/>
              <a:pathLst>
                <a:path w="11028" h="168" extrusionOk="0">
                  <a:moveTo>
                    <a:pt x="5514" y="1"/>
                  </a:moveTo>
                  <a:cubicBezTo>
                    <a:pt x="2473" y="1"/>
                    <a:pt x="0" y="34"/>
                    <a:pt x="0" y="84"/>
                  </a:cubicBezTo>
                  <a:cubicBezTo>
                    <a:pt x="0" y="117"/>
                    <a:pt x="2473" y="168"/>
                    <a:pt x="5514" y="168"/>
                  </a:cubicBezTo>
                  <a:cubicBezTo>
                    <a:pt x="8555" y="168"/>
                    <a:pt x="11028" y="117"/>
                    <a:pt x="11028" y="84"/>
                  </a:cubicBezTo>
                  <a:cubicBezTo>
                    <a:pt x="11028" y="34"/>
                    <a:pt x="8572" y="1"/>
                    <a:pt x="55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00;p34"/>
            <p:cNvSpPr/>
            <p:nvPr/>
          </p:nvSpPr>
          <p:spPr>
            <a:xfrm>
              <a:off x="5198320" y="1675782"/>
              <a:ext cx="353447" cy="4872"/>
            </a:xfrm>
            <a:custGeom>
              <a:avLst/>
              <a:gdLst/>
              <a:ahLst/>
              <a:cxnLst/>
              <a:rect l="l" t="t" r="r" b="b"/>
              <a:pathLst>
                <a:path w="11028" h="152" extrusionOk="0">
                  <a:moveTo>
                    <a:pt x="5514" y="1"/>
                  </a:moveTo>
                  <a:cubicBezTo>
                    <a:pt x="2473" y="1"/>
                    <a:pt x="0" y="34"/>
                    <a:pt x="0" y="84"/>
                  </a:cubicBezTo>
                  <a:cubicBezTo>
                    <a:pt x="0" y="118"/>
                    <a:pt x="2473" y="151"/>
                    <a:pt x="5514" y="151"/>
                  </a:cubicBezTo>
                  <a:cubicBezTo>
                    <a:pt x="8572" y="151"/>
                    <a:pt x="11028" y="118"/>
                    <a:pt x="11028" y="84"/>
                  </a:cubicBezTo>
                  <a:cubicBezTo>
                    <a:pt x="11028" y="34"/>
                    <a:pt x="8572" y="1"/>
                    <a:pt x="55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901;p34"/>
            <p:cNvSpPr/>
            <p:nvPr/>
          </p:nvSpPr>
          <p:spPr>
            <a:xfrm>
              <a:off x="4875384" y="1801642"/>
              <a:ext cx="354024" cy="4840"/>
            </a:xfrm>
            <a:custGeom>
              <a:avLst/>
              <a:gdLst/>
              <a:ahLst/>
              <a:cxnLst/>
              <a:rect l="l" t="t" r="r" b="b"/>
              <a:pathLst>
                <a:path w="11046" h="151" extrusionOk="0">
                  <a:moveTo>
                    <a:pt x="5531" y="0"/>
                  </a:moveTo>
                  <a:cubicBezTo>
                    <a:pt x="2474" y="0"/>
                    <a:pt x="1" y="34"/>
                    <a:pt x="1" y="84"/>
                  </a:cubicBezTo>
                  <a:cubicBezTo>
                    <a:pt x="1" y="117"/>
                    <a:pt x="2474" y="151"/>
                    <a:pt x="5531" y="151"/>
                  </a:cubicBezTo>
                  <a:cubicBezTo>
                    <a:pt x="8572" y="151"/>
                    <a:pt x="11045" y="117"/>
                    <a:pt x="11045" y="84"/>
                  </a:cubicBezTo>
                  <a:cubicBezTo>
                    <a:pt x="11045" y="34"/>
                    <a:pt x="8572" y="0"/>
                    <a:pt x="55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902;p34"/>
            <p:cNvSpPr/>
            <p:nvPr/>
          </p:nvSpPr>
          <p:spPr>
            <a:xfrm>
              <a:off x="5266843" y="1801642"/>
              <a:ext cx="353479" cy="4840"/>
            </a:xfrm>
            <a:custGeom>
              <a:avLst/>
              <a:gdLst/>
              <a:ahLst/>
              <a:cxnLst/>
              <a:rect l="l" t="t" r="r" b="b"/>
              <a:pathLst>
                <a:path w="11029" h="151" extrusionOk="0">
                  <a:moveTo>
                    <a:pt x="5515" y="0"/>
                  </a:moveTo>
                  <a:cubicBezTo>
                    <a:pt x="2457" y="0"/>
                    <a:pt x="1" y="34"/>
                    <a:pt x="1" y="84"/>
                  </a:cubicBezTo>
                  <a:cubicBezTo>
                    <a:pt x="1" y="117"/>
                    <a:pt x="2457" y="151"/>
                    <a:pt x="5515" y="151"/>
                  </a:cubicBezTo>
                  <a:cubicBezTo>
                    <a:pt x="8556" y="151"/>
                    <a:pt x="11028" y="117"/>
                    <a:pt x="11028" y="84"/>
                  </a:cubicBezTo>
                  <a:cubicBezTo>
                    <a:pt x="11028" y="34"/>
                    <a:pt x="8556" y="0"/>
                    <a:pt x="55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903;p34"/>
            <p:cNvSpPr/>
            <p:nvPr/>
          </p:nvSpPr>
          <p:spPr>
            <a:xfrm>
              <a:off x="4875384" y="1842346"/>
              <a:ext cx="354024" cy="5384"/>
            </a:xfrm>
            <a:custGeom>
              <a:avLst/>
              <a:gdLst/>
              <a:ahLst/>
              <a:cxnLst/>
              <a:rect l="l" t="t" r="r" b="b"/>
              <a:pathLst>
                <a:path w="11046" h="168" extrusionOk="0">
                  <a:moveTo>
                    <a:pt x="5531" y="0"/>
                  </a:moveTo>
                  <a:cubicBezTo>
                    <a:pt x="2474" y="0"/>
                    <a:pt x="1" y="34"/>
                    <a:pt x="1" y="84"/>
                  </a:cubicBezTo>
                  <a:cubicBezTo>
                    <a:pt x="1" y="134"/>
                    <a:pt x="2474" y="167"/>
                    <a:pt x="5531" y="167"/>
                  </a:cubicBezTo>
                  <a:cubicBezTo>
                    <a:pt x="8572" y="167"/>
                    <a:pt x="11045" y="134"/>
                    <a:pt x="11045" y="84"/>
                  </a:cubicBezTo>
                  <a:cubicBezTo>
                    <a:pt x="11045" y="34"/>
                    <a:pt x="8572" y="0"/>
                    <a:pt x="55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904;p34"/>
            <p:cNvSpPr/>
            <p:nvPr/>
          </p:nvSpPr>
          <p:spPr>
            <a:xfrm>
              <a:off x="4892531" y="1455695"/>
              <a:ext cx="353992" cy="5384"/>
            </a:xfrm>
            <a:custGeom>
              <a:avLst/>
              <a:gdLst/>
              <a:ahLst/>
              <a:cxnLst/>
              <a:rect l="l" t="t" r="r" b="b"/>
              <a:pathLst>
                <a:path w="11045" h="168" extrusionOk="0">
                  <a:moveTo>
                    <a:pt x="5531" y="1"/>
                  </a:moveTo>
                  <a:cubicBezTo>
                    <a:pt x="2473" y="1"/>
                    <a:pt x="1" y="34"/>
                    <a:pt x="1" y="84"/>
                  </a:cubicBezTo>
                  <a:cubicBezTo>
                    <a:pt x="1" y="134"/>
                    <a:pt x="2473" y="168"/>
                    <a:pt x="5531" y="168"/>
                  </a:cubicBezTo>
                  <a:cubicBezTo>
                    <a:pt x="8572" y="168"/>
                    <a:pt x="11045" y="134"/>
                    <a:pt x="11045" y="84"/>
                  </a:cubicBezTo>
                  <a:cubicBezTo>
                    <a:pt x="11045" y="34"/>
                    <a:pt x="8572" y="1"/>
                    <a:pt x="55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905;p34"/>
            <p:cNvSpPr/>
            <p:nvPr/>
          </p:nvSpPr>
          <p:spPr>
            <a:xfrm>
              <a:off x="5061210" y="1426785"/>
              <a:ext cx="91086" cy="4840"/>
            </a:xfrm>
            <a:custGeom>
              <a:avLst/>
              <a:gdLst/>
              <a:ahLst/>
              <a:cxnLst/>
              <a:rect l="l" t="t" r="r" b="b"/>
              <a:pathLst>
                <a:path w="2842" h="151" extrusionOk="0">
                  <a:moveTo>
                    <a:pt x="1421" y="0"/>
                  </a:moveTo>
                  <a:cubicBezTo>
                    <a:pt x="636" y="0"/>
                    <a:pt x="1" y="34"/>
                    <a:pt x="1" y="84"/>
                  </a:cubicBezTo>
                  <a:cubicBezTo>
                    <a:pt x="1" y="117"/>
                    <a:pt x="636" y="151"/>
                    <a:pt x="1421" y="151"/>
                  </a:cubicBezTo>
                  <a:cubicBezTo>
                    <a:pt x="2206" y="151"/>
                    <a:pt x="2841" y="117"/>
                    <a:pt x="2841" y="84"/>
                  </a:cubicBezTo>
                  <a:cubicBezTo>
                    <a:pt x="2841" y="34"/>
                    <a:pt x="2206" y="0"/>
                    <a:pt x="14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906;p34"/>
            <p:cNvSpPr/>
            <p:nvPr/>
          </p:nvSpPr>
          <p:spPr>
            <a:xfrm>
              <a:off x="4878621" y="1638315"/>
              <a:ext cx="91054" cy="4840"/>
            </a:xfrm>
            <a:custGeom>
              <a:avLst/>
              <a:gdLst/>
              <a:ahLst/>
              <a:cxnLst/>
              <a:rect l="l" t="t" r="r" b="b"/>
              <a:pathLst>
                <a:path w="2841" h="151" extrusionOk="0">
                  <a:moveTo>
                    <a:pt x="1420" y="0"/>
                  </a:moveTo>
                  <a:cubicBezTo>
                    <a:pt x="635" y="0"/>
                    <a:pt x="0" y="34"/>
                    <a:pt x="0" y="67"/>
                  </a:cubicBezTo>
                  <a:cubicBezTo>
                    <a:pt x="0" y="117"/>
                    <a:pt x="635" y="151"/>
                    <a:pt x="1420" y="151"/>
                  </a:cubicBezTo>
                  <a:cubicBezTo>
                    <a:pt x="2206" y="151"/>
                    <a:pt x="2841" y="117"/>
                    <a:pt x="2841" y="67"/>
                  </a:cubicBezTo>
                  <a:cubicBezTo>
                    <a:pt x="2841" y="34"/>
                    <a:pt x="2206" y="0"/>
                    <a:pt x="14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907;p34"/>
            <p:cNvSpPr/>
            <p:nvPr/>
          </p:nvSpPr>
          <p:spPr>
            <a:xfrm>
              <a:off x="4876474" y="1675782"/>
              <a:ext cx="91054" cy="4872"/>
            </a:xfrm>
            <a:custGeom>
              <a:avLst/>
              <a:gdLst/>
              <a:ahLst/>
              <a:cxnLst/>
              <a:rect l="l" t="t" r="r" b="b"/>
              <a:pathLst>
                <a:path w="2841" h="152" extrusionOk="0">
                  <a:moveTo>
                    <a:pt x="1420" y="1"/>
                  </a:moveTo>
                  <a:cubicBezTo>
                    <a:pt x="635" y="1"/>
                    <a:pt x="0" y="34"/>
                    <a:pt x="0" y="84"/>
                  </a:cubicBezTo>
                  <a:cubicBezTo>
                    <a:pt x="0" y="118"/>
                    <a:pt x="635" y="151"/>
                    <a:pt x="1420" y="151"/>
                  </a:cubicBezTo>
                  <a:cubicBezTo>
                    <a:pt x="2206" y="151"/>
                    <a:pt x="2841" y="118"/>
                    <a:pt x="2841" y="84"/>
                  </a:cubicBezTo>
                  <a:cubicBezTo>
                    <a:pt x="2841" y="34"/>
                    <a:pt x="2206" y="1"/>
                    <a:pt x="14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908;p34"/>
            <p:cNvSpPr/>
            <p:nvPr/>
          </p:nvSpPr>
          <p:spPr>
            <a:xfrm>
              <a:off x="4772055" y="1294515"/>
              <a:ext cx="984288" cy="5384"/>
            </a:xfrm>
            <a:custGeom>
              <a:avLst/>
              <a:gdLst/>
              <a:ahLst/>
              <a:cxnLst/>
              <a:rect l="l" t="t" r="r" b="b"/>
              <a:pathLst>
                <a:path w="30711" h="168" extrusionOk="0">
                  <a:moveTo>
                    <a:pt x="15355" y="0"/>
                  </a:moveTo>
                  <a:cubicBezTo>
                    <a:pt x="6867" y="0"/>
                    <a:pt x="0" y="34"/>
                    <a:pt x="0" y="84"/>
                  </a:cubicBezTo>
                  <a:cubicBezTo>
                    <a:pt x="0" y="117"/>
                    <a:pt x="6867" y="167"/>
                    <a:pt x="15355" y="167"/>
                  </a:cubicBezTo>
                  <a:cubicBezTo>
                    <a:pt x="23827" y="167"/>
                    <a:pt x="30710" y="117"/>
                    <a:pt x="30710" y="84"/>
                  </a:cubicBezTo>
                  <a:cubicBezTo>
                    <a:pt x="30710" y="34"/>
                    <a:pt x="23827" y="0"/>
                    <a:pt x="153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909;p34"/>
            <p:cNvSpPr/>
            <p:nvPr/>
          </p:nvSpPr>
          <p:spPr>
            <a:xfrm>
              <a:off x="4822918" y="1252209"/>
              <a:ext cx="27339" cy="23364"/>
            </a:xfrm>
            <a:custGeom>
              <a:avLst/>
              <a:gdLst/>
              <a:ahLst/>
              <a:cxnLst/>
              <a:rect l="l" t="t" r="r" b="b"/>
              <a:pathLst>
                <a:path w="853" h="729" extrusionOk="0">
                  <a:moveTo>
                    <a:pt x="485" y="0"/>
                  </a:moveTo>
                  <a:cubicBezTo>
                    <a:pt x="167" y="0"/>
                    <a:pt x="0" y="385"/>
                    <a:pt x="234" y="619"/>
                  </a:cubicBezTo>
                  <a:cubicBezTo>
                    <a:pt x="305" y="695"/>
                    <a:pt x="395" y="728"/>
                    <a:pt x="484" y="728"/>
                  </a:cubicBezTo>
                  <a:cubicBezTo>
                    <a:pt x="670" y="728"/>
                    <a:pt x="853" y="582"/>
                    <a:pt x="853" y="368"/>
                  </a:cubicBezTo>
                  <a:cubicBezTo>
                    <a:pt x="853" y="168"/>
                    <a:pt x="685" y="0"/>
                    <a:pt x="4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910;p34"/>
            <p:cNvSpPr/>
            <p:nvPr/>
          </p:nvSpPr>
          <p:spPr>
            <a:xfrm>
              <a:off x="4872724" y="1252209"/>
              <a:ext cx="27339" cy="23364"/>
            </a:xfrm>
            <a:custGeom>
              <a:avLst/>
              <a:gdLst/>
              <a:ahLst/>
              <a:cxnLst/>
              <a:rect l="l" t="t" r="r" b="b"/>
              <a:pathLst>
                <a:path w="853" h="729" extrusionOk="0">
                  <a:moveTo>
                    <a:pt x="485" y="0"/>
                  </a:moveTo>
                  <a:cubicBezTo>
                    <a:pt x="167" y="0"/>
                    <a:pt x="0" y="385"/>
                    <a:pt x="234" y="619"/>
                  </a:cubicBezTo>
                  <a:cubicBezTo>
                    <a:pt x="310" y="695"/>
                    <a:pt x="402" y="728"/>
                    <a:pt x="491" y="728"/>
                  </a:cubicBezTo>
                  <a:cubicBezTo>
                    <a:pt x="677" y="728"/>
                    <a:pt x="852" y="582"/>
                    <a:pt x="852" y="368"/>
                  </a:cubicBezTo>
                  <a:cubicBezTo>
                    <a:pt x="852" y="168"/>
                    <a:pt x="685" y="0"/>
                    <a:pt x="4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911;p34"/>
            <p:cNvSpPr/>
            <p:nvPr/>
          </p:nvSpPr>
          <p:spPr>
            <a:xfrm>
              <a:off x="4923043" y="1252209"/>
              <a:ext cx="27371" cy="23364"/>
            </a:xfrm>
            <a:custGeom>
              <a:avLst/>
              <a:gdLst/>
              <a:ahLst/>
              <a:cxnLst/>
              <a:rect l="l" t="t" r="r" b="b"/>
              <a:pathLst>
                <a:path w="854" h="729" extrusionOk="0">
                  <a:moveTo>
                    <a:pt x="485" y="0"/>
                  </a:moveTo>
                  <a:cubicBezTo>
                    <a:pt x="168" y="0"/>
                    <a:pt x="1" y="385"/>
                    <a:pt x="235" y="619"/>
                  </a:cubicBezTo>
                  <a:cubicBezTo>
                    <a:pt x="305" y="695"/>
                    <a:pt x="395" y="728"/>
                    <a:pt x="484" y="728"/>
                  </a:cubicBezTo>
                  <a:cubicBezTo>
                    <a:pt x="670" y="728"/>
                    <a:pt x="853" y="582"/>
                    <a:pt x="853" y="368"/>
                  </a:cubicBezTo>
                  <a:cubicBezTo>
                    <a:pt x="853" y="168"/>
                    <a:pt x="686" y="0"/>
                    <a:pt x="4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912;p34"/>
            <p:cNvSpPr/>
            <p:nvPr/>
          </p:nvSpPr>
          <p:spPr>
            <a:xfrm>
              <a:off x="7882283" y="2757533"/>
              <a:ext cx="493762" cy="1596891"/>
            </a:xfrm>
            <a:custGeom>
              <a:avLst/>
              <a:gdLst/>
              <a:ahLst/>
              <a:cxnLst/>
              <a:rect l="l" t="t" r="r" b="b"/>
              <a:pathLst>
                <a:path w="15406" h="49825" extrusionOk="0">
                  <a:moveTo>
                    <a:pt x="0" y="0"/>
                  </a:moveTo>
                  <a:lnTo>
                    <a:pt x="0" y="49825"/>
                  </a:lnTo>
                  <a:lnTo>
                    <a:pt x="15406" y="49825"/>
                  </a:lnTo>
                  <a:lnTo>
                    <a:pt x="154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913;p34"/>
            <p:cNvSpPr/>
            <p:nvPr/>
          </p:nvSpPr>
          <p:spPr>
            <a:xfrm>
              <a:off x="8376013" y="2758046"/>
              <a:ext cx="418797" cy="1596378"/>
            </a:xfrm>
            <a:custGeom>
              <a:avLst/>
              <a:gdLst/>
              <a:ahLst/>
              <a:cxnLst/>
              <a:rect l="l" t="t" r="r" b="b"/>
              <a:pathLst>
                <a:path w="13067" h="49809" extrusionOk="0">
                  <a:moveTo>
                    <a:pt x="1" y="1"/>
                  </a:moveTo>
                  <a:lnTo>
                    <a:pt x="1" y="49809"/>
                  </a:lnTo>
                  <a:lnTo>
                    <a:pt x="13067" y="49809"/>
                  </a:lnTo>
                  <a:lnTo>
                    <a:pt x="130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914;p34"/>
            <p:cNvSpPr/>
            <p:nvPr/>
          </p:nvSpPr>
          <p:spPr>
            <a:xfrm>
              <a:off x="7920839" y="2822307"/>
              <a:ext cx="396298" cy="343832"/>
            </a:xfrm>
            <a:custGeom>
              <a:avLst/>
              <a:gdLst/>
              <a:ahLst/>
              <a:cxnLst/>
              <a:rect l="l" t="t" r="r" b="b"/>
              <a:pathLst>
                <a:path w="12365" h="10728" extrusionOk="0">
                  <a:moveTo>
                    <a:pt x="0" y="1"/>
                  </a:moveTo>
                  <a:lnTo>
                    <a:pt x="0" y="10728"/>
                  </a:lnTo>
                  <a:lnTo>
                    <a:pt x="12365" y="10728"/>
                  </a:lnTo>
                  <a:lnTo>
                    <a:pt x="1236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915;p34"/>
            <p:cNvSpPr/>
            <p:nvPr/>
          </p:nvSpPr>
          <p:spPr>
            <a:xfrm>
              <a:off x="7920839" y="3205208"/>
              <a:ext cx="396298" cy="344345"/>
            </a:xfrm>
            <a:custGeom>
              <a:avLst/>
              <a:gdLst/>
              <a:ahLst/>
              <a:cxnLst/>
              <a:rect l="l" t="t" r="r" b="b"/>
              <a:pathLst>
                <a:path w="12365" h="10744" extrusionOk="0">
                  <a:moveTo>
                    <a:pt x="0" y="0"/>
                  </a:moveTo>
                  <a:lnTo>
                    <a:pt x="0" y="10744"/>
                  </a:lnTo>
                  <a:lnTo>
                    <a:pt x="12365" y="10744"/>
                  </a:lnTo>
                  <a:lnTo>
                    <a:pt x="123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916;p34"/>
            <p:cNvSpPr/>
            <p:nvPr/>
          </p:nvSpPr>
          <p:spPr>
            <a:xfrm>
              <a:off x="7920839" y="3588077"/>
              <a:ext cx="396298" cy="344377"/>
            </a:xfrm>
            <a:custGeom>
              <a:avLst/>
              <a:gdLst/>
              <a:ahLst/>
              <a:cxnLst/>
              <a:rect l="l" t="t" r="r" b="b"/>
              <a:pathLst>
                <a:path w="12365" h="10745" extrusionOk="0">
                  <a:moveTo>
                    <a:pt x="0" y="1"/>
                  </a:moveTo>
                  <a:lnTo>
                    <a:pt x="0" y="10745"/>
                  </a:lnTo>
                  <a:lnTo>
                    <a:pt x="12365" y="10745"/>
                  </a:lnTo>
                  <a:lnTo>
                    <a:pt x="1236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917;p34"/>
            <p:cNvSpPr/>
            <p:nvPr/>
          </p:nvSpPr>
          <p:spPr>
            <a:xfrm>
              <a:off x="7920839" y="3971523"/>
              <a:ext cx="396298" cy="343832"/>
            </a:xfrm>
            <a:custGeom>
              <a:avLst/>
              <a:gdLst/>
              <a:ahLst/>
              <a:cxnLst/>
              <a:rect l="l" t="t" r="r" b="b"/>
              <a:pathLst>
                <a:path w="12365" h="10728" extrusionOk="0">
                  <a:moveTo>
                    <a:pt x="0" y="0"/>
                  </a:moveTo>
                  <a:lnTo>
                    <a:pt x="0" y="10727"/>
                  </a:lnTo>
                  <a:lnTo>
                    <a:pt x="12365" y="10727"/>
                  </a:lnTo>
                  <a:lnTo>
                    <a:pt x="123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918;p34"/>
            <p:cNvSpPr/>
            <p:nvPr/>
          </p:nvSpPr>
          <p:spPr>
            <a:xfrm>
              <a:off x="8086858" y="2872112"/>
              <a:ext cx="32146" cy="27659"/>
            </a:xfrm>
            <a:custGeom>
              <a:avLst/>
              <a:gdLst/>
              <a:ahLst/>
              <a:cxnLst/>
              <a:rect l="l" t="t" r="r" b="b"/>
              <a:pathLst>
                <a:path w="1003" h="863" extrusionOk="0">
                  <a:moveTo>
                    <a:pt x="568" y="1"/>
                  </a:moveTo>
                  <a:cubicBezTo>
                    <a:pt x="184" y="1"/>
                    <a:pt x="0" y="469"/>
                    <a:pt x="267" y="736"/>
                  </a:cubicBezTo>
                  <a:cubicBezTo>
                    <a:pt x="355" y="823"/>
                    <a:pt x="463" y="862"/>
                    <a:pt x="570" y="862"/>
                  </a:cubicBezTo>
                  <a:cubicBezTo>
                    <a:pt x="790" y="862"/>
                    <a:pt x="1003" y="694"/>
                    <a:pt x="1003" y="435"/>
                  </a:cubicBezTo>
                  <a:cubicBezTo>
                    <a:pt x="1003" y="184"/>
                    <a:pt x="802" y="1"/>
                    <a:pt x="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919;p34"/>
            <p:cNvSpPr/>
            <p:nvPr/>
          </p:nvSpPr>
          <p:spPr>
            <a:xfrm>
              <a:off x="8086858" y="3259821"/>
              <a:ext cx="32146" cy="27339"/>
            </a:xfrm>
            <a:custGeom>
              <a:avLst/>
              <a:gdLst/>
              <a:ahLst/>
              <a:cxnLst/>
              <a:rect l="l" t="t" r="r" b="b"/>
              <a:pathLst>
                <a:path w="1003" h="853" extrusionOk="0">
                  <a:moveTo>
                    <a:pt x="568" y="1"/>
                  </a:moveTo>
                  <a:cubicBezTo>
                    <a:pt x="184" y="1"/>
                    <a:pt x="0" y="452"/>
                    <a:pt x="267" y="719"/>
                  </a:cubicBezTo>
                  <a:cubicBezTo>
                    <a:pt x="355" y="812"/>
                    <a:pt x="463" y="853"/>
                    <a:pt x="570" y="853"/>
                  </a:cubicBezTo>
                  <a:cubicBezTo>
                    <a:pt x="790" y="853"/>
                    <a:pt x="1003" y="677"/>
                    <a:pt x="1003" y="418"/>
                  </a:cubicBezTo>
                  <a:cubicBezTo>
                    <a:pt x="1003" y="184"/>
                    <a:pt x="802" y="1"/>
                    <a:pt x="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920;p34"/>
            <p:cNvSpPr/>
            <p:nvPr/>
          </p:nvSpPr>
          <p:spPr>
            <a:xfrm>
              <a:off x="8086858" y="3646985"/>
              <a:ext cx="32146" cy="27659"/>
            </a:xfrm>
            <a:custGeom>
              <a:avLst/>
              <a:gdLst/>
              <a:ahLst/>
              <a:cxnLst/>
              <a:rect l="l" t="t" r="r" b="b"/>
              <a:pathLst>
                <a:path w="1003" h="863" extrusionOk="0">
                  <a:moveTo>
                    <a:pt x="568" y="1"/>
                  </a:moveTo>
                  <a:cubicBezTo>
                    <a:pt x="184" y="1"/>
                    <a:pt x="0" y="469"/>
                    <a:pt x="267" y="736"/>
                  </a:cubicBezTo>
                  <a:cubicBezTo>
                    <a:pt x="355" y="823"/>
                    <a:pt x="463" y="862"/>
                    <a:pt x="570" y="862"/>
                  </a:cubicBezTo>
                  <a:cubicBezTo>
                    <a:pt x="790" y="862"/>
                    <a:pt x="1003" y="694"/>
                    <a:pt x="1003" y="435"/>
                  </a:cubicBezTo>
                  <a:cubicBezTo>
                    <a:pt x="1003" y="201"/>
                    <a:pt x="802" y="1"/>
                    <a:pt x="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921;p34"/>
            <p:cNvSpPr/>
            <p:nvPr/>
          </p:nvSpPr>
          <p:spPr>
            <a:xfrm>
              <a:off x="8086858" y="4034694"/>
              <a:ext cx="32146" cy="27371"/>
            </a:xfrm>
            <a:custGeom>
              <a:avLst/>
              <a:gdLst/>
              <a:ahLst/>
              <a:cxnLst/>
              <a:rect l="l" t="t" r="r" b="b"/>
              <a:pathLst>
                <a:path w="1003" h="854" extrusionOk="0">
                  <a:moveTo>
                    <a:pt x="568" y="1"/>
                  </a:moveTo>
                  <a:cubicBezTo>
                    <a:pt x="184" y="1"/>
                    <a:pt x="0" y="452"/>
                    <a:pt x="267" y="719"/>
                  </a:cubicBezTo>
                  <a:cubicBezTo>
                    <a:pt x="355" y="812"/>
                    <a:pt x="463" y="853"/>
                    <a:pt x="570" y="853"/>
                  </a:cubicBezTo>
                  <a:cubicBezTo>
                    <a:pt x="790" y="853"/>
                    <a:pt x="1003" y="678"/>
                    <a:pt x="1003" y="419"/>
                  </a:cubicBezTo>
                  <a:cubicBezTo>
                    <a:pt x="1003" y="185"/>
                    <a:pt x="802" y="1"/>
                    <a:pt x="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922;p34"/>
            <p:cNvSpPr/>
            <p:nvPr/>
          </p:nvSpPr>
          <p:spPr>
            <a:xfrm>
              <a:off x="7882283" y="4354393"/>
              <a:ext cx="57337" cy="320821"/>
            </a:xfrm>
            <a:custGeom>
              <a:avLst/>
              <a:gdLst/>
              <a:ahLst/>
              <a:cxnLst/>
              <a:rect l="l" t="t" r="r" b="b"/>
              <a:pathLst>
                <a:path w="1789" h="10010" extrusionOk="0">
                  <a:moveTo>
                    <a:pt x="0" y="1"/>
                  </a:moveTo>
                  <a:lnTo>
                    <a:pt x="0" y="10009"/>
                  </a:lnTo>
                  <a:lnTo>
                    <a:pt x="1788" y="10009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923;p34"/>
            <p:cNvSpPr/>
            <p:nvPr/>
          </p:nvSpPr>
          <p:spPr>
            <a:xfrm>
              <a:off x="8316593" y="4354393"/>
              <a:ext cx="57305" cy="320821"/>
            </a:xfrm>
            <a:custGeom>
              <a:avLst/>
              <a:gdLst/>
              <a:ahLst/>
              <a:cxnLst/>
              <a:rect l="l" t="t" r="r" b="b"/>
              <a:pathLst>
                <a:path w="1788" h="10010" extrusionOk="0">
                  <a:moveTo>
                    <a:pt x="0" y="1"/>
                  </a:moveTo>
                  <a:lnTo>
                    <a:pt x="0" y="10009"/>
                  </a:lnTo>
                  <a:lnTo>
                    <a:pt x="1788" y="10009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924;p34"/>
            <p:cNvSpPr/>
            <p:nvPr/>
          </p:nvSpPr>
          <p:spPr>
            <a:xfrm>
              <a:off x="8731608" y="4354393"/>
              <a:ext cx="56793" cy="320821"/>
            </a:xfrm>
            <a:custGeom>
              <a:avLst/>
              <a:gdLst/>
              <a:ahLst/>
              <a:cxnLst/>
              <a:rect l="l" t="t" r="r" b="b"/>
              <a:pathLst>
                <a:path w="1772" h="10010" extrusionOk="0">
                  <a:moveTo>
                    <a:pt x="0" y="1"/>
                  </a:moveTo>
                  <a:lnTo>
                    <a:pt x="0" y="10009"/>
                  </a:lnTo>
                  <a:lnTo>
                    <a:pt x="1771" y="10009"/>
                  </a:lnTo>
                  <a:lnTo>
                    <a:pt x="17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925;p34"/>
            <p:cNvSpPr/>
            <p:nvPr/>
          </p:nvSpPr>
          <p:spPr>
            <a:xfrm>
              <a:off x="3690303" y="4272954"/>
              <a:ext cx="403285" cy="315853"/>
            </a:xfrm>
            <a:custGeom>
              <a:avLst/>
              <a:gdLst/>
              <a:ahLst/>
              <a:cxnLst/>
              <a:rect l="l" t="t" r="r" b="b"/>
              <a:pathLst>
                <a:path w="12583" h="9855" extrusionOk="0">
                  <a:moveTo>
                    <a:pt x="8578" y="0"/>
                  </a:moveTo>
                  <a:cubicBezTo>
                    <a:pt x="7317" y="0"/>
                    <a:pt x="6147" y="819"/>
                    <a:pt x="5498" y="1907"/>
                  </a:cubicBezTo>
                  <a:cubicBezTo>
                    <a:pt x="4930" y="2876"/>
                    <a:pt x="4696" y="4096"/>
                    <a:pt x="3827" y="4831"/>
                  </a:cubicBezTo>
                  <a:cubicBezTo>
                    <a:pt x="3376" y="5215"/>
                    <a:pt x="2791" y="5416"/>
                    <a:pt x="2240" y="5650"/>
                  </a:cubicBezTo>
                  <a:cubicBezTo>
                    <a:pt x="1688" y="5884"/>
                    <a:pt x="1070" y="6134"/>
                    <a:pt x="786" y="6669"/>
                  </a:cubicBezTo>
                  <a:cubicBezTo>
                    <a:pt x="1" y="8106"/>
                    <a:pt x="1020" y="9342"/>
                    <a:pt x="1471" y="9727"/>
                  </a:cubicBezTo>
                  <a:lnTo>
                    <a:pt x="1655" y="9610"/>
                  </a:lnTo>
                  <a:lnTo>
                    <a:pt x="9775" y="9844"/>
                  </a:lnTo>
                  <a:cubicBezTo>
                    <a:pt x="9914" y="9850"/>
                    <a:pt x="10057" y="9854"/>
                    <a:pt x="10200" y="9854"/>
                  </a:cubicBezTo>
                  <a:cubicBezTo>
                    <a:pt x="10832" y="9854"/>
                    <a:pt x="11481" y="9767"/>
                    <a:pt x="11931" y="9359"/>
                  </a:cubicBezTo>
                  <a:cubicBezTo>
                    <a:pt x="12532" y="8808"/>
                    <a:pt x="12582" y="7872"/>
                    <a:pt x="12566" y="7053"/>
                  </a:cubicBezTo>
                  <a:cubicBezTo>
                    <a:pt x="12549" y="5566"/>
                    <a:pt x="12532" y="4029"/>
                    <a:pt x="11981" y="2659"/>
                  </a:cubicBezTo>
                  <a:cubicBezTo>
                    <a:pt x="11413" y="1272"/>
                    <a:pt x="10176" y="69"/>
                    <a:pt x="8689" y="2"/>
                  </a:cubicBezTo>
                  <a:cubicBezTo>
                    <a:pt x="8652" y="1"/>
                    <a:pt x="8615" y="0"/>
                    <a:pt x="8578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926;p34"/>
            <p:cNvSpPr/>
            <p:nvPr/>
          </p:nvSpPr>
          <p:spPr>
            <a:xfrm>
              <a:off x="3551078" y="3872457"/>
              <a:ext cx="684428" cy="801154"/>
            </a:xfrm>
            <a:custGeom>
              <a:avLst/>
              <a:gdLst/>
              <a:ahLst/>
              <a:cxnLst/>
              <a:rect l="l" t="t" r="r" b="b"/>
              <a:pathLst>
                <a:path w="21355" h="24997" extrusionOk="0">
                  <a:moveTo>
                    <a:pt x="2423" y="201"/>
                  </a:moveTo>
                  <a:cubicBezTo>
                    <a:pt x="2507" y="652"/>
                    <a:pt x="2891" y="3075"/>
                    <a:pt x="3426" y="6349"/>
                  </a:cubicBezTo>
                  <a:lnTo>
                    <a:pt x="1287" y="6349"/>
                  </a:lnTo>
                  <a:lnTo>
                    <a:pt x="251" y="201"/>
                  </a:lnTo>
                  <a:close/>
                  <a:moveTo>
                    <a:pt x="6968" y="201"/>
                  </a:moveTo>
                  <a:lnTo>
                    <a:pt x="7453" y="6349"/>
                  </a:lnTo>
                  <a:lnTo>
                    <a:pt x="3643" y="6349"/>
                  </a:lnTo>
                  <a:cubicBezTo>
                    <a:pt x="3509" y="5497"/>
                    <a:pt x="3376" y="4695"/>
                    <a:pt x="3259" y="3977"/>
                  </a:cubicBezTo>
                  <a:cubicBezTo>
                    <a:pt x="2858" y="1487"/>
                    <a:pt x="2707" y="552"/>
                    <a:pt x="2624" y="201"/>
                  </a:cubicBezTo>
                  <a:close/>
                  <a:moveTo>
                    <a:pt x="11128" y="201"/>
                  </a:moveTo>
                  <a:lnTo>
                    <a:pt x="11262" y="6349"/>
                  </a:lnTo>
                  <a:lnTo>
                    <a:pt x="7670" y="6349"/>
                  </a:lnTo>
                  <a:lnTo>
                    <a:pt x="7185" y="201"/>
                  </a:lnTo>
                  <a:close/>
                  <a:moveTo>
                    <a:pt x="15389" y="201"/>
                  </a:moveTo>
                  <a:lnTo>
                    <a:pt x="15189" y="6349"/>
                  </a:lnTo>
                  <a:lnTo>
                    <a:pt x="11479" y="6349"/>
                  </a:lnTo>
                  <a:lnTo>
                    <a:pt x="11346" y="201"/>
                  </a:lnTo>
                  <a:close/>
                  <a:moveTo>
                    <a:pt x="18547" y="201"/>
                  </a:moveTo>
                  <a:lnTo>
                    <a:pt x="18029" y="6349"/>
                  </a:lnTo>
                  <a:lnTo>
                    <a:pt x="15406" y="6349"/>
                  </a:lnTo>
                  <a:lnTo>
                    <a:pt x="15606" y="201"/>
                  </a:lnTo>
                  <a:close/>
                  <a:moveTo>
                    <a:pt x="21103" y="201"/>
                  </a:moveTo>
                  <a:lnTo>
                    <a:pt x="20385" y="6349"/>
                  </a:lnTo>
                  <a:lnTo>
                    <a:pt x="18230" y="6349"/>
                  </a:lnTo>
                  <a:lnTo>
                    <a:pt x="18764" y="201"/>
                  </a:lnTo>
                  <a:close/>
                  <a:moveTo>
                    <a:pt x="3676" y="7937"/>
                  </a:moveTo>
                  <a:cubicBezTo>
                    <a:pt x="3994" y="9975"/>
                    <a:pt x="4361" y="12264"/>
                    <a:pt x="4729" y="14553"/>
                  </a:cubicBezTo>
                  <a:lnTo>
                    <a:pt x="2657" y="14553"/>
                  </a:lnTo>
                  <a:lnTo>
                    <a:pt x="1538" y="7937"/>
                  </a:lnTo>
                  <a:close/>
                  <a:moveTo>
                    <a:pt x="7570" y="7937"/>
                  </a:moveTo>
                  <a:lnTo>
                    <a:pt x="8087" y="14553"/>
                  </a:lnTo>
                  <a:lnTo>
                    <a:pt x="4930" y="14553"/>
                  </a:lnTo>
                  <a:cubicBezTo>
                    <a:pt x="4829" y="13885"/>
                    <a:pt x="4729" y="13200"/>
                    <a:pt x="4612" y="12532"/>
                  </a:cubicBezTo>
                  <a:cubicBezTo>
                    <a:pt x="4361" y="10961"/>
                    <a:pt x="4128" y="9407"/>
                    <a:pt x="3894" y="7937"/>
                  </a:cubicBezTo>
                  <a:close/>
                  <a:moveTo>
                    <a:pt x="11312" y="7937"/>
                  </a:moveTo>
                  <a:lnTo>
                    <a:pt x="11463" y="14553"/>
                  </a:lnTo>
                  <a:lnTo>
                    <a:pt x="8305" y="14553"/>
                  </a:lnTo>
                  <a:lnTo>
                    <a:pt x="7787" y="7937"/>
                  </a:lnTo>
                  <a:close/>
                  <a:moveTo>
                    <a:pt x="15139" y="7937"/>
                  </a:moveTo>
                  <a:lnTo>
                    <a:pt x="14921" y="14553"/>
                  </a:lnTo>
                  <a:lnTo>
                    <a:pt x="11663" y="14553"/>
                  </a:lnTo>
                  <a:lnTo>
                    <a:pt x="11513" y="7937"/>
                  </a:lnTo>
                  <a:close/>
                  <a:moveTo>
                    <a:pt x="17895" y="7937"/>
                  </a:moveTo>
                  <a:lnTo>
                    <a:pt x="17327" y="14553"/>
                  </a:lnTo>
                  <a:lnTo>
                    <a:pt x="15122" y="14553"/>
                  </a:lnTo>
                  <a:lnTo>
                    <a:pt x="15356" y="7937"/>
                  </a:lnTo>
                  <a:close/>
                  <a:moveTo>
                    <a:pt x="20201" y="7937"/>
                  </a:moveTo>
                  <a:lnTo>
                    <a:pt x="19416" y="14553"/>
                  </a:lnTo>
                  <a:lnTo>
                    <a:pt x="17528" y="14553"/>
                  </a:lnTo>
                  <a:lnTo>
                    <a:pt x="18096" y="7937"/>
                  </a:lnTo>
                  <a:close/>
                  <a:moveTo>
                    <a:pt x="4980" y="16141"/>
                  </a:moveTo>
                  <a:cubicBezTo>
                    <a:pt x="5280" y="18146"/>
                    <a:pt x="5598" y="20101"/>
                    <a:pt x="5882" y="21905"/>
                  </a:cubicBezTo>
                  <a:lnTo>
                    <a:pt x="3894" y="21905"/>
                  </a:lnTo>
                  <a:lnTo>
                    <a:pt x="2925" y="16141"/>
                  </a:lnTo>
                  <a:close/>
                  <a:moveTo>
                    <a:pt x="8221" y="16141"/>
                  </a:moveTo>
                  <a:lnTo>
                    <a:pt x="8672" y="21905"/>
                  </a:lnTo>
                  <a:lnTo>
                    <a:pt x="6099" y="21905"/>
                  </a:lnTo>
                  <a:cubicBezTo>
                    <a:pt x="5849" y="20351"/>
                    <a:pt x="5531" y="18329"/>
                    <a:pt x="5180" y="16141"/>
                  </a:cubicBezTo>
                  <a:close/>
                  <a:moveTo>
                    <a:pt x="11496" y="16141"/>
                  </a:moveTo>
                  <a:lnTo>
                    <a:pt x="11630" y="21905"/>
                  </a:lnTo>
                  <a:lnTo>
                    <a:pt x="8873" y="21905"/>
                  </a:lnTo>
                  <a:lnTo>
                    <a:pt x="8422" y="16141"/>
                  </a:lnTo>
                  <a:close/>
                  <a:moveTo>
                    <a:pt x="14854" y="16141"/>
                  </a:moveTo>
                  <a:lnTo>
                    <a:pt x="14671" y="21905"/>
                  </a:lnTo>
                  <a:lnTo>
                    <a:pt x="11847" y="21905"/>
                  </a:lnTo>
                  <a:lnTo>
                    <a:pt x="11713" y="16141"/>
                  </a:lnTo>
                  <a:close/>
                  <a:moveTo>
                    <a:pt x="17177" y="16141"/>
                  </a:moveTo>
                  <a:lnTo>
                    <a:pt x="16692" y="21905"/>
                  </a:lnTo>
                  <a:lnTo>
                    <a:pt x="14888" y="21905"/>
                  </a:lnTo>
                  <a:lnTo>
                    <a:pt x="15072" y="16141"/>
                  </a:lnTo>
                  <a:close/>
                  <a:moveTo>
                    <a:pt x="19232" y="16141"/>
                  </a:moveTo>
                  <a:lnTo>
                    <a:pt x="18547" y="21905"/>
                  </a:lnTo>
                  <a:lnTo>
                    <a:pt x="16910" y="21905"/>
                  </a:lnTo>
                  <a:lnTo>
                    <a:pt x="17394" y="16141"/>
                  </a:lnTo>
                  <a:close/>
                  <a:moveTo>
                    <a:pt x="1" y="0"/>
                  </a:moveTo>
                  <a:lnTo>
                    <a:pt x="3844" y="22824"/>
                  </a:lnTo>
                  <a:cubicBezTo>
                    <a:pt x="4011" y="23793"/>
                    <a:pt x="4712" y="24595"/>
                    <a:pt x="5665" y="24862"/>
                  </a:cubicBezTo>
                  <a:cubicBezTo>
                    <a:pt x="5681" y="24862"/>
                    <a:pt x="5715" y="24879"/>
                    <a:pt x="5732" y="24879"/>
                  </a:cubicBezTo>
                  <a:cubicBezTo>
                    <a:pt x="5798" y="24896"/>
                    <a:pt x="5865" y="24913"/>
                    <a:pt x="5932" y="24929"/>
                  </a:cubicBezTo>
                  <a:cubicBezTo>
                    <a:pt x="6066" y="24963"/>
                    <a:pt x="6216" y="24979"/>
                    <a:pt x="6367" y="24979"/>
                  </a:cubicBezTo>
                  <a:cubicBezTo>
                    <a:pt x="6367" y="24979"/>
                    <a:pt x="6367" y="24996"/>
                    <a:pt x="6367" y="24996"/>
                  </a:cubicBezTo>
                  <a:lnTo>
                    <a:pt x="6467" y="24979"/>
                  </a:lnTo>
                  <a:lnTo>
                    <a:pt x="15991" y="24979"/>
                  </a:lnTo>
                  <a:cubicBezTo>
                    <a:pt x="16158" y="24979"/>
                    <a:pt x="16342" y="24963"/>
                    <a:pt x="16509" y="24929"/>
                  </a:cubicBezTo>
                  <a:cubicBezTo>
                    <a:pt x="17645" y="24762"/>
                    <a:pt x="18530" y="23843"/>
                    <a:pt x="18664" y="22707"/>
                  </a:cubicBezTo>
                  <a:lnTo>
                    <a:pt x="20519" y="6968"/>
                  </a:lnTo>
                  <a:lnTo>
                    <a:pt x="20602" y="6349"/>
                  </a:lnTo>
                  <a:lnTo>
                    <a:pt x="21337" y="117"/>
                  </a:lnTo>
                  <a:lnTo>
                    <a:pt x="213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927;p34"/>
            <p:cNvSpPr/>
            <p:nvPr/>
          </p:nvSpPr>
          <p:spPr>
            <a:xfrm>
              <a:off x="5215435" y="1824654"/>
              <a:ext cx="1158896" cy="762598"/>
            </a:xfrm>
            <a:custGeom>
              <a:avLst/>
              <a:gdLst/>
              <a:ahLst/>
              <a:cxnLst/>
              <a:rect l="l" t="t" r="r" b="b"/>
              <a:pathLst>
                <a:path w="36159" h="23794" extrusionOk="0">
                  <a:moveTo>
                    <a:pt x="2474" y="1"/>
                  </a:moveTo>
                  <a:lnTo>
                    <a:pt x="1" y="23794"/>
                  </a:lnTo>
                  <a:lnTo>
                    <a:pt x="33401" y="23794"/>
                  </a:lnTo>
                  <a:lnTo>
                    <a:pt x="361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928;p34"/>
            <p:cNvSpPr/>
            <p:nvPr/>
          </p:nvSpPr>
          <p:spPr>
            <a:xfrm>
              <a:off x="5161366" y="1824654"/>
              <a:ext cx="1158319" cy="762598"/>
            </a:xfrm>
            <a:custGeom>
              <a:avLst/>
              <a:gdLst/>
              <a:ahLst/>
              <a:cxnLst/>
              <a:rect l="l" t="t" r="r" b="b"/>
              <a:pathLst>
                <a:path w="36141" h="23794" extrusionOk="0">
                  <a:moveTo>
                    <a:pt x="2456" y="1"/>
                  </a:moveTo>
                  <a:lnTo>
                    <a:pt x="0" y="23794"/>
                  </a:lnTo>
                  <a:lnTo>
                    <a:pt x="33384" y="23794"/>
                  </a:lnTo>
                  <a:lnTo>
                    <a:pt x="361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929;p34"/>
            <p:cNvSpPr/>
            <p:nvPr/>
          </p:nvSpPr>
          <p:spPr>
            <a:xfrm>
              <a:off x="5198320" y="1845006"/>
              <a:ext cx="1075310" cy="707440"/>
            </a:xfrm>
            <a:custGeom>
              <a:avLst/>
              <a:gdLst/>
              <a:ahLst/>
              <a:cxnLst/>
              <a:rect l="l" t="t" r="r" b="b"/>
              <a:pathLst>
                <a:path w="33551" h="22073" extrusionOk="0">
                  <a:moveTo>
                    <a:pt x="2306" y="1"/>
                  </a:moveTo>
                  <a:lnTo>
                    <a:pt x="0" y="22073"/>
                  </a:lnTo>
                  <a:lnTo>
                    <a:pt x="30995" y="22073"/>
                  </a:lnTo>
                  <a:lnTo>
                    <a:pt x="33551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930;p34"/>
            <p:cNvSpPr/>
            <p:nvPr/>
          </p:nvSpPr>
          <p:spPr>
            <a:xfrm>
              <a:off x="5305944" y="1959617"/>
              <a:ext cx="50895" cy="475013"/>
            </a:xfrm>
            <a:custGeom>
              <a:avLst/>
              <a:gdLst/>
              <a:ahLst/>
              <a:cxnLst/>
              <a:rect l="l" t="t" r="r" b="b"/>
              <a:pathLst>
                <a:path w="1588" h="14821" extrusionOk="0">
                  <a:moveTo>
                    <a:pt x="1538" y="0"/>
                  </a:moveTo>
                  <a:lnTo>
                    <a:pt x="1538" y="0"/>
                  </a:lnTo>
                  <a:cubicBezTo>
                    <a:pt x="1504" y="0"/>
                    <a:pt x="1120" y="3309"/>
                    <a:pt x="702" y="7402"/>
                  </a:cubicBezTo>
                  <a:cubicBezTo>
                    <a:pt x="292" y="11267"/>
                    <a:pt x="1" y="14446"/>
                    <a:pt x="12" y="14790"/>
                  </a:cubicBezTo>
                  <a:lnTo>
                    <a:pt x="12" y="14790"/>
                  </a:lnTo>
                  <a:cubicBezTo>
                    <a:pt x="94" y="14447"/>
                    <a:pt x="458" y="11283"/>
                    <a:pt x="853" y="7419"/>
                  </a:cubicBezTo>
                  <a:cubicBezTo>
                    <a:pt x="1270" y="3325"/>
                    <a:pt x="1588" y="0"/>
                    <a:pt x="1538" y="0"/>
                  </a:cubicBezTo>
                  <a:close/>
                  <a:moveTo>
                    <a:pt x="12" y="14790"/>
                  </a:moveTo>
                  <a:cubicBezTo>
                    <a:pt x="7" y="14810"/>
                    <a:pt x="3" y="14821"/>
                    <a:pt x="1" y="14821"/>
                  </a:cubicBezTo>
                  <a:lnTo>
                    <a:pt x="17" y="14821"/>
                  </a:lnTo>
                  <a:cubicBezTo>
                    <a:pt x="14" y="14821"/>
                    <a:pt x="13" y="14810"/>
                    <a:pt x="12" y="147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931;p34"/>
            <p:cNvSpPr/>
            <p:nvPr/>
          </p:nvSpPr>
          <p:spPr>
            <a:xfrm>
              <a:off x="5387351" y="1981026"/>
              <a:ext cx="99643" cy="4872"/>
            </a:xfrm>
            <a:custGeom>
              <a:avLst/>
              <a:gdLst/>
              <a:ahLst/>
              <a:cxnLst/>
              <a:rect l="l" t="t" r="r" b="b"/>
              <a:pathLst>
                <a:path w="3109" h="152" extrusionOk="0">
                  <a:moveTo>
                    <a:pt x="1554" y="1"/>
                  </a:moveTo>
                  <a:cubicBezTo>
                    <a:pt x="702" y="1"/>
                    <a:pt x="0" y="34"/>
                    <a:pt x="0" y="68"/>
                  </a:cubicBezTo>
                  <a:cubicBezTo>
                    <a:pt x="0" y="118"/>
                    <a:pt x="702" y="151"/>
                    <a:pt x="1554" y="151"/>
                  </a:cubicBezTo>
                  <a:cubicBezTo>
                    <a:pt x="2423" y="151"/>
                    <a:pt x="3108" y="118"/>
                    <a:pt x="3108" y="68"/>
                  </a:cubicBezTo>
                  <a:cubicBezTo>
                    <a:pt x="3108" y="34"/>
                    <a:pt x="2423" y="1"/>
                    <a:pt x="1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932;p34"/>
            <p:cNvSpPr/>
            <p:nvPr/>
          </p:nvSpPr>
          <p:spPr>
            <a:xfrm>
              <a:off x="5514269" y="1981026"/>
              <a:ext cx="396843" cy="4872"/>
            </a:xfrm>
            <a:custGeom>
              <a:avLst/>
              <a:gdLst/>
              <a:ahLst/>
              <a:cxnLst/>
              <a:rect l="l" t="t" r="r" b="b"/>
              <a:pathLst>
                <a:path w="12382" h="152" extrusionOk="0">
                  <a:moveTo>
                    <a:pt x="6199" y="1"/>
                  </a:moveTo>
                  <a:cubicBezTo>
                    <a:pt x="2774" y="1"/>
                    <a:pt x="0" y="34"/>
                    <a:pt x="0" y="68"/>
                  </a:cubicBezTo>
                  <a:cubicBezTo>
                    <a:pt x="0" y="118"/>
                    <a:pt x="2774" y="151"/>
                    <a:pt x="6199" y="151"/>
                  </a:cubicBezTo>
                  <a:cubicBezTo>
                    <a:pt x="9608" y="151"/>
                    <a:pt x="12381" y="118"/>
                    <a:pt x="12381" y="68"/>
                  </a:cubicBezTo>
                  <a:cubicBezTo>
                    <a:pt x="12381" y="34"/>
                    <a:pt x="9608" y="1"/>
                    <a:pt x="6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933;p34"/>
            <p:cNvSpPr/>
            <p:nvPr/>
          </p:nvSpPr>
          <p:spPr>
            <a:xfrm>
              <a:off x="5375556" y="2232202"/>
              <a:ext cx="99643" cy="4840"/>
            </a:xfrm>
            <a:custGeom>
              <a:avLst/>
              <a:gdLst/>
              <a:ahLst/>
              <a:cxnLst/>
              <a:rect l="l" t="t" r="r" b="b"/>
              <a:pathLst>
                <a:path w="3109" h="151" extrusionOk="0">
                  <a:moveTo>
                    <a:pt x="1555" y="0"/>
                  </a:moveTo>
                  <a:cubicBezTo>
                    <a:pt x="702" y="0"/>
                    <a:pt x="1" y="33"/>
                    <a:pt x="1" y="84"/>
                  </a:cubicBezTo>
                  <a:cubicBezTo>
                    <a:pt x="1" y="117"/>
                    <a:pt x="702" y="150"/>
                    <a:pt x="1555" y="150"/>
                  </a:cubicBezTo>
                  <a:cubicBezTo>
                    <a:pt x="2423" y="150"/>
                    <a:pt x="3108" y="117"/>
                    <a:pt x="3108" y="84"/>
                  </a:cubicBezTo>
                  <a:cubicBezTo>
                    <a:pt x="3108" y="33"/>
                    <a:pt x="2423" y="0"/>
                    <a:pt x="1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934;p34"/>
            <p:cNvSpPr/>
            <p:nvPr/>
          </p:nvSpPr>
          <p:spPr>
            <a:xfrm>
              <a:off x="5502474" y="2232202"/>
              <a:ext cx="397388" cy="4840"/>
            </a:xfrm>
            <a:custGeom>
              <a:avLst/>
              <a:gdLst/>
              <a:ahLst/>
              <a:cxnLst/>
              <a:rect l="l" t="t" r="r" b="b"/>
              <a:pathLst>
                <a:path w="12399" h="151" extrusionOk="0">
                  <a:moveTo>
                    <a:pt x="6199" y="0"/>
                  </a:moveTo>
                  <a:cubicBezTo>
                    <a:pt x="2774" y="0"/>
                    <a:pt x="1" y="33"/>
                    <a:pt x="1" y="84"/>
                  </a:cubicBezTo>
                  <a:cubicBezTo>
                    <a:pt x="1" y="117"/>
                    <a:pt x="2774" y="150"/>
                    <a:pt x="6199" y="150"/>
                  </a:cubicBezTo>
                  <a:cubicBezTo>
                    <a:pt x="9608" y="150"/>
                    <a:pt x="12398" y="117"/>
                    <a:pt x="12398" y="84"/>
                  </a:cubicBezTo>
                  <a:cubicBezTo>
                    <a:pt x="12398" y="33"/>
                    <a:pt x="9625" y="0"/>
                    <a:pt x="6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935;p34"/>
            <p:cNvSpPr/>
            <p:nvPr/>
          </p:nvSpPr>
          <p:spPr>
            <a:xfrm>
              <a:off x="5366999" y="2348383"/>
              <a:ext cx="397388" cy="4872"/>
            </a:xfrm>
            <a:custGeom>
              <a:avLst/>
              <a:gdLst/>
              <a:ahLst/>
              <a:cxnLst/>
              <a:rect l="l" t="t" r="r" b="b"/>
              <a:pathLst>
                <a:path w="12399" h="152" extrusionOk="0">
                  <a:moveTo>
                    <a:pt x="6199" y="1"/>
                  </a:moveTo>
                  <a:cubicBezTo>
                    <a:pt x="2774" y="1"/>
                    <a:pt x="0" y="34"/>
                    <a:pt x="0" y="68"/>
                  </a:cubicBezTo>
                  <a:cubicBezTo>
                    <a:pt x="0" y="118"/>
                    <a:pt x="2774" y="151"/>
                    <a:pt x="6199" y="151"/>
                  </a:cubicBezTo>
                  <a:cubicBezTo>
                    <a:pt x="9624" y="151"/>
                    <a:pt x="12398" y="118"/>
                    <a:pt x="12398" y="68"/>
                  </a:cubicBezTo>
                  <a:cubicBezTo>
                    <a:pt x="12398" y="34"/>
                    <a:pt x="9624" y="1"/>
                    <a:pt x="6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936;p34"/>
            <p:cNvSpPr/>
            <p:nvPr/>
          </p:nvSpPr>
          <p:spPr>
            <a:xfrm>
              <a:off x="5390556" y="2051728"/>
              <a:ext cx="140347" cy="4840"/>
            </a:xfrm>
            <a:custGeom>
              <a:avLst/>
              <a:gdLst/>
              <a:ahLst/>
              <a:cxnLst/>
              <a:rect l="l" t="t" r="r" b="b"/>
              <a:pathLst>
                <a:path w="4379" h="151" extrusionOk="0">
                  <a:moveTo>
                    <a:pt x="2189" y="0"/>
                  </a:moveTo>
                  <a:cubicBezTo>
                    <a:pt x="986" y="0"/>
                    <a:pt x="0" y="34"/>
                    <a:pt x="0" y="84"/>
                  </a:cubicBezTo>
                  <a:cubicBezTo>
                    <a:pt x="0" y="117"/>
                    <a:pt x="986" y="151"/>
                    <a:pt x="2189" y="151"/>
                  </a:cubicBezTo>
                  <a:cubicBezTo>
                    <a:pt x="3409" y="151"/>
                    <a:pt x="4378" y="117"/>
                    <a:pt x="4378" y="84"/>
                  </a:cubicBezTo>
                  <a:cubicBezTo>
                    <a:pt x="4378" y="34"/>
                    <a:pt x="3409" y="0"/>
                    <a:pt x="21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937;p34"/>
            <p:cNvSpPr/>
            <p:nvPr/>
          </p:nvSpPr>
          <p:spPr>
            <a:xfrm>
              <a:off x="5387351" y="2155602"/>
              <a:ext cx="140315" cy="5384"/>
            </a:xfrm>
            <a:custGeom>
              <a:avLst/>
              <a:gdLst/>
              <a:ahLst/>
              <a:cxnLst/>
              <a:rect l="l" t="t" r="r" b="b"/>
              <a:pathLst>
                <a:path w="4378" h="168" extrusionOk="0">
                  <a:moveTo>
                    <a:pt x="2189" y="1"/>
                  </a:moveTo>
                  <a:cubicBezTo>
                    <a:pt x="969" y="1"/>
                    <a:pt x="0" y="51"/>
                    <a:pt x="0" y="84"/>
                  </a:cubicBezTo>
                  <a:cubicBezTo>
                    <a:pt x="0" y="134"/>
                    <a:pt x="969" y="168"/>
                    <a:pt x="2189" y="168"/>
                  </a:cubicBezTo>
                  <a:cubicBezTo>
                    <a:pt x="3392" y="168"/>
                    <a:pt x="4378" y="134"/>
                    <a:pt x="4378" y="84"/>
                  </a:cubicBezTo>
                  <a:cubicBezTo>
                    <a:pt x="4378" y="51"/>
                    <a:pt x="3392" y="1"/>
                    <a:pt x="21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38;p34"/>
            <p:cNvSpPr/>
            <p:nvPr/>
          </p:nvSpPr>
          <p:spPr>
            <a:xfrm>
              <a:off x="5505679" y="2304475"/>
              <a:ext cx="140347" cy="5384"/>
            </a:xfrm>
            <a:custGeom>
              <a:avLst/>
              <a:gdLst/>
              <a:ahLst/>
              <a:cxnLst/>
              <a:rect l="l" t="t" r="r" b="b"/>
              <a:pathLst>
                <a:path w="4379" h="168" extrusionOk="0">
                  <a:moveTo>
                    <a:pt x="2190" y="1"/>
                  </a:moveTo>
                  <a:cubicBezTo>
                    <a:pt x="987" y="1"/>
                    <a:pt x="1" y="34"/>
                    <a:pt x="1" y="84"/>
                  </a:cubicBezTo>
                  <a:cubicBezTo>
                    <a:pt x="1" y="118"/>
                    <a:pt x="987" y="168"/>
                    <a:pt x="2190" y="168"/>
                  </a:cubicBezTo>
                  <a:cubicBezTo>
                    <a:pt x="3393" y="168"/>
                    <a:pt x="4378" y="118"/>
                    <a:pt x="4378" y="84"/>
                  </a:cubicBezTo>
                  <a:cubicBezTo>
                    <a:pt x="4378" y="34"/>
                    <a:pt x="3393" y="1"/>
                    <a:pt x="21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39;p34"/>
            <p:cNvSpPr/>
            <p:nvPr/>
          </p:nvSpPr>
          <p:spPr>
            <a:xfrm>
              <a:off x="5682948" y="2051728"/>
              <a:ext cx="358287" cy="4840"/>
            </a:xfrm>
            <a:custGeom>
              <a:avLst/>
              <a:gdLst/>
              <a:ahLst/>
              <a:cxnLst/>
              <a:rect l="l" t="t" r="r" b="b"/>
              <a:pathLst>
                <a:path w="11179" h="151" extrusionOk="0">
                  <a:moveTo>
                    <a:pt x="5598" y="0"/>
                  </a:moveTo>
                  <a:cubicBezTo>
                    <a:pt x="2507" y="0"/>
                    <a:pt x="0" y="34"/>
                    <a:pt x="0" y="84"/>
                  </a:cubicBezTo>
                  <a:cubicBezTo>
                    <a:pt x="0" y="117"/>
                    <a:pt x="2507" y="151"/>
                    <a:pt x="5598" y="151"/>
                  </a:cubicBezTo>
                  <a:cubicBezTo>
                    <a:pt x="8689" y="151"/>
                    <a:pt x="11178" y="117"/>
                    <a:pt x="11178" y="84"/>
                  </a:cubicBezTo>
                  <a:cubicBezTo>
                    <a:pt x="11178" y="34"/>
                    <a:pt x="8689" y="0"/>
                    <a:pt x="5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40;p34"/>
            <p:cNvSpPr/>
            <p:nvPr/>
          </p:nvSpPr>
          <p:spPr>
            <a:xfrm>
              <a:off x="5572632" y="2162044"/>
              <a:ext cx="358287" cy="4840"/>
            </a:xfrm>
            <a:custGeom>
              <a:avLst/>
              <a:gdLst/>
              <a:ahLst/>
              <a:cxnLst/>
              <a:rect l="l" t="t" r="r" b="b"/>
              <a:pathLst>
                <a:path w="11179" h="151" extrusionOk="0">
                  <a:moveTo>
                    <a:pt x="5581" y="0"/>
                  </a:moveTo>
                  <a:cubicBezTo>
                    <a:pt x="2490" y="0"/>
                    <a:pt x="0" y="34"/>
                    <a:pt x="0" y="67"/>
                  </a:cubicBezTo>
                  <a:cubicBezTo>
                    <a:pt x="0" y="117"/>
                    <a:pt x="2490" y="151"/>
                    <a:pt x="5581" y="151"/>
                  </a:cubicBezTo>
                  <a:cubicBezTo>
                    <a:pt x="8672" y="151"/>
                    <a:pt x="11178" y="117"/>
                    <a:pt x="11178" y="67"/>
                  </a:cubicBezTo>
                  <a:cubicBezTo>
                    <a:pt x="11178" y="34"/>
                    <a:pt x="8672" y="0"/>
                    <a:pt x="55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41;p34"/>
            <p:cNvSpPr/>
            <p:nvPr/>
          </p:nvSpPr>
          <p:spPr>
            <a:xfrm>
              <a:off x="5695800" y="2304475"/>
              <a:ext cx="358287" cy="5384"/>
            </a:xfrm>
            <a:custGeom>
              <a:avLst/>
              <a:gdLst/>
              <a:ahLst/>
              <a:cxnLst/>
              <a:rect l="l" t="t" r="r" b="b"/>
              <a:pathLst>
                <a:path w="11179" h="168" extrusionOk="0">
                  <a:moveTo>
                    <a:pt x="5581" y="1"/>
                  </a:moveTo>
                  <a:cubicBezTo>
                    <a:pt x="2507" y="1"/>
                    <a:pt x="0" y="34"/>
                    <a:pt x="0" y="84"/>
                  </a:cubicBezTo>
                  <a:cubicBezTo>
                    <a:pt x="0" y="118"/>
                    <a:pt x="2507" y="168"/>
                    <a:pt x="5581" y="168"/>
                  </a:cubicBezTo>
                  <a:cubicBezTo>
                    <a:pt x="8672" y="168"/>
                    <a:pt x="11178" y="118"/>
                    <a:pt x="11178" y="84"/>
                  </a:cubicBezTo>
                  <a:cubicBezTo>
                    <a:pt x="11178" y="34"/>
                    <a:pt x="8672" y="1"/>
                    <a:pt x="55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2;p34"/>
            <p:cNvSpPr/>
            <p:nvPr/>
          </p:nvSpPr>
          <p:spPr>
            <a:xfrm>
              <a:off x="5368602" y="2431938"/>
              <a:ext cx="358287" cy="5384"/>
            </a:xfrm>
            <a:custGeom>
              <a:avLst/>
              <a:gdLst/>
              <a:ahLst/>
              <a:cxnLst/>
              <a:rect l="l" t="t" r="r" b="b"/>
              <a:pathLst>
                <a:path w="11179" h="168" extrusionOk="0">
                  <a:moveTo>
                    <a:pt x="5581" y="0"/>
                  </a:moveTo>
                  <a:cubicBezTo>
                    <a:pt x="2507" y="0"/>
                    <a:pt x="0" y="34"/>
                    <a:pt x="0" y="84"/>
                  </a:cubicBezTo>
                  <a:cubicBezTo>
                    <a:pt x="0" y="134"/>
                    <a:pt x="2507" y="167"/>
                    <a:pt x="5581" y="167"/>
                  </a:cubicBezTo>
                  <a:cubicBezTo>
                    <a:pt x="8672" y="167"/>
                    <a:pt x="11178" y="134"/>
                    <a:pt x="11178" y="84"/>
                  </a:cubicBezTo>
                  <a:cubicBezTo>
                    <a:pt x="11178" y="34"/>
                    <a:pt x="8672" y="0"/>
                    <a:pt x="55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43;p34"/>
            <p:cNvSpPr/>
            <p:nvPr/>
          </p:nvSpPr>
          <p:spPr>
            <a:xfrm>
              <a:off x="5764868" y="2431938"/>
              <a:ext cx="358287" cy="5384"/>
            </a:xfrm>
            <a:custGeom>
              <a:avLst/>
              <a:gdLst/>
              <a:ahLst/>
              <a:cxnLst/>
              <a:rect l="l" t="t" r="r" b="b"/>
              <a:pathLst>
                <a:path w="11179" h="168" extrusionOk="0">
                  <a:moveTo>
                    <a:pt x="5598" y="0"/>
                  </a:moveTo>
                  <a:cubicBezTo>
                    <a:pt x="2507" y="0"/>
                    <a:pt x="1" y="34"/>
                    <a:pt x="1" y="84"/>
                  </a:cubicBezTo>
                  <a:cubicBezTo>
                    <a:pt x="1" y="134"/>
                    <a:pt x="2507" y="167"/>
                    <a:pt x="5598" y="167"/>
                  </a:cubicBezTo>
                  <a:cubicBezTo>
                    <a:pt x="8673" y="167"/>
                    <a:pt x="11179" y="134"/>
                    <a:pt x="11179" y="84"/>
                  </a:cubicBezTo>
                  <a:cubicBezTo>
                    <a:pt x="11179" y="34"/>
                    <a:pt x="8673" y="0"/>
                    <a:pt x="5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44;p34"/>
            <p:cNvSpPr/>
            <p:nvPr/>
          </p:nvSpPr>
          <p:spPr>
            <a:xfrm>
              <a:off x="5368602" y="2473699"/>
              <a:ext cx="358287" cy="4840"/>
            </a:xfrm>
            <a:custGeom>
              <a:avLst/>
              <a:gdLst/>
              <a:ahLst/>
              <a:cxnLst/>
              <a:rect l="l" t="t" r="r" b="b"/>
              <a:pathLst>
                <a:path w="11179" h="151" extrusionOk="0">
                  <a:moveTo>
                    <a:pt x="5581" y="1"/>
                  </a:moveTo>
                  <a:cubicBezTo>
                    <a:pt x="2490" y="1"/>
                    <a:pt x="0" y="34"/>
                    <a:pt x="0" y="67"/>
                  </a:cubicBezTo>
                  <a:cubicBezTo>
                    <a:pt x="0" y="118"/>
                    <a:pt x="2507" y="151"/>
                    <a:pt x="5581" y="151"/>
                  </a:cubicBezTo>
                  <a:cubicBezTo>
                    <a:pt x="8672" y="151"/>
                    <a:pt x="11178" y="118"/>
                    <a:pt x="11178" y="67"/>
                  </a:cubicBezTo>
                  <a:cubicBezTo>
                    <a:pt x="11178" y="34"/>
                    <a:pt x="8672" y="1"/>
                    <a:pt x="55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45;p34"/>
            <p:cNvSpPr/>
            <p:nvPr/>
          </p:nvSpPr>
          <p:spPr>
            <a:xfrm>
              <a:off x="5385748" y="2081695"/>
              <a:ext cx="358800" cy="4872"/>
            </a:xfrm>
            <a:custGeom>
              <a:avLst/>
              <a:gdLst/>
              <a:ahLst/>
              <a:cxnLst/>
              <a:rect l="l" t="t" r="r" b="b"/>
              <a:pathLst>
                <a:path w="11195" h="152" extrusionOk="0">
                  <a:moveTo>
                    <a:pt x="5597" y="1"/>
                  </a:moveTo>
                  <a:cubicBezTo>
                    <a:pt x="2506" y="1"/>
                    <a:pt x="0" y="34"/>
                    <a:pt x="0" y="84"/>
                  </a:cubicBezTo>
                  <a:cubicBezTo>
                    <a:pt x="0" y="118"/>
                    <a:pt x="2506" y="151"/>
                    <a:pt x="5597" y="151"/>
                  </a:cubicBezTo>
                  <a:cubicBezTo>
                    <a:pt x="8689" y="151"/>
                    <a:pt x="11195" y="118"/>
                    <a:pt x="11195" y="84"/>
                  </a:cubicBezTo>
                  <a:cubicBezTo>
                    <a:pt x="11195" y="34"/>
                    <a:pt x="8689" y="1"/>
                    <a:pt x="55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46;p34"/>
            <p:cNvSpPr/>
            <p:nvPr/>
          </p:nvSpPr>
          <p:spPr>
            <a:xfrm>
              <a:off x="5556575" y="2052241"/>
              <a:ext cx="92144" cy="4872"/>
            </a:xfrm>
            <a:custGeom>
              <a:avLst/>
              <a:gdLst/>
              <a:ahLst/>
              <a:cxnLst/>
              <a:rect l="l" t="t" r="r" b="b"/>
              <a:pathLst>
                <a:path w="2875" h="152" extrusionOk="0">
                  <a:moveTo>
                    <a:pt x="1437" y="1"/>
                  </a:moveTo>
                  <a:cubicBezTo>
                    <a:pt x="635" y="1"/>
                    <a:pt x="0" y="34"/>
                    <a:pt x="0" y="85"/>
                  </a:cubicBezTo>
                  <a:cubicBezTo>
                    <a:pt x="0" y="118"/>
                    <a:pt x="635" y="151"/>
                    <a:pt x="1437" y="151"/>
                  </a:cubicBezTo>
                  <a:cubicBezTo>
                    <a:pt x="2222" y="151"/>
                    <a:pt x="2874" y="118"/>
                    <a:pt x="2874" y="85"/>
                  </a:cubicBezTo>
                  <a:cubicBezTo>
                    <a:pt x="2874" y="34"/>
                    <a:pt x="2222" y="1"/>
                    <a:pt x="14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47;p34"/>
            <p:cNvSpPr/>
            <p:nvPr/>
          </p:nvSpPr>
          <p:spPr>
            <a:xfrm>
              <a:off x="5371262" y="2266463"/>
              <a:ext cx="92144" cy="4840"/>
            </a:xfrm>
            <a:custGeom>
              <a:avLst/>
              <a:gdLst/>
              <a:ahLst/>
              <a:cxnLst/>
              <a:rect l="l" t="t" r="r" b="b"/>
              <a:pathLst>
                <a:path w="2875" h="151" extrusionOk="0">
                  <a:moveTo>
                    <a:pt x="1438" y="0"/>
                  </a:moveTo>
                  <a:cubicBezTo>
                    <a:pt x="636" y="0"/>
                    <a:pt x="1" y="34"/>
                    <a:pt x="1" y="84"/>
                  </a:cubicBezTo>
                  <a:cubicBezTo>
                    <a:pt x="1" y="117"/>
                    <a:pt x="636" y="151"/>
                    <a:pt x="1438" y="151"/>
                  </a:cubicBezTo>
                  <a:cubicBezTo>
                    <a:pt x="2240" y="151"/>
                    <a:pt x="2875" y="117"/>
                    <a:pt x="2875" y="84"/>
                  </a:cubicBezTo>
                  <a:cubicBezTo>
                    <a:pt x="2875" y="34"/>
                    <a:pt x="2240" y="0"/>
                    <a:pt x="14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948;p34"/>
            <p:cNvSpPr/>
            <p:nvPr/>
          </p:nvSpPr>
          <p:spPr>
            <a:xfrm>
              <a:off x="5369146" y="2304475"/>
              <a:ext cx="92144" cy="5384"/>
            </a:xfrm>
            <a:custGeom>
              <a:avLst/>
              <a:gdLst/>
              <a:ahLst/>
              <a:cxnLst/>
              <a:rect l="l" t="t" r="r" b="b"/>
              <a:pathLst>
                <a:path w="2875" h="168" extrusionOk="0">
                  <a:moveTo>
                    <a:pt x="1437" y="1"/>
                  </a:moveTo>
                  <a:cubicBezTo>
                    <a:pt x="635" y="1"/>
                    <a:pt x="0" y="34"/>
                    <a:pt x="0" y="84"/>
                  </a:cubicBezTo>
                  <a:cubicBezTo>
                    <a:pt x="0" y="118"/>
                    <a:pt x="635" y="168"/>
                    <a:pt x="1437" y="168"/>
                  </a:cubicBezTo>
                  <a:cubicBezTo>
                    <a:pt x="2239" y="168"/>
                    <a:pt x="2874" y="118"/>
                    <a:pt x="2874" y="84"/>
                  </a:cubicBezTo>
                  <a:cubicBezTo>
                    <a:pt x="2874" y="34"/>
                    <a:pt x="2239" y="1"/>
                    <a:pt x="14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949;p34"/>
            <p:cNvSpPr/>
            <p:nvPr/>
          </p:nvSpPr>
          <p:spPr>
            <a:xfrm>
              <a:off x="5263638" y="1917856"/>
              <a:ext cx="997684" cy="5384"/>
            </a:xfrm>
            <a:custGeom>
              <a:avLst/>
              <a:gdLst/>
              <a:ahLst/>
              <a:cxnLst/>
              <a:rect l="l" t="t" r="r" b="b"/>
              <a:pathLst>
                <a:path w="31129" h="168" extrusionOk="0">
                  <a:moveTo>
                    <a:pt x="15556" y="0"/>
                  </a:moveTo>
                  <a:cubicBezTo>
                    <a:pt x="6968" y="0"/>
                    <a:pt x="1" y="50"/>
                    <a:pt x="1" y="84"/>
                  </a:cubicBezTo>
                  <a:cubicBezTo>
                    <a:pt x="1" y="134"/>
                    <a:pt x="6968" y="167"/>
                    <a:pt x="15556" y="167"/>
                  </a:cubicBezTo>
                  <a:cubicBezTo>
                    <a:pt x="24161" y="167"/>
                    <a:pt x="31129" y="134"/>
                    <a:pt x="31129" y="84"/>
                  </a:cubicBezTo>
                  <a:cubicBezTo>
                    <a:pt x="31129" y="50"/>
                    <a:pt x="24161" y="0"/>
                    <a:pt x="155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950;p34"/>
            <p:cNvSpPr/>
            <p:nvPr/>
          </p:nvSpPr>
          <p:spPr>
            <a:xfrm>
              <a:off x="5315046" y="1875005"/>
              <a:ext cx="27339" cy="23877"/>
            </a:xfrm>
            <a:custGeom>
              <a:avLst/>
              <a:gdLst/>
              <a:ahLst/>
              <a:cxnLst/>
              <a:rect l="l" t="t" r="r" b="b"/>
              <a:pathLst>
                <a:path w="853" h="745" extrusionOk="0">
                  <a:moveTo>
                    <a:pt x="485" y="0"/>
                  </a:moveTo>
                  <a:cubicBezTo>
                    <a:pt x="168" y="0"/>
                    <a:pt x="1" y="401"/>
                    <a:pt x="235" y="635"/>
                  </a:cubicBezTo>
                  <a:cubicBezTo>
                    <a:pt x="310" y="711"/>
                    <a:pt x="401" y="744"/>
                    <a:pt x="489" y="744"/>
                  </a:cubicBezTo>
                  <a:cubicBezTo>
                    <a:pt x="676" y="744"/>
                    <a:pt x="853" y="595"/>
                    <a:pt x="853" y="368"/>
                  </a:cubicBezTo>
                  <a:cubicBezTo>
                    <a:pt x="853" y="168"/>
                    <a:pt x="686" y="0"/>
                    <a:pt x="4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951;p34"/>
            <p:cNvSpPr/>
            <p:nvPr/>
          </p:nvSpPr>
          <p:spPr>
            <a:xfrm>
              <a:off x="5365909" y="1875005"/>
              <a:ext cx="27371" cy="23877"/>
            </a:xfrm>
            <a:custGeom>
              <a:avLst/>
              <a:gdLst/>
              <a:ahLst/>
              <a:cxnLst/>
              <a:rect l="l" t="t" r="r" b="b"/>
              <a:pathLst>
                <a:path w="854" h="745" extrusionOk="0">
                  <a:moveTo>
                    <a:pt x="485" y="0"/>
                  </a:moveTo>
                  <a:cubicBezTo>
                    <a:pt x="151" y="0"/>
                    <a:pt x="1" y="401"/>
                    <a:pt x="218" y="635"/>
                  </a:cubicBezTo>
                  <a:cubicBezTo>
                    <a:pt x="293" y="711"/>
                    <a:pt x="386" y="744"/>
                    <a:pt x="477" y="744"/>
                  </a:cubicBezTo>
                  <a:cubicBezTo>
                    <a:pt x="669" y="744"/>
                    <a:pt x="853" y="595"/>
                    <a:pt x="853" y="368"/>
                  </a:cubicBezTo>
                  <a:cubicBezTo>
                    <a:pt x="853" y="168"/>
                    <a:pt x="686" y="0"/>
                    <a:pt x="4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952;p34"/>
            <p:cNvSpPr/>
            <p:nvPr/>
          </p:nvSpPr>
          <p:spPr>
            <a:xfrm>
              <a:off x="5416260" y="1875005"/>
              <a:ext cx="27883" cy="23877"/>
            </a:xfrm>
            <a:custGeom>
              <a:avLst/>
              <a:gdLst/>
              <a:ahLst/>
              <a:cxnLst/>
              <a:rect l="l" t="t" r="r" b="b"/>
              <a:pathLst>
                <a:path w="870" h="745" extrusionOk="0">
                  <a:moveTo>
                    <a:pt x="502" y="0"/>
                  </a:moveTo>
                  <a:cubicBezTo>
                    <a:pt x="168" y="0"/>
                    <a:pt x="1" y="401"/>
                    <a:pt x="234" y="635"/>
                  </a:cubicBezTo>
                  <a:cubicBezTo>
                    <a:pt x="310" y="711"/>
                    <a:pt x="402" y="744"/>
                    <a:pt x="493" y="744"/>
                  </a:cubicBezTo>
                  <a:cubicBezTo>
                    <a:pt x="685" y="744"/>
                    <a:pt x="869" y="595"/>
                    <a:pt x="869" y="368"/>
                  </a:cubicBezTo>
                  <a:cubicBezTo>
                    <a:pt x="869" y="168"/>
                    <a:pt x="702" y="0"/>
                    <a:pt x="5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953;p34"/>
            <p:cNvSpPr/>
            <p:nvPr/>
          </p:nvSpPr>
          <p:spPr>
            <a:xfrm>
              <a:off x="6565990" y="1808052"/>
              <a:ext cx="1218862" cy="802244"/>
            </a:xfrm>
            <a:custGeom>
              <a:avLst/>
              <a:gdLst/>
              <a:ahLst/>
              <a:cxnLst/>
              <a:rect l="l" t="t" r="r" b="b"/>
              <a:pathLst>
                <a:path w="38030" h="25031" extrusionOk="0">
                  <a:moveTo>
                    <a:pt x="2607" y="1"/>
                  </a:moveTo>
                  <a:lnTo>
                    <a:pt x="1" y="25030"/>
                  </a:lnTo>
                  <a:lnTo>
                    <a:pt x="35139" y="25030"/>
                  </a:lnTo>
                  <a:lnTo>
                    <a:pt x="380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954;p34"/>
            <p:cNvSpPr/>
            <p:nvPr/>
          </p:nvSpPr>
          <p:spPr>
            <a:xfrm>
              <a:off x="6508684" y="1808052"/>
              <a:ext cx="1218862" cy="802244"/>
            </a:xfrm>
            <a:custGeom>
              <a:avLst/>
              <a:gdLst/>
              <a:ahLst/>
              <a:cxnLst/>
              <a:rect l="l" t="t" r="r" b="b"/>
              <a:pathLst>
                <a:path w="38030" h="25031" extrusionOk="0">
                  <a:moveTo>
                    <a:pt x="2608" y="1"/>
                  </a:moveTo>
                  <a:lnTo>
                    <a:pt x="1" y="25030"/>
                  </a:lnTo>
                  <a:lnTo>
                    <a:pt x="35139" y="25030"/>
                  </a:lnTo>
                  <a:lnTo>
                    <a:pt x="38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955;p34"/>
            <p:cNvSpPr/>
            <p:nvPr/>
          </p:nvSpPr>
          <p:spPr>
            <a:xfrm>
              <a:off x="6548330" y="1829494"/>
              <a:ext cx="1131012" cy="744393"/>
            </a:xfrm>
            <a:custGeom>
              <a:avLst/>
              <a:gdLst/>
              <a:ahLst/>
              <a:cxnLst/>
              <a:rect l="l" t="t" r="r" b="b"/>
              <a:pathLst>
                <a:path w="35289" h="23226" extrusionOk="0">
                  <a:moveTo>
                    <a:pt x="2406" y="0"/>
                  </a:moveTo>
                  <a:lnTo>
                    <a:pt x="0" y="23225"/>
                  </a:lnTo>
                  <a:lnTo>
                    <a:pt x="32599" y="23225"/>
                  </a:lnTo>
                  <a:lnTo>
                    <a:pt x="3528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956;p34"/>
            <p:cNvSpPr/>
            <p:nvPr/>
          </p:nvSpPr>
          <p:spPr>
            <a:xfrm>
              <a:off x="6660794" y="1938720"/>
              <a:ext cx="54100" cy="499660"/>
            </a:xfrm>
            <a:custGeom>
              <a:avLst/>
              <a:gdLst/>
              <a:ahLst/>
              <a:cxnLst/>
              <a:rect l="l" t="t" r="r" b="b"/>
              <a:pathLst>
                <a:path w="1688" h="15590" extrusionOk="0">
                  <a:moveTo>
                    <a:pt x="1654" y="1"/>
                  </a:moveTo>
                  <a:lnTo>
                    <a:pt x="1654" y="1"/>
                  </a:lnTo>
                  <a:cubicBezTo>
                    <a:pt x="1604" y="1"/>
                    <a:pt x="1220" y="3493"/>
                    <a:pt x="769" y="7787"/>
                  </a:cubicBezTo>
                  <a:cubicBezTo>
                    <a:pt x="318" y="12098"/>
                    <a:pt x="0" y="15590"/>
                    <a:pt x="50" y="15590"/>
                  </a:cubicBezTo>
                  <a:cubicBezTo>
                    <a:pt x="50" y="15590"/>
                    <a:pt x="51" y="15590"/>
                    <a:pt x="51" y="15590"/>
                  </a:cubicBezTo>
                  <a:cubicBezTo>
                    <a:pt x="86" y="15590"/>
                    <a:pt x="486" y="12104"/>
                    <a:pt x="919" y="7804"/>
                  </a:cubicBezTo>
                  <a:cubicBezTo>
                    <a:pt x="1370" y="3510"/>
                    <a:pt x="1688" y="17"/>
                    <a:pt x="16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957;p34"/>
            <p:cNvSpPr/>
            <p:nvPr/>
          </p:nvSpPr>
          <p:spPr>
            <a:xfrm>
              <a:off x="6747553" y="1961219"/>
              <a:ext cx="104964" cy="5384"/>
            </a:xfrm>
            <a:custGeom>
              <a:avLst/>
              <a:gdLst/>
              <a:ahLst/>
              <a:cxnLst/>
              <a:rect l="l" t="t" r="r" b="b"/>
              <a:pathLst>
                <a:path w="3275" h="168" extrusionOk="0">
                  <a:moveTo>
                    <a:pt x="1637" y="1"/>
                  </a:moveTo>
                  <a:cubicBezTo>
                    <a:pt x="735" y="1"/>
                    <a:pt x="0" y="34"/>
                    <a:pt x="0" y="84"/>
                  </a:cubicBezTo>
                  <a:cubicBezTo>
                    <a:pt x="0" y="117"/>
                    <a:pt x="735" y="168"/>
                    <a:pt x="1637" y="168"/>
                  </a:cubicBezTo>
                  <a:cubicBezTo>
                    <a:pt x="2540" y="168"/>
                    <a:pt x="3275" y="117"/>
                    <a:pt x="3275" y="84"/>
                  </a:cubicBezTo>
                  <a:cubicBezTo>
                    <a:pt x="3275" y="34"/>
                    <a:pt x="2540" y="1"/>
                    <a:pt x="1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958;p34"/>
            <p:cNvSpPr/>
            <p:nvPr/>
          </p:nvSpPr>
          <p:spPr>
            <a:xfrm>
              <a:off x="6880881" y="1961219"/>
              <a:ext cx="417740" cy="5384"/>
            </a:xfrm>
            <a:custGeom>
              <a:avLst/>
              <a:gdLst/>
              <a:ahLst/>
              <a:cxnLst/>
              <a:rect l="l" t="t" r="r" b="b"/>
              <a:pathLst>
                <a:path w="13034" h="168" extrusionOk="0">
                  <a:moveTo>
                    <a:pt x="6517" y="1"/>
                  </a:moveTo>
                  <a:cubicBezTo>
                    <a:pt x="2924" y="1"/>
                    <a:pt x="0" y="34"/>
                    <a:pt x="0" y="84"/>
                  </a:cubicBezTo>
                  <a:cubicBezTo>
                    <a:pt x="0" y="117"/>
                    <a:pt x="2924" y="168"/>
                    <a:pt x="6517" y="168"/>
                  </a:cubicBezTo>
                  <a:cubicBezTo>
                    <a:pt x="10126" y="168"/>
                    <a:pt x="13033" y="117"/>
                    <a:pt x="13033" y="84"/>
                  </a:cubicBezTo>
                  <a:cubicBezTo>
                    <a:pt x="13033" y="34"/>
                    <a:pt x="10126" y="1"/>
                    <a:pt x="65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959;p34"/>
            <p:cNvSpPr/>
            <p:nvPr/>
          </p:nvSpPr>
          <p:spPr>
            <a:xfrm>
              <a:off x="6735214" y="2225760"/>
              <a:ext cx="104996" cy="5384"/>
            </a:xfrm>
            <a:custGeom>
              <a:avLst/>
              <a:gdLst/>
              <a:ahLst/>
              <a:cxnLst/>
              <a:rect l="l" t="t" r="r" b="b"/>
              <a:pathLst>
                <a:path w="3276" h="168" extrusionOk="0">
                  <a:moveTo>
                    <a:pt x="1638" y="1"/>
                  </a:moveTo>
                  <a:cubicBezTo>
                    <a:pt x="736" y="1"/>
                    <a:pt x="1" y="34"/>
                    <a:pt x="1" y="84"/>
                  </a:cubicBezTo>
                  <a:cubicBezTo>
                    <a:pt x="1" y="117"/>
                    <a:pt x="736" y="168"/>
                    <a:pt x="1638" y="168"/>
                  </a:cubicBezTo>
                  <a:cubicBezTo>
                    <a:pt x="2540" y="168"/>
                    <a:pt x="3276" y="117"/>
                    <a:pt x="3276" y="84"/>
                  </a:cubicBezTo>
                  <a:cubicBezTo>
                    <a:pt x="3276" y="34"/>
                    <a:pt x="2540" y="1"/>
                    <a:pt x="16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960;p34"/>
            <p:cNvSpPr/>
            <p:nvPr/>
          </p:nvSpPr>
          <p:spPr>
            <a:xfrm>
              <a:off x="6868574" y="2225760"/>
              <a:ext cx="417708" cy="5384"/>
            </a:xfrm>
            <a:custGeom>
              <a:avLst/>
              <a:gdLst/>
              <a:ahLst/>
              <a:cxnLst/>
              <a:rect l="l" t="t" r="r" b="b"/>
              <a:pathLst>
                <a:path w="13033" h="168" extrusionOk="0">
                  <a:moveTo>
                    <a:pt x="6516" y="1"/>
                  </a:moveTo>
                  <a:cubicBezTo>
                    <a:pt x="2907" y="1"/>
                    <a:pt x="0" y="34"/>
                    <a:pt x="0" y="84"/>
                  </a:cubicBezTo>
                  <a:cubicBezTo>
                    <a:pt x="0" y="117"/>
                    <a:pt x="2924" y="168"/>
                    <a:pt x="6516" y="168"/>
                  </a:cubicBezTo>
                  <a:cubicBezTo>
                    <a:pt x="10109" y="168"/>
                    <a:pt x="13033" y="117"/>
                    <a:pt x="13033" y="84"/>
                  </a:cubicBezTo>
                  <a:cubicBezTo>
                    <a:pt x="13033" y="34"/>
                    <a:pt x="10126" y="1"/>
                    <a:pt x="65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961;p34"/>
            <p:cNvSpPr/>
            <p:nvPr/>
          </p:nvSpPr>
          <p:spPr>
            <a:xfrm>
              <a:off x="6726111" y="2347870"/>
              <a:ext cx="417740" cy="4840"/>
            </a:xfrm>
            <a:custGeom>
              <a:avLst/>
              <a:gdLst/>
              <a:ahLst/>
              <a:cxnLst/>
              <a:rect l="l" t="t" r="r" b="b"/>
              <a:pathLst>
                <a:path w="13034" h="151" extrusionOk="0">
                  <a:moveTo>
                    <a:pt x="6517" y="0"/>
                  </a:moveTo>
                  <a:cubicBezTo>
                    <a:pt x="2925" y="0"/>
                    <a:pt x="1" y="33"/>
                    <a:pt x="1" y="84"/>
                  </a:cubicBezTo>
                  <a:cubicBezTo>
                    <a:pt x="1" y="117"/>
                    <a:pt x="2925" y="150"/>
                    <a:pt x="6517" y="150"/>
                  </a:cubicBezTo>
                  <a:cubicBezTo>
                    <a:pt x="10126" y="150"/>
                    <a:pt x="13033" y="117"/>
                    <a:pt x="13033" y="84"/>
                  </a:cubicBezTo>
                  <a:cubicBezTo>
                    <a:pt x="13033" y="33"/>
                    <a:pt x="10126" y="0"/>
                    <a:pt x="65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962;p34"/>
            <p:cNvSpPr/>
            <p:nvPr/>
          </p:nvSpPr>
          <p:spPr>
            <a:xfrm>
              <a:off x="6751271" y="2036184"/>
              <a:ext cx="147302" cy="4872"/>
            </a:xfrm>
            <a:custGeom>
              <a:avLst/>
              <a:gdLst/>
              <a:ahLst/>
              <a:cxnLst/>
              <a:rect l="l" t="t" r="r" b="b"/>
              <a:pathLst>
                <a:path w="4596" h="152" extrusionOk="0">
                  <a:moveTo>
                    <a:pt x="2290" y="1"/>
                  </a:moveTo>
                  <a:cubicBezTo>
                    <a:pt x="1020" y="1"/>
                    <a:pt x="1" y="34"/>
                    <a:pt x="1" y="68"/>
                  </a:cubicBezTo>
                  <a:cubicBezTo>
                    <a:pt x="1" y="118"/>
                    <a:pt x="1020" y="151"/>
                    <a:pt x="2290" y="151"/>
                  </a:cubicBezTo>
                  <a:cubicBezTo>
                    <a:pt x="3560" y="151"/>
                    <a:pt x="4596" y="118"/>
                    <a:pt x="4596" y="68"/>
                  </a:cubicBezTo>
                  <a:cubicBezTo>
                    <a:pt x="4596" y="34"/>
                    <a:pt x="3560" y="1"/>
                    <a:pt x="22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963;p34"/>
            <p:cNvSpPr/>
            <p:nvPr/>
          </p:nvSpPr>
          <p:spPr>
            <a:xfrm>
              <a:off x="6747553" y="2145443"/>
              <a:ext cx="147270" cy="4840"/>
            </a:xfrm>
            <a:custGeom>
              <a:avLst/>
              <a:gdLst/>
              <a:ahLst/>
              <a:cxnLst/>
              <a:rect l="l" t="t" r="r" b="b"/>
              <a:pathLst>
                <a:path w="4595" h="151" extrusionOk="0">
                  <a:moveTo>
                    <a:pt x="2289" y="0"/>
                  </a:moveTo>
                  <a:cubicBezTo>
                    <a:pt x="1019" y="0"/>
                    <a:pt x="0" y="34"/>
                    <a:pt x="0" y="84"/>
                  </a:cubicBezTo>
                  <a:cubicBezTo>
                    <a:pt x="0" y="117"/>
                    <a:pt x="1019" y="151"/>
                    <a:pt x="2289" y="151"/>
                  </a:cubicBezTo>
                  <a:cubicBezTo>
                    <a:pt x="3559" y="151"/>
                    <a:pt x="4595" y="117"/>
                    <a:pt x="4595" y="84"/>
                  </a:cubicBezTo>
                  <a:cubicBezTo>
                    <a:pt x="4595" y="34"/>
                    <a:pt x="3559" y="0"/>
                    <a:pt x="22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964;p34"/>
            <p:cNvSpPr/>
            <p:nvPr/>
          </p:nvSpPr>
          <p:spPr>
            <a:xfrm>
              <a:off x="6872324" y="2301815"/>
              <a:ext cx="147270" cy="5384"/>
            </a:xfrm>
            <a:custGeom>
              <a:avLst/>
              <a:gdLst/>
              <a:ahLst/>
              <a:cxnLst/>
              <a:rect l="l" t="t" r="r" b="b"/>
              <a:pathLst>
                <a:path w="4595" h="168" extrusionOk="0">
                  <a:moveTo>
                    <a:pt x="2289" y="0"/>
                  </a:moveTo>
                  <a:cubicBezTo>
                    <a:pt x="1019" y="0"/>
                    <a:pt x="0" y="34"/>
                    <a:pt x="0" y="84"/>
                  </a:cubicBezTo>
                  <a:cubicBezTo>
                    <a:pt x="0" y="134"/>
                    <a:pt x="1019" y="167"/>
                    <a:pt x="2289" y="167"/>
                  </a:cubicBezTo>
                  <a:cubicBezTo>
                    <a:pt x="3559" y="167"/>
                    <a:pt x="4595" y="134"/>
                    <a:pt x="4595" y="84"/>
                  </a:cubicBezTo>
                  <a:cubicBezTo>
                    <a:pt x="4595" y="34"/>
                    <a:pt x="3559" y="0"/>
                    <a:pt x="22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965;p34"/>
            <p:cNvSpPr/>
            <p:nvPr/>
          </p:nvSpPr>
          <p:spPr>
            <a:xfrm>
              <a:off x="7058662" y="2036184"/>
              <a:ext cx="377036" cy="4872"/>
            </a:xfrm>
            <a:custGeom>
              <a:avLst/>
              <a:gdLst/>
              <a:ahLst/>
              <a:cxnLst/>
              <a:rect l="l" t="t" r="r" b="b"/>
              <a:pathLst>
                <a:path w="11764" h="152" extrusionOk="0">
                  <a:moveTo>
                    <a:pt x="5882" y="1"/>
                  </a:moveTo>
                  <a:cubicBezTo>
                    <a:pt x="2624" y="1"/>
                    <a:pt x="1" y="34"/>
                    <a:pt x="1" y="68"/>
                  </a:cubicBezTo>
                  <a:cubicBezTo>
                    <a:pt x="1" y="118"/>
                    <a:pt x="2624" y="151"/>
                    <a:pt x="5882" y="151"/>
                  </a:cubicBezTo>
                  <a:cubicBezTo>
                    <a:pt x="9124" y="151"/>
                    <a:pt x="11764" y="118"/>
                    <a:pt x="11764" y="68"/>
                  </a:cubicBezTo>
                  <a:cubicBezTo>
                    <a:pt x="11764" y="34"/>
                    <a:pt x="9124" y="1"/>
                    <a:pt x="58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966;p34"/>
            <p:cNvSpPr/>
            <p:nvPr/>
          </p:nvSpPr>
          <p:spPr>
            <a:xfrm>
              <a:off x="6941936" y="2151853"/>
              <a:ext cx="377036" cy="4872"/>
            </a:xfrm>
            <a:custGeom>
              <a:avLst/>
              <a:gdLst/>
              <a:ahLst/>
              <a:cxnLst/>
              <a:rect l="l" t="t" r="r" b="b"/>
              <a:pathLst>
                <a:path w="11764" h="152" extrusionOk="0">
                  <a:moveTo>
                    <a:pt x="5882" y="1"/>
                  </a:moveTo>
                  <a:cubicBezTo>
                    <a:pt x="2640" y="1"/>
                    <a:pt x="0" y="34"/>
                    <a:pt x="0" y="84"/>
                  </a:cubicBezTo>
                  <a:cubicBezTo>
                    <a:pt x="0" y="118"/>
                    <a:pt x="2640" y="151"/>
                    <a:pt x="5882" y="151"/>
                  </a:cubicBezTo>
                  <a:cubicBezTo>
                    <a:pt x="9140" y="151"/>
                    <a:pt x="11763" y="118"/>
                    <a:pt x="11763" y="84"/>
                  </a:cubicBezTo>
                  <a:cubicBezTo>
                    <a:pt x="11763" y="34"/>
                    <a:pt x="9140" y="1"/>
                    <a:pt x="58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967;p34"/>
            <p:cNvSpPr/>
            <p:nvPr/>
          </p:nvSpPr>
          <p:spPr>
            <a:xfrm>
              <a:off x="7072059" y="2301815"/>
              <a:ext cx="377036" cy="5384"/>
            </a:xfrm>
            <a:custGeom>
              <a:avLst/>
              <a:gdLst/>
              <a:ahLst/>
              <a:cxnLst/>
              <a:rect l="l" t="t" r="r" b="b"/>
              <a:pathLst>
                <a:path w="11764" h="168" extrusionOk="0">
                  <a:moveTo>
                    <a:pt x="5882" y="0"/>
                  </a:moveTo>
                  <a:cubicBezTo>
                    <a:pt x="2624" y="0"/>
                    <a:pt x="0" y="34"/>
                    <a:pt x="0" y="84"/>
                  </a:cubicBezTo>
                  <a:cubicBezTo>
                    <a:pt x="0" y="134"/>
                    <a:pt x="2624" y="167"/>
                    <a:pt x="5882" y="167"/>
                  </a:cubicBezTo>
                  <a:cubicBezTo>
                    <a:pt x="9123" y="167"/>
                    <a:pt x="11763" y="134"/>
                    <a:pt x="11763" y="84"/>
                  </a:cubicBezTo>
                  <a:cubicBezTo>
                    <a:pt x="11763" y="34"/>
                    <a:pt x="9123" y="0"/>
                    <a:pt x="5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968;p34"/>
            <p:cNvSpPr/>
            <p:nvPr/>
          </p:nvSpPr>
          <p:spPr>
            <a:xfrm>
              <a:off x="6727714" y="2436200"/>
              <a:ext cx="377036" cy="4872"/>
            </a:xfrm>
            <a:custGeom>
              <a:avLst/>
              <a:gdLst/>
              <a:ahLst/>
              <a:cxnLst/>
              <a:rect l="l" t="t" r="r" b="b"/>
              <a:pathLst>
                <a:path w="11764" h="152" extrusionOk="0">
                  <a:moveTo>
                    <a:pt x="5882" y="1"/>
                  </a:moveTo>
                  <a:cubicBezTo>
                    <a:pt x="2624" y="1"/>
                    <a:pt x="1" y="34"/>
                    <a:pt x="1" y="68"/>
                  </a:cubicBezTo>
                  <a:cubicBezTo>
                    <a:pt x="1" y="118"/>
                    <a:pt x="2624" y="151"/>
                    <a:pt x="5882" y="151"/>
                  </a:cubicBezTo>
                  <a:cubicBezTo>
                    <a:pt x="9124" y="151"/>
                    <a:pt x="11764" y="118"/>
                    <a:pt x="11764" y="68"/>
                  </a:cubicBezTo>
                  <a:cubicBezTo>
                    <a:pt x="11764" y="34"/>
                    <a:pt x="9124" y="1"/>
                    <a:pt x="58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969;p34"/>
            <p:cNvSpPr/>
            <p:nvPr/>
          </p:nvSpPr>
          <p:spPr>
            <a:xfrm>
              <a:off x="7144364" y="2436200"/>
              <a:ext cx="377004" cy="4872"/>
            </a:xfrm>
            <a:custGeom>
              <a:avLst/>
              <a:gdLst/>
              <a:ahLst/>
              <a:cxnLst/>
              <a:rect l="l" t="t" r="r" b="b"/>
              <a:pathLst>
                <a:path w="11763" h="152" extrusionOk="0">
                  <a:moveTo>
                    <a:pt x="5881" y="1"/>
                  </a:moveTo>
                  <a:cubicBezTo>
                    <a:pt x="2640" y="1"/>
                    <a:pt x="0" y="34"/>
                    <a:pt x="0" y="68"/>
                  </a:cubicBezTo>
                  <a:cubicBezTo>
                    <a:pt x="0" y="118"/>
                    <a:pt x="2640" y="151"/>
                    <a:pt x="5881" y="151"/>
                  </a:cubicBezTo>
                  <a:cubicBezTo>
                    <a:pt x="9140" y="151"/>
                    <a:pt x="11763" y="118"/>
                    <a:pt x="11763" y="68"/>
                  </a:cubicBezTo>
                  <a:cubicBezTo>
                    <a:pt x="11763" y="34"/>
                    <a:pt x="9140" y="1"/>
                    <a:pt x="58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970;p34"/>
            <p:cNvSpPr/>
            <p:nvPr/>
          </p:nvSpPr>
          <p:spPr>
            <a:xfrm>
              <a:off x="6727714" y="2479596"/>
              <a:ext cx="377036" cy="5384"/>
            </a:xfrm>
            <a:custGeom>
              <a:avLst/>
              <a:gdLst/>
              <a:ahLst/>
              <a:cxnLst/>
              <a:rect l="l" t="t" r="r" b="b"/>
              <a:pathLst>
                <a:path w="11764" h="168" extrusionOk="0">
                  <a:moveTo>
                    <a:pt x="5882" y="0"/>
                  </a:moveTo>
                  <a:cubicBezTo>
                    <a:pt x="2624" y="0"/>
                    <a:pt x="1" y="34"/>
                    <a:pt x="1" y="84"/>
                  </a:cubicBezTo>
                  <a:cubicBezTo>
                    <a:pt x="1" y="117"/>
                    <a:pt x="2624" y="167"/>
                    <a:pt x="5882" y="167"/>
                  </a:cubicBezTo>
                  <a:cubicBezTo>
                    <a:pt x="9124" y="167"/>
                    <a:pt x="11764" y="117"/>
                    <a:pt x="11764" y="84"/>
                  </a:cubicBezTo>
                  <a:cubicBezTo>
                    <a:pt x="11764" y="34"/>
                    <a:pt x="9124" y="0"/>
                    <a:pt x="5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971;p34"/>
            <p:cNvSpPr/>
            <p:nvPr/>
          </p:nvSpPr>
          <p:spPr>
            <a:xfrm>
              <a:off x="6745918" y="2067241"/>
              <a:ext cx="377036" cy="5384"/>
            </a:xfrm>
            <a:custGeom>
              <a:avLst/>
              <a:gdLst/>
              <a:ahLst/>
              <a:cxnLst/>
              <a:rect l="l" t="t" r="r" b="b"/>
              <a:pathLst>
                <a:path w="11764" h="168" extrusionOk="0">
                  <a:moveTo>
                    <a:pt x="5882" y="1"/>
                  </a:moveTo>
                  <a:cubicBezTo>
                    <a:pt x="2641" y="1"/>
                    <a:pt x="1" y="34"/>
                    <a:pt x="1" y="84"/>
                  </a:cubicBezTo>
                  <a:cubicBezTo>
                    <a:pt x="1" y="134"/>
                    <a:pt x="2641" y="168"/>
                    <a:pt x="5882" y="168"/>
                  </a:cubicBezTo>
                  <a:cubicBezTo>
                    <a:pt x="9124" y="168"/>
                    <a:pt x="11764" y="134"/>
                    <a:pt x="11764" y="84"/>
                  </a:cubicBezTo>
                  <a:cubicBezTo>
                    <a:pt x="11764" y="34"/>
                    <a:pt x="9140" y="1"/>
                    <a:pt x="58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972;p34"/>
            <p:cNvSpPr/>
            <p:nvPr/>
          </p:nvSpPr>
          <p:spPr>
            <a:xfrm>
              <a:off x="6925334" y="2036184"/>
              <a:ext cx="96951" cy="5384"/>
            </a:xfrm>
            <a:custGeom>
              <a:avLst/>
              <a:gdLst/>
              <a:ahLst/>
              <a:cxnLst/>
              <a:rect l="l" t="t" r="r" b="b"/>
              <a:pathLst>
                <a:path w="3025" h="168" extrusionOk="0">
                  <a:moveTo>
                    <a:pt x="1521" y="1"/>
                  </a:moveTo>
                  <a:cubicBezTo>
                    <a:pt x="685" y="1"/>
                    <a:pt x="0" y="51"/>
                    <a:pt x="0" y="84"/>
                  </a:cubicBezTo>
                  <a:cubicBezTo>
                    <a:pt x="0" y="134"/>
                    <a:pt x="685" y="168"/>
                    <a:pt x="1521" y="168"/>
                  </a:cubicBezTo>
                  <a:cubicBezTo>
                    <a:pt x="2356" y="168"/>
                    <a:pt x="3025" y="134"/>
                    <a:pt x="3025" y="84"/>
                  </a:cubicBezTo>
                  <a:cubicBezTo>
                    <a:pt x="3025" y="51"/>
                    <a:pt x="2356" y="1"/>
                    <a:pt x="15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973;p34"/>
            <p:cNvSpPr/>
            <p:nvPr/>
          </p:nvSpPr>
          <p:spPr>
            <a:xfrm>
              <a:off x="6730406" y="2261624"/>
              <a:ext cx="97496" cy="5416"/>
            </a:xfrm>
            <a:custGeom>
              <a:avLst/>
              <a:gdLst/>
              <a:ahLst/>
              <a:cxnLst/>
              <a:rect l="l" t="t" r="r" b="b"/>
              <a:pathLst>
                <a:path w="3042" h="169" extrusionOk="0">
                  <a:moveTo>
                    <a:pt x="1521" y="1"/>
                  </a:moveTo>
                  <a:cubicBezTo>
                    <a:pt x="685" y="1"/>
                    <a:pt x="0" y="34"/>
                    <a:pt x="0" y="85"/>
                  </a:cubicBezTo>
                  <a:cubicBezTo>
                    <a:pt x="0" y="135"/>
                    <a:pt x="685" y="168"/>
                    <a:pt x="1521" y="168"/>
                  </a:cubicBezTo>
                  <a:cubicBezTo>
                    <a:pt x="2356" y="168"/>
                    <a:pt x="3041" y="135"/>
                    <a:pt x="3041" y="85"/>
                  </a:cubicBezTo>
                  <a:cubicBezTo>
                    <a:pt x="3041" y="34"/>
                    <a:pt x="2356" y="1"/>
                    <a:pt x="15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974;p34"/>
            <p:cNvSpPr/>
            <p:nvPr/>
          </p:nvSpPr>
          <p:spPr>
            <a:xfrm>
              <a:off x="6728259" y="2301815"/>
              <a:ext cx="96951" cy="5384"/>
            </a:xfrm>
            <a:custGeom>
              <a:avLst/>
              <a:gdLst/>
              <a:ahLst/>
              <a:cxnLst/>
              <a:rect l="l" t="t" r="r" b="b"/>
              <a:pathLst>
                <a:path w="3025" h="168" extrusionOk="0">
                  <a:moveTo>
                    <a:pt x="1521" y="0"/>
                  </a:moveTo>
                  <a:cubicBezTo>
                    <a:pt x="686" y="0"/>
                    <a:pt x="1" y="34"/>
                    <a:pt x="1" y="84"/>
                  </a:cubicBezTo>
                  <a:cubicBezTo>
                    <a:pt x="1" y="134"/>
                    <a:pt x="686" y="167"/>
                    <a:pt x="1521" y="167"/>
                  </a:cubicBezTo>
                  <a:cubicBezTo>
                    <a:pt x="2356" y="167"/>
                    <a:pt x="3025" y="134"/>
                    <a:pt x="3025" y="84"/>
                  </a:cubicBezTo>
                  <a:cubicBezTo>
                    <a:pt x="3025" y="34"/>
                    <a:pt x="2356" y="0"/>
                    <a:pt x="15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975;p34"/>
            <p:cNvSpPr/>
            <p:nvPr/>
          </p:nvSpPr>
          <p:spPr>
            <a:xfrm>
              <a:off x="6616885" y="1895356"/>
              <a:ext cx="1050150" cy="4840"/>
            </a:xfrm>
            <a:custGeom>
              <a:avLst/>
              <a:gdLst/>
              <a:ahLst/>
              <a:cxnLst/>
              <a:rect l="l" t="t" r="r" b="b"/>
              <a:pathLst>
                <a:path w="32766" h="151" extrusionOk="0">
                  <a:moveTo>
                    <a:pt x="16391" y="0"/>
                  </a:moveTo>
                  <a:cubicBezTo>
                    <a:pt x="7335" y="0"/>
                    <a:pt x="0" y="34"/>
                    <a:pt x="0" y="84"/>
                  </a:cubicBezTo>
                  <a:cubicBezTo>
                    <a:pt x="0" y="117"/>
                    <a:pt x="7335" y="151"/>
                    <a:pt x="16391" y="151"/>
                  </a:cubicBezTo>
                  <a:cubicBezTo>
                    <a:pt x="25431" y="151"/>
                    <a:pt x="32766" y="117"/>
                    <a:pt x="32766" y="84"/>
                  </a:cubicBezTo>
                  <a:cubicBezTo>
                    <a:pt x="32766" y="34"/>
                    <a:pt x="25431" y="0"/>
                    <a:pt x="163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976;p34"/>
            <p:cNvSpPr/>
            <p:nvPr/>
          </p:nvSpPr>
          <p:spPr>
            <a:xfrm>
              <a:off x="6671498" y="1849845"/>
              <a:ext cx="28941" cy="25159"/>
            </a:xfrm>
            <a:custGeom>
              <a:avLst/>
              <a:gdLst/>
              <a:ahLst/>
              <a:cxnLst/>
              <a:rect l="l" t="t" r="r" b="b"/>
              <a:pathLst>
                <a:path w="903" h="785" extrusionOk="0">
                  <a:moveTo>
                    <a:pt x="518" y="0"/>
                  </a:moveTo>
                  <a:cubicBezTo>
                    <a:pt x="167" y="0"/>
                    <a:pt x="0" y="418"/>
                    <a:pt x="234" y="668"/>
                  </a:cubicBezTo>
                  <a:cubicBezTo>
                    <a:pt x="315" y="749"/>
                    <a:pt x="412" y="784"/>
                    <a:pt x="507" y="784"/>
                  </a:cubicBezTo>
                  <a:cubicBezTo>
                    <a:pt x="709" y="784"/>
                    <a:pt x="903" y="623"/>
                    <a:pt x="903" y="384"/>
                  </a:cubicBezTo>
                  <a:cubicBezTo>
                    <a:pt x="903" y="184"/>
                    <a:pt x="736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977;p34"/>
            <p:cNvSpPr/>
            <p:nvPr/>
          </p:nvSpPr>
          <p:spPr>
            <a:xfrm>
              <a:off x="6724509" y="1849845"/>
              <a:ext cx="29486" cy="25159"/>
            </a:xfrm>
            <a:custGeom>
              <a:avLst/>
              <a:gdLst/>
              <a:ahLst/>
              <a:cxnLst/>
              <a:rect l="l" t="t" r="r" b="b"/>
              <a:pathLst>
                <a:path w="920" h="785" extrusionOk="0">
                  <a:moveTo>
                    <a:pt x="519" y="0"/>
                  </a:moveTo>
                  <a:cubicBezTo>
                    <a:pt x="184" y="0"/>
                    <a:pt x="1" y="418"/>
                    <a:pt x="251" y="668"/>
                  </a:cubicBezTo>
                  <a:cubicBezTo>
                    <a:pt x="331" y="749"/>
                    <a:pt x="429" y="784"/>
                    <a:pt x="524" y="784"/>
                  </a:cubicBezTo>
                  <a:cubicBezTo>
                    <a:pt x="726" y="784"/>
                    <a:pt x="920" y="623"/>
                    <a:pt x="920" y="384"/>
                  </a:cubicBezTo>
                  <a:cubicBezTo>
                    <a:pt x="920" y="184"/>
                    <a:pt x="736" y="0"/>
                    <a:pt x="5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978;p34"/>
            <p:cNvSpPr/>
            <p:nvPr/>
          </p:nvSpPr>
          <p:spPr>
            <a:xfrm>
              <a:off x="6778064" y="1849845"/>
              <a:ext cx="28941" cy="25159"/>
            </a:xfrm>
            <a:custGeom>
              <a:avLst/>
              <a:gdLst/>
              <a:ahLst/>
              <a:cxnLst/>
              <a:rect l="l" t="t" r="r" b="b"/>
              <a:pathLst>
                <a:path w="903" h="785" extrusionOk="0">
                  <a:moveTo>
                    <a:pt x="518" y="0"/>
                  </a:moveTo>
                  <a:cubicBezTo>
                    <a:pt x="184" y="0"/>
                    <a:pt x="0" y="418"/>
                    <a:pt x="251" y="668"/>
                  </a:cubicBezTo>
                  <a:cubicBezTo>
                    <a:pt x="326" y="749"/>
                    <a:pt x="420" y="784"/>
                    <a:pt x="512" y="784"/>
                  </a:cubicBezTo>
                  <a:cubicBezTo>
                    <a:pt x="709" y="784"/>
                    <a:pt x="903" y="623"/>
                    <a:pt x="903" y="384"/>
                  </a:cubicBezTo>
                  <a:cubicBezTo>
                    <a:pt x="903" y="184"/>
                    <a:pt x="736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979;p34"/>
            <p:cNvSpPr/>
            <p:nvPr/>
          </p:nvSpPr>
          <p:spPr>
            <a:xfrm>
              <a:off x="5974250" y="894499"/>
              <a:ext cx="1164248" cy="766348"/>
            </a:xfrm>
            <a:custGeom>
              <a:avLst/>
              <a:gdLst/>
              <a:ahLst/>
              <a:cxnLst/>
              <a:rect l="l" t="t" r="r" b="b"/>
              <a:pathLst>
                <a:path w="36326" h="23911" extrusionOk="0">
                  <a:moveTo>
                    <a:pt x="2490" y="0"/>
                  </a:moveTo>
                  <a:lnTo>
                    <a:pt x="1" y="23910"/>
                  </a:lnTo>
                  <a:lnTo>
                    <a:pt x="33552" y="23910"/>
                  </a:lnTo>
                  <a:lnTo>
                    <a:pt x="363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980;p34"/>
            <p:cNvSpPr/>
            <p:nvPr/>
          </p:nvSpPr>
          <p:spPr>
            <a:xfrm>
              <a:off x="5919637" y="894499"/>
              <a:ext cx="1164216" cy="766348"/>
            </a:xfrm>
            <a:custGeom>
              <a:avLst/>
              <a:gdLst/>
              <a:ahLst/>
              <a:cxnLst/>
              <a:rect l="l" t="t" r="r" b="b"/>
              <a:pathLst>
                <a:path w="36325" h="23911" extrusionOk="0">
                  <a:moveTo>
                    <a:pt x="2490" y="0"/>
                  </a:moveTo>
                  <a:lnTo>
                    <a:pt x="1" y="23910"/>
                  </a:lnTo>
                  <a:lnTo>
                    <a:pt x="33551" y="23910"/>
                  </a:lnTo>
                  <a:lnTo>
                    <a:pt x="363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981;p34"/>
            <p:cNvSpPr/>
            <p:nvPr/>
          </p:nvSpPr>
          <p:spPr>
            <a:xfrm>
              <a:off x="5957136" y="915364"/>
              <a:ext cx="1080149" cy="710645"/>
            </a:xfrm>
            <a:custGeom>
              <a:avLst/>
              <a:gdLst/>
              <a:ahLst/>
              <a:cxnLst/>
              <a:rect l="l" t="t" r="r" b="b"/>
              <a:pathLst>
                <a:path w="33702" h="22173" extrusionOk="0">
                  <a:moveTo>
                    <a:pt x="2306" y="1"/>
                  </a:moveTo>
                  <a:lnTo>
                    <a:pt x="0" y="22173"/>
                  </a:lnTo>
                  <a:lnTo>
                    <a:pt x="31145" y="22173"/>
                  </a:lnTo>
                  <a:lnTo>
                    <a:pt x="337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982;p34"/>
            <p:cNvSpPr/>
            <p:nvPr/>
          </p:nvSpPr>
          <p:spPr>
            <a:xfrm>
              <a:off x="6065849" y="1029430"/>
              <a:ext cx="51953" cy="477192"/>
            </a:xfrm>
            <a:custGeom>
              <a:avLst/>
              <a:gdLst/>
              <a:ahLst/>
              <a:cxnLst/>
              <a:rect l="l" t="t" r="r" b="b"/>
              <a:pathLst>
                <a:path w="1621" h="14889" extrusionOk="0">
                  <a:moveTo>
                    <a:pt x="1571" y="1"/>
                  </a:moveTo>
                  <a:cubicBezTo>
                    <a:pt x="1537" y="1"/>
                    <a:pt x="1153" y="3326"/>
                    <a:pt x="735" y="7436"/>
                  </a:cubicBezTo>
                  <a:cubicBezTo>
                    <a:pt x="301" y="11546"/>
                    <a:pt x="0" y="14888"/>
                    <a:pt x="33" y="14888"/>
                  </a:cubicBezTo>
                  <a:cubicBezTo>
                    <a:pt x="34" y="14888"/>
                    <a:pt x="34" y="14888"/>
                    <a:pt x="34" y="14888"/>
                  </a:cubicBezTo>
                  <a:cubicBezTo>
                    <a:pt x="85" y="14888"/>
                    <a:pt x="469" y="11553"/>
                    <a:pt x="886" y="7453"/>
                  </a:cubicBezTo>
                  <a:cubicBezTo>
                    <a:pt x="1303" y="3342"/>
                    <a:pt x="1621" y="17"/>
                    <a:pt x="1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983;p34"/>
            <p:cNvSpPr/>
            <p:nvPr/>
          </p:nvSpPr>
          <p:spPr>
            <a:xfrm>
              <a:off x="6148314" y="1050871"/>
              <a:ext cx="100701" cy="4840"/>
            </a:xfrm>
            <a:custGeom>
              <a:avLst/>
              <a:gdLst/>
              <a:ahLst/>
              <a:cxnLst/>
              <a:rect l="l" t="t" r="r" b="b"/>
              <a:pathLst>
                <a:path w="3142" h="151" extrusionOk="0">
                  <a:moveTo>
                    <a:pt x="1571" y="0"/>
                  </a:moveTo>
                  <a:cubicBezTo>
                    <a:pt x="702" y="0"/>
                    <a:pt x="0" y="33"/>
                    <a:pt x="0" y="84"/>
                  </a:cubicBezTo>
                  <a:cubicBezTo>
                    <a:pt x="0" y="117"/>
                    <a:pt x="702" y="150"/>
                    <a:pt x="1571" y="150"/>
                  </a:cubicBezTo>
                  <a:cubicBezTo>
                    <a:pt x="2440" y="150"/>
                    <a:pt x="3141" y="117"/>
                    <a:pt x="3141" y="84"/>
                  </a:cubicBezTo>
                  <a:cubicBezTo>
                    <a:pt x="3141" y="33"/>
                    <a:pt x="2440" y="0"/>
                    <a:pt x="1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984;p34"/>
            <p:cNvSpPr/>
            <p:nvPr/>
          </p:nvSpPr>
          <p:spPr>
            <a:xfrm>
              <a:off x="6275745" y="1050871"/>
              <a:ext cx="398990" cy="4840"/>
            </a:xfrm>
            <a:custGeom>
              <a:avLst/>
              <a:gdLst/>
              <a:ahLst/>
              <a:cxnLst/>
              <a:rect l="l" t="t" r="r" b="b"/>
              <a:pathLst>
                <a:path w="12449" h="151" extrusionOk="0">
                  <a:moveTo>
                    <a:pt x="6233" y="0"/>
                  </a:moveTo>
                  <a:cubicBezTo>
                    <a:pt x="2791" y="0"/>
                    <a:pt x="1" y="33"/>
                    <a:pt x="1" y="84"/>
                  </a:cubicBezTo>
                  <a:cubicBezTo>
                    <a:pt x="1" y="117"/>
                    <a:pt x="2791" y="150"/>
                    <a:pt x="6233" y="150"/>
                  </a:cubicBezTo>
                  <a:cubicBezTo>
                    <a:pt x="9675" y="150"/>
                    <a:pt x="12449" y="117"/>
                    <a:pt x="12449" y="84"/>
                  </a:cubicBezTo>
                  <a:cubicBezTo>
                    <a:pt x="12449" y="33"/>
                    <a:pt x="9675" y="0"/>
                    <a:pt x="6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985;p34"/>
            <p:cNvSpPr/>
            <p:nvPr/>
          </p:nvSpPr>
          <p:spPr>
            <a:xfrm>
              <a:off x="6136520" y="1303617"/>
              <a:ext cx="100701" cy="4840"/>
            </a:xfrm>
            <a:custGeom>
              <a:avLst/>
              <a:gdLst/>
              <a:ahLst/>
              <a:cxnLst/>
              <a:rect l="l" t="t" r="r" b="b"/>
              <a:pathLst>
                <a:path w="3142" h="151" extrusionOk="0">
                  <a:moveTo>
                    <a:pt x="1571" y="0"/>
                  </a:moveTo>
                  <a:cubicBezTo>
                    <a:pt x="702" y="0"/>
                    <a:pt x="1" y="34"/>
                    <a:pt x="1" y="67"/>
                  </a:cubicBezTo>
                  <a:cubicBezTo>
                    <a:pt x="1" y="117"/>
                    <a:pt x="702" y="151"/>
                    <a:pt x="1571" y="151"/>
                  </a:cubicBezTo>
                  <a:cubicBezTo>
                    <a:pt x="2440" y="151"/>
                    <a:pt x="3142" y="117"/>
                    <a:pt x="3142" y="67"/>
                  </a:cubicBezTo>
                  <a:cubicBezTo>
                    <a:pt x="3142" y="34"/>
                    <a:pt x="2440" y="0"/>
                    <a:pt x="1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986;p34"/>
            <p:cNvSpPr/>
            <p:nvPr/>
          </p:nvSpPr>
          <p:spPr>
            <a:xfrm>
              <a:off x="6263982" y="1303617"/>
              <a:ext cx="398990" cy="4840"/>
            </a:xfrm>
            <a:custGeom>
              <a:avLst/>
              <a:gdLst/>
              <a:ahLst/>
              <a:cxnLst/>
              <a:rect l="l" t="t" r="r" b="b"/>
              <a:pathLst>
                <a:path w="12449" h="151" extrusionOk="0">
                  <a:moveTo>
                    <a:pt x="6232" y="0"/>
                  </a:moveTo>
                  <a:cubicBezTo>
                    <a:pt x="2791" y="0"/>
                    <a:pt x="0" y="34"/>
                    <a:pt x="0" y="67"/>
                  </a:cubicBezTo>
                  <a:cubicBezTo>
                    <a:pt x="0" y="117"/>
                    <a:pt x="2791" y="151"/>
                    <a:pt x="6232" y="151"/>
                  </a:cubicBezTo>
                  <a:cubicBezTo>
                    <a:pt x="9674" y="151"/>
                    <a:pt x="12448" y="117"/>
                    <a:pt x="12448" y="67"/>
                  </a:cubicBezTo>
                  <a:cubicBezTo>
                    <a:pt x="12448" y="34"/>
                    <a:pt x="9674" y="0"/>
                    <a:pt x="6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987;p34"/>
            <p:cNvSpPr/>
            <p:nvPr/>
          </p:nvSpPr>
          <p:spPr>
            <a:xfrm>
              <a:off x="6127962" y="1419831"/>
              <a:ext cx="399503" cy="5384"/>
            </a:xfrm>
            <a:custGeom>
              <a:avLst/>
              <a:gdLst/>
              <a:ahLst/>
              <a:cxnLst/>
              <a:rect l="l" t="t" r="r" b="b"/>
              <a:pathLst>
                <a:path w="12465" h="168" extrusionOk="0">
                  <a:moveTo>
                    <a:pt x="6232" y="0"/>
                  </a:moveTo>
                  <a:cubicBezTo>
                    <a:pt x="2791" y="0"/>
                    <a:pt x="0" y="34"/>
                    <a:pt x="0" y="84"/>
                  </a:cubicBezTo>
                  <a:cubicBezTo>
                    <a:pt x="0" y="117"/>
                    <a:pt x="2791" y="167"/>
                    <a:pt x="6232" y="167"/>
                  </a:cubicBezTo>
                  <a:cubicBezTo>
                    <a:pt x="9674" y="167"/>
                    <a:pt x="12465" y="117"/>
                    <a:pt x="12465" y="84"/>
                  </a:cubicBezTo>
                  <a:cubicBezTo>
                    <a:pt x="12465" y="34"/>
                    <a:pt x="9674" y="0"/>
                    <a:pt x="6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88;p34"/>
            <p:cNvSpPr/>
            <p:nvPr/>
          </p:nvSpPr>
          <p:spPr>
            <a:xfrm>
              <a:off x="6152064" y="1122086"/>
              <a:ext cx="140860" cy="5384"/>
            </a:xfrm>
            <a:custGeom>
              <a:avLst/>
              <a:gdLst/>
              <a:ahLst/>
              <a:cxnLst/>
              <a:rect l="l" t="t" r="r" b="b"/>
              <a:pathLst>
                <a:path w="4395" h="168" extrusionOk="0">
                  <a:moveTo>
                    <a:pt x="2189" y="0"/>
                  </a:moveTo>
                  <a:cubicBezTo>
                    <a:pt x="986" y="0"/>
                    <a:pt x="0" y="34"/>
                    <a:pt x="0" y="84"/>
                  </a:cubicBezTo>
                  <a:cubicBezTo>
                    <a:pt x="0" y="134"/>
                    <a:pt x="986" y="167"/>
                    <a:pt x="2189" y="167"/>
                  </a:cubicBezTo>
                  <a:cubicBezTo>
                    <a:pt x="3409" y="167"/>
                    <a:pt x="4394" y="134"/>
                    <a:pt x="4394" y="84"/>
                  </a:cubicBezTo>
                  <a:cubicBezTo>
                    <a:pt x="4394" y="34"/>
                    <a:pt x="3409" y="0"/>
                    <a:pt x="21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89;p34"/>
            <p:cNvSpPr/>
            <p:nvPr/>
          </p:nvSpPr>
          <p:spPr>
            <a:xfrm>
              <a:off x="6148314" y="1226505"/>
              <a:ext cx="140860" cy="5384"/>
            </a:xfrm>
            <a:custGeom>
              <a:avLst/>
              <a:gdLst/>
              <a:ahLst/>
              <a:cxnLst/>
              <a:rect l="l" t="t" r="r" b="b"/>
              <a:pathLst>
                <a:path w="4395" h="168" extrusionOk="0">
                  <a:moveTo>
                    <a:pt x="2206" y="0"/>
                  </a:moveTo>
                  <a:cubicBezTo>
                    <a:pt x="986" y="0"/>
                    <a:pt x="0" y="51"/>
                    <a:pt x="0" y="84"/>
                  </a:cubicBezTo>
                  <a:cubicBezTo>
                    <a:pt x="0" y="134"/>
                    <a:pt x="986" y="168"/>
                    <a:pt x="2206" y="168"/>
                  </a:cubicBezTo>
                  <a:cubicBezTo>
                    <a:pt x="3409" y="168"/>
                    <a:pt x="4394" y="134"/>
                    <a:pt x="4394" y="84"/>
                  </a:cubicBezTo>
                  <a:cubicBezTo>
                    <a:pt x="4394" y="51"/>
                    <a:pt x="3409" y="0"/>
                    <a:pt x="2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90;p34"/>
            <p:cNvSpPr/>
            <p:nvPr/>
          </p:nvSpPr>
          <p:spPr>
            <a:xfrm>
              <a:off x="6267732" y="1375922"/>
              <a:ext cx="140860" cy="5384"/>
            </a:xfrm>
            <a:custGeom>
              <a:avLst/>
              <a:gdLst/>
              <a:ahLst/>
              <a:cxnLst/>
              <a:rect l="l" t="t" r="r" b="b"/>
              <a:pathLst>
                <a:path w="4395" h="168" extrusionOk="0">
                  <a:moveTo>
                    <a:pt x="2189" y="0"/>
                  </a:moveTo>
                  <a:cubicBezTo>
                    <a:pt x="986" y="0"/>
                    <a:pt x="0" y="50"/>
                    <a:pt x="0" y="84"/>
                  </a:cubicBezTo>
                  <a:cubicBezTo>
                    <a:pt x="0" y="134"/>
                    <a:pt x="986" y="167"/>
                    <a:pt x="2189" y="167"/>
                  </a:cubicBezTo>
                  <a:cubicBezTo>
                    <a:pt x="3409" y="167"/>
                    <a:pt x="4394" y="134"/>
                    <a:pt x="4394" y="84"/>
                  </a:cubicBezTo>
                  <a:cubicBezTo>
                    <a:pt x="4394" y="50"/>
                    <a:pt x="3409" y="0"/>
                    <a:pt x="21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91;p34"/>
            <p:cNvSpPr/>
            <p:nvPr/>
          </p:nvSpPr>
          <p:spPr>
            <a:xfrm>
              <a:off x="6445514" y="1122086"/>
              <a:ext cx="359889" cy="5384"/>
            </a:xfrm>
            <a:custGeom>
              <a:avLst/>
              <a:gdLst/>
              <a:ahLst/>
              <a:cxnLst/>
              <a:rect l="l" t="t" r="r" b="b"/>
              <a:pathLst>
                <a:path w="11229" h="168" extrusionOk="0">
                  <a:moveTo>
                    <a:pt x="5614" y="0"/>
                  </a:moveTo>
                  <a:cubicBezTo>
                    <a:pt x="2523" y="0"/>
                    <a:pt x="0" y="34"/>
                    <a:pt x="0" y="84"/>
                  </a:cubicBezTo>
                  <a:cubicBezTo>
                    <a:pt x="0" y="134"/>
                    <a:pt x="2523" y="167"/>
                    <a:pt x="5614" y="167"/>
                  </a:cubicBezTo>
                  <a:cubicBezTo>
                    <a:pt x="8722" y="167"/>
                    <a:pt x="11229" y="134"/>
                    <a:pt x="11229" y="84"/>
                  </a:cubicBezTo>
                  <a:cubicBezTo>
                    <a:pt x="11229" y="34"/>
                    <a:pt x="8722" y="0"/>
                    <a:pt x="56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92;p34"/>
            <p:cNvSpPr/>
            <p:nvPr/>
          </p:nvSpPr>
          <p:spPr>
            <a:xfrm>
              <a:off x="6334653" y="1232915"/>
              <a:ext cx="359889" cy="4872"/>
            </a:xfrm>
            <a:custGeom>
              <a:avLst/>
              <a:gdLst/>
              <a:ahLst/>
              <a:cxnLst/>
              <a:rect l="l" t="t" r="r" b="b"/>
              <a:pathLst>
                <a:path w="11229" h="152" extrusionOk="0">
                  <a:moveTo>
                    <a:pt x="5615" y="1"/>
                  </a:moveTo>
                  <a:cubicBezTo>
                    <a:pt x="2507" y="1"/>
                    <a:pt x="1" y="34"/>
                    <a:pt x="1" y="84"/>
                  </a:cubicBezTo>
                  <a:cubicBezTo>
                    <a:pt x="1" y="118"/>
                    <a:pt x="2507" y="151"/>
                    <a:pt x="5615" y="151"/>
                  </a:cubicBezTo>
                  <a:cubicBezTo>
                    <a:pt x="8706" y="151"/>
                    <a:pt x="11229" y="118"/>
                    <a:pt x="11229" y="84"/>
                  </a:cubicBezTo>
                  <a:cubicBezTo>
                    <a:pt x="11229" y="34"/>
                    <a:pt x="8706" y="1"/>
                    <a:pt x="5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93;p34"/>
            <p:cNvSpPr/>
            <p:nvPr/>
          </p:nvSpPr>
          <p:spPr>
            <a:xfrm>
              <a:off x="6458366" y="1375922"/>
              <a:ext cx="359889" cy="5384"/>
            </a:xfrm>
            <a:custGeom>
              <a:avLst/>
              <a:gdLst/>
              <a:ahLst/>
              <a:cxnLst/>
              <a:rect l="l" t="t" r="r" b="b"/>
              <a:pathLst>
                <a:path w="11229" h="168" extrusionOk="0">
                  <a:moveTo>
                    <a:pt x="5614" y="0"/>
                  </a:moveTo>
                  <a:cubicBezTo>
                    <a:pt x="2507" y="0"/>
                    <a:pt x="0" y="50"/>
                    <a:pt x="0" y="84"/>
                  </a:cubicBezTo>
                  <a:cubicBezTo>
                    <a:pt x="0" y="134"/>
                    <a:pt x="2507" y="167"/>
                    <a:pt x="5614" y="167"/>
                  </a:cubicBezTo>
                  <a:cubicBezTo>
                    <a:pt x="8722" y="167"/>
                    <a:pt x="11229" y="134"/>
                    <a:pt x="11229" y="84"/>
                  </a:cubicBezTo>
                  <a:cubicBezTo>
                    <a:pt x="11229" y="50"/>
                    <a:pt x="8722" y="0"/>
                    <a:pt x="56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94;p34"/>
            <p:cNvSpPr/>
            <p:nvPr/>
          </p:nvSpPr>
          <p:spPr>
            <a:xfrm>
              <a:off x="6129565" y="1504443"/>
              <a:ext cx="359889" cy="4840"/>
            </a:xfrm>
            <a:custGeom>
              <a:avLst/>
              <a:gdLst/>
              <a:ahLst/>
              <a:cxnLst/>
              <a:rect l="l" t="t" r="r" b="b"/>
              <a:pathLst>
                <a:path w="11229" h="151" extrusionOk="0">
                  <a:moveTo>
                    <a:pt x="5614" y="0"/>
                  </a:moveTo>
                  <a:cubicBezTo>
                    <a:pt x="2523" y="0"/>
                    <a:pt x="0" y="34"/>
                    <a:pt x="0" y="67"/>
                  </a:cubicBezTo>
                  <a:cubicBezTo>
                    <a:pt x="0" y="117"/>
                    <a:pt x="2523" y="151"/>
                    <a:pt x="5614" y="151"/>
                  </a:cubicBezTo>
                  <a:cubicBezTo>
                    <a:pt x="8722" y="151"/>
                    <a:pt x="11228" y="117"/>
                    <a:pt x="11228" y="67"/>
                  </a:cubicBezTo>
                  <a:cubicBezTo>
                    <a:pt x="11228" y="34"/>
                    <a:pt x="8722" y="0"/>
                    <a:pt x="56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95;p34"/>
            <p:cNvSpPr/>
            <p:nvPr/>
          </p:nvSpPr>
          <p:spPr>
            <a:xfrm>
              <a:off x="6527978" y="1504443"/>
              <a:ext cx="359889" cy="4840"/>
            </a:xfrm>
            <a:custGeom>
              <a:avLst/>
              <a:gdLst/>
              <a:ahLst/>
              <a:cxnLst/>
              <a:rect l="l" t="t" r="r" b="b"/>
              <a:pathLst>
                <a:path w="11229" h="151" extrusionOk="0">
                  <a:moveTo>
                    <a:pt x="5615" y="0"/>
                  </a:moveTo>
                  <a:cubicBezTo>
                    <a:pt x="2507" y="0"/>
                    <a:pt x="1" y="34"/>
                    <a:pt x="1" y="67"/>
                  </a:cubicBezTo>
                  <a:cubicBezTo>
                    <a:pt x="1" y="117"/>
                    <a:pt x="2507" y="151"/>
                    <a:pt x="5615" y="151"/>
                  </a:cubicBezTo>
                  <a:cubicBezTo>
                    <a:pt x="8706" y="151"/>
                    <a:pt x="11229" y="117"/>
                    <a:pt x="11229" y="67"/>
                  </a:cubicBezTo>
                  <a:cubicBezTo>
                    <a:pt x="11229" y="34"/>
                    <a:pt x="8706" y="0"/>
                    <a:pt x="56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96;p34"/>
            <p:cNvSpPr/>
            <p:nvPr/>
          </p:nvSpPr>
          <p:spPr>
            <a:xfrm>
              <a:off x="6129565" y="1545659"/>
              <a:ext cx="359889" cy="5384"/>
            </a:xfrm>
            <a:custGeom>
              <a:avLst/>
              <a:gdLst/>
              <a:ahLst/>
              <a:cxnLst/>
              <a:rect l="l" t="t" r="r" b="b"/>
              <a:pathLst>
                <a:path w="11229" h="168" extrusionOk="0">
                  <a:moveTo>
                    <a:pt x="5614" y="1"/>
                  </a:moveTo>
                  <a:cubicBezTo>
                    <a:pt x="2507" y="1"/>
                    <a:pt x="0" y="51"/>
                    <a:pt x="0" y="84"/>
                  </a:cubicBezTo>
                  <a:cubicBezTo>
                    <a:pt x="0" y="134"/>
                    <a:pt x="2523" y="168"/>
                    <a:pt x="5614" y="168"/>
                  </a:cubicBezTo>
                  <a:cubicBezTo>
                    <a:pt x="8722" y="168"/>
                    <a:pt x="11228" y="134"/>
                    <a:pt x="11228" y="84"/>
                  </a:cubicBezTo>
                  <a:cubicBezTo>
                    <a:pt x="11228" y="51"/>
                    <a:pt x="8722" y="1"/>
                    <a:pt x="56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97;p34"/>
            <p:cNvSpPr/>
            <p:nvPr/>
          </p:nvSpPr>
          <p:spPr>
            <a:xfrm>
              <a:off x="6147224" y="1152053"/>
              <a:ext cx="359889" cy="5416"/>
            </a:xfrm>
            <a:custGeom>
              <a:avLst/>
              <a:gdLst/>
              <a:ahLst/>
              <a:cxnLst/>
              <a:rect l="l" t="t" r="r" b="b"/>
              <a:pathLst>
                <a:path w="11229" h="169" extrusionOk="0">
                  <a:moveTo>
                    <a:pt x="5615" y="1"/>
                  </a:moveTo>
                  <a:cubicBezTo>
                    <a:pt x="2507" y="1"/>
                    <a:pt x="1" y="34"/>
                    <a:pt x="1" y="84"/>
                  </a:cubicBezTo>
                  <a:cubicBezTo>
                    <a:pt x="1" y="135"/>
                    <a:pt x="2507" y="168"/>
                    <a:pt x="5615" y="168"/>
                  </a:cubicBezTo>
                  <a:cubicBezTo>
                    <a:pt x="8706" y="168"/>
                    <a:pt x="11229" y="135"/>
                    <a:pt x="11229" y="84"/>
                  </a:cubicBezTo>
                  <a:cubicBezTo>
                    <a:pt x="11229" y="34"/>
                    <a:pt x="8723" y="1"/>
                    <a:pt x="5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98;p34"/>
            <p:cNvSpPr/>
            <p:nvPr/>
          </p:nvSpPr>
          <p:spPr>
            <a:xfrm>
              <a:off x="6318596" y="1122599"/>
              <a:ext cx="92689" cy="4872"/>
            </a:xfrm>
            <a:custGeom>
              <a:avLst/>
              <a:gdLst/>
              <a:ahLst/>
              <a:cxnLst/>
              <a:rect l="l" t="t" r="r" b="b"/>
              <a:pathLst>
                <a:path w="2892" h="152" extrusionOk="0">
                  <a:moveTo>
                    <a:pt x="1437" y="1"/>
                  </a:moveTo>
                  <a:cubicBezTo>
                    <a:pt x="635" y="1"/>
                    <a:pt x="0" y="34"/>
                    <a:pt x="0" y="85"/>
                  </a:cubicBezTo>
                  <a:cubicBezTo>
                    <a:pt x="0" y="118"/>
                    <a:pt x="635" y="151"/>
                    <a:pt x="1437" y="151"/>
                  </a:cubicBezTo>
                  <a:cubicBezTo>
                    <a:pt x="2239" y="151"/>
                    <a:pt x="2891" y="118"/>
                    <a:pt x="2891" y="85"/>
                  </a:cubicBezTo>
                  <a:cubicBezTo>
                    <a:pt x="2891" y="34"/>
                    <a:pt x="2239" y="1"/>
                    <a:pt x="14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99;p34"/>
            <p:cNvSpPr/>
            <p:nvPr/>
          </p:nvSpPr>
          <p:spPr>
            <a:xfrm>
              <a:off x="6132225" y="1337879"/>
              <a:ext cx="93233" cy="4872"/>
            </a:xfrm>
            <a:custGeom>
              <a:avLst/>
              <a:gdLst/>
              <a:ahLst/>
              <a:cxnLst/>
              <a:rect l="l" t="t" r="r" b="b"/>
              <a:pathLst>
                <a:path w="2909" h="152" extrusionOk="0">
                  <a:moveTo>
                    <a:pt x="1455" y="1"/>
                  </a:moveTo>
                  <a:cubicBezTo>
                    <a:pt x="653" y="1"/>
                    <a:pt x="1" y="34"/>
                    <a:pt x="1" y="84"/>
                  </a:cubicBezTo>
                  <a:cubicBezTo>
                    <a:pt x="1" y="118"/>
                    <a:pt x="653" y="151"/>
                    <a:pt x="1455" y="151"/>
                  </a:cubicBezTo>
                  <a:cubicBezTo>
                    <a:pt x="2257" y="151"/>
                    <a:pt x="2908" y="118"/>
                    <a:pt x="2908" y="84"/>
                  </a:cubicBezTo>
                  <a:cubicBezTo>
                    <a:pt x="2908" y="34"/>
                    <a:pt x="2257" y="1"/>
                    <a:pt x="14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000;p34"/>
            <p:cNvSpPr/>
            <p:nvPr/>
          </p:nvSpPr>
          <p:spPr>
            <a:xfrm>
              <a:off x="6130110" y="1375922"/>
              <a:ext cx="92657" cy="5384"/>
            </a:xfrm>
            <a:custGeom>
              <a:avLst/>
              <a:gdLst/>
              <a:ahLst/>
              <a:cxnLst/>
              <a:rect l="l" t="t" r="r" b="b"/>
              <a:pathLst>
                <a:path w="2891" h="168" extrusionOk="0">
                  <a:moveTo>
                    <a:pt x="1454" y="0"/>
                  </a:moveTo>
                  <a:cubicBezTo>
                    <a:pt x="652" y="0"/>
                    <a:pt x="0" y="50"/>
                    <a:pt x="0" y="84"/>
                  </a:cubicBezTo>
                  <a:cubicBezTo>
                    <a:pt x="0" y="134"/>
                    <a:pt x="652" y="167"/>
                    <a:pt x="1454" y="167"/>
                  </a:cubicBezTo>
                  <a:cubicBezTo>
                    <a:pt x="2256" y="167"/>
                    <a:pt x="2891" y="134"/>
                    <a:pt x="2891" y="84"/>
                  </a:cubicBezTo>
                  <a:cubicBezTo>
                    <a:pt x="2891" y="50"/>
                    <a:pt x="2256" y="0"/>
                    <a:pt x="14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001;p34"/>
            <p:cNvSpPr/>
            <p:nvPr/>
          </p:nvSpPr>
          <p:spPr>
            <a:xfrm>
              <a:off x="6024056" y="987668"/>
              <a:ext cx="1002524" cy="5384"/>
            </a:xfrm>
            <a:custGeom>
              <a:avLst/>
              <a:gdLst/>
              <a:ahLst/>
              <a:cxnLst/>
              <a:rect l="l" t="t" r="r" b="b"/>
              <a:pathLst>
                <a:path w="31280" h="168" extrusionOk="0">
                  <a:moveTo>
                    <a:pt x="15640" y="0"/>
                  </a:moveTo>
                  <a:cubicBezTo>
                    <a:pt x="7002" y="0"/>
                    <a:pt x="1" y="51"/>
                    <a:pt x="1" y="84"/>
                  </a:cubicBezTo>
                  <a:cubicBezTo>
                    <a:pt x="1" y="134"/>
                    <a:pt x="7002" y="168"/>
                    <a:pt x="15640" y="168"/>
                  </a:cubicBezTo>
                  <a:cubicBezTo>
                    <a:pt x="24278" y="168"/>
                    <a:pt x="31279" y="134"/>
                    <a:pt x="31279" y="84"/>
                  </a:cubicBezTo>
                  <a:cubicBezTo>
                    <a:pt x="31279" y="51"/>
                    <a:pt x="24278" y="0"/>
                    <a:pt x="15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002;p34"/>
            <p:cNvSpPr/>
            <p:nvPr/>
          </p:nvSpPr>
          <p:spPr>
            <a:xfrm>
              <a:off x="6076009" y="944818"/>
              <a:ext cx="27883" cy="23877"/>
            </a:xfrm>
            <a:custGeom>
              <a:avLst/>
              <a:gdLst/>
              <a:ahLst/>
              <a:cxnLst/>
              <a:rect l="l" t="t" r="r" b="b"/>
              <a:pathLst>
                <a:path w="870" h="745" extrusionOk="0">
                  <a:moveTo>
                    <a:pt x="485" y="1"/>
                  </a:moveTo>
                  <a:cubicBezTo>
                    <a:pt x="168" y="1"/>
                    <a:pt x="0" y="402"/>
                    <a:pt x="234" y="636"/>
                  </a:cubicBezTo>
                  <a:cubicBezTo>
                    <a:pt x="310" y="711"/>
                    <a:pt x="401" y="745"/>
                    <a:pt x="490" y="745"/>
                  </a:cubicBezTo>
                  <a:cubicBezTo>
                    <a:pt x="678" y="745"/>
                    <a:pt x="858" y="595"/>
                    <a:pt x="869" y="368"/>
                  </a:cubicBezTo>
                  <a:cubicBezTo>
                    <a:pt x="853" y="168"/>
                    <a:pt x="702" y="1"/>
                    <a:pt x="4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003;p34"/>
            <p:cNvSpPr/>
            <p:nvPr/>
          </p:nvSpPr>
          <p:spPr>
            <a:xfrm>
              <a:off x="6126873" y="944818"/>
              <a:ext cx="27883" cy="23877"/>
            </a:xfrm>
            <a:custGeom>
              <a:avLst/>
              <a:gdLst/>
              <a:ahLst/>
              <a:cxnLst/>
              <a:rect l="l" t="t" r="r" b="b"/>
              <a:pathLst>
                <a:path w="870" h="745" extrusionOk="0">
                  <a:moveTo>
                    <a:pt x="502" y="1"/>
                  </a:moveTo>
                  <a:cubicBezTo>
                    <a:pt x="168" y="1"/>
                    <a:pt x="1" y="402"/>
                    <a:pt x="235" y="636"/>
                  </a:cubicBezTo>
                  <a:cubicBezTo>
                    <a:pt x="310" y="711"/>
                    <a:pt x="403" y="745"/>
                    <a:pt x="494" y="745"/>
                  </a:cubicBezTo>
                  <a:cubicBezTo>
                    <a:pt x="685" y="745"/>
                    <a:pt x="870" y="595"/>
                    <a:pt x="870" y="368"/>
                  </a:cubicBezTo>
                  <a:cubicBezTo>
                    <a:pt x="870" y="168"/>
                    <a:pt x="703" y="1"/>
                    <a:pt x="5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004;p34"/>
            <p:cNvSpPr/>
            <p:nvPr/>
          </p:nvSpPr>
          <p:spPr>
            <a:xfrm>
              <a:off x="6177768" y="944818"/>
              <a:ext cx="27851" cy="23877"/>
            </a:xfrm>
            <a:custGeom>
              <a:avLst/>
              <a:gdLst/>
              <a:ahLst/>
              <a:cxnLst/>
              <a:rect l="l" t="t" r="r" b="b"/>
              <a:pathLst>
                <a:path w="869" h="745" extrusionOk="0">
                  <a:moveTo>
                    <a:pt x="501" y="1"/>
                  </a:moveTo>
                  <a:cubicBezTo>
                    <a:pt x="167" y="1"/>
                    <a:pt x="0" y="402"/>
                    <a:pt x="234" y="636"/>
                  </a:cubicBezTo>
                  <a:cubicBezTo>
                    <a:pt x="309" y="711"/>
                    <a:pt x="402" y="745"/>
                    <a:pt x="493" y="745"/>
                  </a:cubicBezTo>
                  <a:cubicBezTo>
                    <a:pt x="685" y="745"/>
                    <a:pt x="869" y="595"/>
                    <a:pt x="869" y="368"/>
                  </a:cubicBezTo>
                  <a:cubicBezTo>
                    <a:pt x="869" y="168"/>
                    <a:pt x="702" y="1"/>
                    <a:pt x="5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005;p34"/>
            <p:cNvSpPr/>
            <p:nvPr/>
          </p:nvSpPr>
          <p:spPr>
            <a:xfrm>
              <a:off x="5144220" y="4554160"/>
              <a:ext cx="84099" cy="114611"/>
            </a:xfrm>
            <a:custGeom>
              <a:avLst/>
              <a:gdLst/>
              <a:ahLst/>
              <a:cxnLst/>
              <a:rect l="l" t="t" r="r" b="b"/>
              <a:pathLst>
                <a:path w="2624" h="3576" extrusionOk="0">
                  <a:moveTo>
                    <a:pt x="1" y="0"/>
                  </a:moveTo>
                  <a:lnTo>
                    <a:pt x="1" y="3576"/>
                  </a:lnTo>
                  <a:lnTo>
                    <a:pt x="2624" y="3576"/>
                  </a:lnTo>
                  <a:lnTo>
                    <a:pt x="26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006;p34"/>
            <p:cNvSpPr/>
            <p:nvPr/>
          </p:nvSpPr>
          <p:spPr>
            <a:xfrm>
              <a:off x="5677051" y="3184856"/>
              <a:ext cx="743336" cy="35896"/>
            </a:xfrm>
            <a:custGeom>
              <a:avLst/>
              <a:gdLst/>
              <a:ahLst/>
              <a:cxnLst/>
              <a:rect l="l" t="t" r="r" b="b"/>
              <a:pathLst>
                <a:path w="23193" h="1120" extrusionOk="0">
                  <a:moveTo>
                    <a:pt x="1" y="0"/>
                  </a:moveTo>
                  <a:lnTo>
                    <a:pt x="1" y="1120"/>
                  </a:lnTo>
                  <a:lnTo>
                    <a:pt x="23192" y="1120"/>
                  </a:lnTo>
                  <a:lnTo>
                    <a:pt x="231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007;p34"/>
            <p:cNvSpPr/>
            <p:nvPr/>
          </p:nvSpPr>
          <p:spPr>
            <a:xfrm>
              <a:off x="5968385" y="2698081"/>
              <a:ext cx="706895" cy="522671"/>
            </a:xfrm>
            <a:custGeom>
              <a:avLst/>
              <a:gdLst/>
              <a:ahLst/>
              <a:cxnLst/>
              <a:rect l="l" t="t" r="r" b="b"/>
              <a:pathLst>
                <a:path w="22056" h="16308" extrusionOk="0">
                  <a:moveTo>
                    <a:pt x="3943" y="0"/>
                  </a:moveTo>
                  <a:lnTo>
                    <a:pt x="0" y="16308"/>
                  </a:lnTo>
                  <a:lnTo>
                    <a:pt x="17694" y="16308"/>
                  </a:lnTo>
                  <a:lnTo>
                    <a:pt x="220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008;p34"/>
            <p:cNvSpPr/>
            <p:nvPr/>
          </p:nvSpPr>
          <p:spPr>
            <a:xfrm>
              <a:off x="6003192" y="2722727"/>
              <a:ext cx="639430" cy="458411"/>
            </a:xfrm>
            <a:custGeom>
              <a:avLst/>
              <a:gdLst/>
              <a:ahLst/>
              <a:cxnLst/>
              <a:rect l="l" t="t" r="r" b="b"/>
              <a:pathLst>
                <a:path w="19951" h="14303" extrusionOk="0">
                  <a:moveTo>
                    <a:pt x="3693" y="0"/>
                  </a:moveTo>
                  <a:lnTo>
                    <a:pt x="0" y="14303"/>
                  </a:lnTo>
                  <a:lnTo>
                    <a:pt x="16174" y="14303"/>
                  </a:lnTo>
                  <a:lnTo>
                    <a:pt x="1995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009;p34"/>
            <p:cNvSpPr/>
            <p:nvPr/>
          </p:nvSpPr>
          <p:spPr>
            <a:xfrm>
              <a:off x="6102258" y="2811057"/>
              <a:ext cx="380241" cy="130187"/>
            </a:xfrm>
            <a:custGeom>
              <a:avLst/>
              <a:gdLst/>
              <a:ahLst/>
              <a:cxnLst/>
              <a:rect l="l" t="t" r="r" b="b"/>
              <a:pathLst>
                <a:path w="11864" h="4062" extrusionOk="0">
                  <a:moveTo>
                    <a:pt x="1003" y="1"/>
                  </a:moveTo>
                  <a:lnTo>
                    <a:pt x="0" y="4061"/>
                  </a:lnTo>
                  <a:lnTo>
                    <a:pt x="10727" y="4061"/>
                  </a:lnTo>
                  <a:lnTo>
                    <a:pt x="1186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010;p34"/>
            <p:cNvSpPr/>
            <p:nvPr/>
          </p:nvSpPr>
          <p:spPr>
            <a:xfrm>
              <a:off x="6140814" y="2791795"/>
              <a:ext cx="269380" cy="4840"/>
            </a:xfrm>
            <a:custGeom>
              <a:avLst/>
              <a:gdLst/>
              <a:ahLst/>
              <a:cxnLst/>
              <a:rect l="l" t="t" r="r" b="b"/>
              <a:pathLst>
                <a:path w="8405" h="151" extrusionOk="0">
                  <a:moveTo>
                    <a:pt x="4194" y="0"/>
                  </a:moveTo>
                  <a:cubicBezTo>
                    <a:pt x="1872" y="0"/>
                    <a:pt x="0" y="34"/>
                    <a:pt x="0" y="67"/>
                  </a:cubicBezTo>
                  <a:cubicBezTo>
                    <a:pt x="0" y="117"/>
                    <a:pt x="1872" y="151"/>
                    <a:pt x="4194" y="151"/>
                  </a:cubicBezTo>
                  <a:cubicBezTo>
                    <a:pt x="6517" y="151"/>
                    <a:pt x="8405" y="117"/>
                    <a:pt x="8405" y="67"/>
                  </a:cubicBezTo>
                  <a:cubicBezTo>
                    <a:pt x="8405" y="34"/>
                    <a:pt x="6517" y="0"/>
                    <a:pt x="4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011;p34"/>
            <p:cNvSpPr/>
            <p:nvPr/>
          </p:nvSpPr>
          <p:spPr>
            <a:xfrm>
              <a:off x="6144564" y="2833556"/>
              <a:ext cx="108714" cy="5384"/>
            </a:xfrm>
            <a:custGeom>
              <a:avLst/>
              <a:gdLst/>
              <a:ahLst/>
              <a:cxnLst/>
              <a:rect l="l" t="t" r="r" b="b"/>
              <a:pathLst>
                <a:path w="3392" h="168" extrusionOk="0">
                  <a:moveTo>
                    <a:pt x="1704" y="1"/>
                  </a:moveTo>
                  <a:cubicBezTo>
                    <a:pt x="769" y="1"/>
                    <a:pt x="0" y="34"/>
                    <a:pt x="0" y="84"/>
                  </a:cubicBezTo>
                  <a:cubicBezTo>
                    <a:pt x="0" y="118"/>
                    <a:pt x="769" y="168"/>
                    <a:pt x="1704" y="168"/>
                  </a:cubicBezTo>
                  <a:cubicBezTo>
                    <a:pt x="2640" y="168"/>
                    <a:pt x="3392" y="118"/>
                    <a:pt x="3392" y="84"/>
                  </a:cubicBezTo>
                  <a:cubicBezTo>
                    <a:pt x="3392" y="34"/>
                    <a:pt x="2640" y="1"/>
                    <a:pt x="17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012;p34"/>
            <p:cNvSpPr/>
            <p:nvPr/>
          </p:nvSpPr>
          <p:spPr>
            <a:xfrm>
              <a:off x="6269848" y="2831409"/>
              <a:ext cx="70734" cy="5384"/>
            </a:xfrm>
            <a:custGeom>
              <a:avLst/>
              <a:gdLst/>
              <a:ahLst/>
              <a:cxnLst/>
              <a:rect l="l" t="t" r="r" b="b"/>
              <a:pathLst>
                <a:path w="2207" h="168" extrusionOk="0">
                  <a:moveTo>
                    <a:pt x="1104" y="1"/>
                  </a:moveTo>
                  <a:cubicBezTo>
                    <a:pt x="486" y="1"/>
                    <a:pt x="1" y="34"/>
                    <a:pt x="1" y="84"/>
                  </a:cubicBezTo>
                  <a:cubicBezTo>
                    <a:pt x="1" y="135"/>
                    <a:pt x="486" y="168"/>
                    <a:pt x="1104" y="168"/>
                  </a:cubicBezTo>
                  <a:cubicBezTo>
                    <a:pt x="1705" y="168"/>
                    <a:pt x="2207" y="135"/>
                    <a:pt x="2207" y="84"/>
                  </a:cubicBezTo>
                  <a:cubicBezTo>
                    <a:pt x="2207" y="34"/>
                    <a:pt x="1705" y="1"/>
                    <a:pt x="11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013;p34"/>
            <p:cNvSpPr/>
            <p:nvPr/>
          </p:nvSpPr>
          <p:spPr>
            <a:xfrm>
              <a:off x="6141872" y="2857113"/>
              <a:ext cx="296719" cy="5384"/>
            </a:xfrm>
            <a:custGeom>
              <a:avLst/>
              <a:gdLst/>
              <a:ahLst/>
              <a:cxnLst/>
              <a:rect l="l" t="t" r="r" b="b"/>
              <a:pathLst>
                <a:path w="9258" h="168" extrusionOk="0">
                  <a:moveTo>
                    <a:pt x="4629" y="1"/>
                  </a:moveTo>
                  <a:cubicBezTo>
                    <a:pt x="2072" y="1"/>
                    <a:pt x="1" y="34"/>
                    <a:pt x="1" y="84"/>
                  </a:cubicBezTo>
                  <a:cubicBezTo>
                    <a:pt x="1" y="118"/>
                    <a:pt x="2072" y="168"/>
                    <a:pt x="4629" y="168"/>
                  </a:cubicBezTo>
                  <a:cubicBezTo>
                    <a:pt x="7185" y="168"/>
                    <a:pt x="9257" y="118"/>
                    <a:pt x="9257" y="84"/>
                  </a:cubicBezTo>
                  <a:cubicBezTo>
                    <a:pt x="9257" y="34"/>
                    <a:pt x="7185" y="1"/>
                    <a:pt x="46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014;p34"/>
            <p:cNvSpPr/>
            <p:nvPr/>
          </p:nvSpPr>
          <p:spPr>
            <a:xfrm>
              <a:off x="6135462" y="2878554"/>
              <a:ext cx="96406" cy="5384"/>
            </a:xfrm>
            <a:custGeom>
              <a:avLst/>
              <a:gdLst/>
              <a:ahLst/>
              <a:cxnLst/>
              <a:rect l="l" t="t" r="r" b="b"/>
              <a:pathLst>
                <a:path w="3008" h="168" extrusionOk="0">
                  <a:moveTo>
                    <a:pt x="1504" y="0"/>
                  </a:moveTo>
                  <a:cubicBezTo>
                    <a:pt x="668" y="0"/>
                    <a:pt x="0" y="34"/>
                    <a:pt x="0" y="84"/>
                  </a:cubicBezTo>
                  <a:cubicBezTo>
                    <a:pt x="0" y="134"/>
                    <a:pt x="668" y="167"/>
                    <a:pt x="1504" y="167"/>
                  </a:cubicBezTo>
                  <a:cubicBezTo>
                    <a:pt x="2339" y="167"/>
                    <a:pt x="3008" y="134"/>
                    <a:pt x="3008" y="84"/>
                  </a:cubicBezTo>
                  <a:cubicBezTo>
                    <a:pt x="3008" y="34"/>
                    <a:pt x="2339" y="0"/>
                    <a:pt x="15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015;p34"/>
            <p:cNvSpPr/>
            <p:nvPr/>
          </p:nvSpPr>
          <p:spPr>
            <a:xfrm>
              <a:off x="6136520" y="2909611"/>
              <a:ext cx="275822" cy="4840"/>
            </a:xfrm>
            <a:custGeom>
              <a:avLst/>
              <a:gdLst/>
              <a:ahLst/>
              <a:cxnLst/>
              <a:rect l="l" t="t" r="r" b="b"/>
              <a:pathLst>
                <a:path w="8606" h="151" extrusionOk="0">
                  <a:moveTo>
                    <a:pt x="4295" y="0"/>
                  </a:moveTo>
                  <a:cubicBezTo>
                    <a:pt x="1922" y="0"/>
                    <a:pt x="1" y="34"/>
                    <a:pt x="1" y="67"/>
                  </a:cubicBezTo>
                  <a:cubicBezTo>
                    <a:pt x="1" y="117"/>
                    <a:pt x="1922" y="151"/>
                    <a:pt x="4295" y="151"/>
                  </a:cubicBezTo>
                  <a:cubicBezTo>
                    <a:pt x="6667" y="151"/>
                    <a:pt x="8605" y="117"/>
                    <a:pt x="8605" y="67"/>
                  </a:cubicBezTo>
                  <a:cubicBezTo>
                    <a:pt x="8605" y="34"/>
                    <a:pt x="6667" y="0"/>
                    <a:pt x="42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016;p34"/>
            <p:cNvSpPr/>
            <p:nvPr/>
          </p:nvSpPr>
          <p:spPr>
            <a:xfrm>
              <a:off x="6102771" y="2976018"/>
              <a:ext cx="106598" cy="4840"/>
            </a:xfrm>
            <a:custGeom>
              <a:avLst/>
              <a:gdLst/>
              <a:ahLst/>
              <a:cxnLst/>
              <a:rect l="l" t="t" r="r" b="b"/>
              <a:pathLst>
                <a:path w="3326" h="151" extrusionOk="0">
                  <a:moveTo>
                    <a:pt x="1655" y="0"/>
                  </a:moveTo>
                  <a:cubicBezTo>
                    <a:pt x="736" y="0"/>
                    <a:pt x="1" y="34"/>
                    <a:pt x="1" y="84"/>
                  </a:cubicBezTo>
                  <a:cubicBezTo>
                    <a:pt x="1" y="117"/>
                    <a:pt x="736" y="151"/>
                    <a:pt x="1655" y="151"/>
                  </a:cubicBezTo>
                  <a:cubicBezTo>
                    <a:pt x="2574" y="151"/>
                    <a:pt x="3326" y="117"/>
                    <a:pt x="3326" y="84"/>
                  </a:cubicBezTo>
                  <a:cubicBezTo>
                    <a:pt x="3326" y="34"/>
                    <a:pt x="2574" y="0"/>
                    <a:pt x="16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017;p34"/>
            <p:cNvSpPr/>
            <p:nvPr/>
          </p:nvSpPr>
          <p:spPr>
            <a:xfrm>
              <a:off x="6227542" y="2976018"/>
              <a:ext cx="72882" cy="5384"/>
            </a:xfrm>
            <a:custGeom>
              <a:avLst/>
              <a:gdLst/>
              <a:ahLst/>
              <a:cxnLst/>
              <a:rect l="l" t="t" r="r" b="b"/>
              <a:pathLst>
                <a:path w="2274" h="168" extrusionOk="0">
                  <a:moveTo>
                    <a:pt x="1137" y="0"/>
                  </a:moveTo>
                  <a:cubicBezTo>
                    <a:pt x="519" y="0"/>
                    <a:pt x="1" y="34"/>
                    <a:pt x="1" y="67"/>
                  </a:cubicBezTo>
                  <a:cubicBezTo>
                    <a:pt x="1" y="117"/>
                    <a:pt x="519" y="151"/>
                    <a:pt x="1137" y="167"/>
                  </a:cubicBezTo>
                  <a:cubicBezTo>
                    <a:pt x="1772" y="167"/>
                    <a:pt x="2273" y="134"/>
                    <a:pt x="2273" y="84"/>
                  </a:cubicBezTo>
                  <a:cubicBezTo>
                    <a:pt x="2273" y="50"/>
                    <a:pt x="1772" y="17"/>
                    <a:pt x="1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018;p34"/>
            <p:cNvSpPr/>
            <p:nvPr/>
          </p:nvSpPr>
          <p:spPr>
            <a:xfrm>
              <a:off x="6320743" y="2973871"/>
              <a:ext cx="31089" cy="5384"/>
            </a:xfrm>
            <a:custGeom>
              <a:avLst/>
              <a:gdLst/>
              <a:ahLst/>
              <a:cxnLst/>
              <a:rect l="l" t="t" r="r" b="b"/>
              <a:pathLst>
                <a:path w="970" h="168" extrusionOk="0">
                  <a:moveTo>
                    <a:pt x="485" y="0"/>
                  </a:moveTo>
                  <a:cubicBezTo>
                    <a:pt x="217" y="0"/>
                    <a:pt x="0" y="34"/>
                    <a:pt x="0" y="84"/>
                  </a:cubicBezTo>
                  <a:cubicBezTo>
                    <a:pt x="0" y="134"/>
                    <a:pt x="217" y="167"/>
                    <a:pt x="485" y="167"/>
                  </a:cubicBezTo>
                  <a:cubicBezTo>
                    <a:pt x="752" y="167"/>
                    <a:pt x="969" y="134"/>
                    <a:pt x="969" y="84"/>
                  </a:cubicBezTo>
                  <a:cubicBezTo>
                    <a:pt x="969" y="34"/>
                    <a:pt x="752" y="0"/>
                    <a:pt x="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019;p34"/>
            <p:cNvSpPr/>
            <p:nvPr/>
          </p:nvSpPr>
          <p:spPr>
            <a:xfrm>
              <a:off x="6104918" y="3002780"/>
              <a:ext cx="33781" cy="4840"/>
            </a:xfrm>
            <a:custGeom>
              <a:avLst/>
              <a:gdLst/>
              <a:ahLst/>
              <a:cxnLst/>
              <a:rect l="l" t="t" r="r" b="b"/>
              <a:pathLst>
                <a:path w="1054" h="151" extrusionOk="0">
                  <a:moveTo>
                    <a:pt x="519" y="1"/>
                  </a:moveTo>
                  <a:cubicBezTo>
                    <a:pt x="235" y="1"/>
                    <a:pt x="1" y="34"/>
                    <a:pt x="1" y="84"/>
                  </a:cubicBezTo>
                  <a:cubicBezTo>
                    <a:pt x="1" y="118"/>
                    <a:pt x="235" y="151"/>
                    <a:pt x="519" y="151"/>
                  </a:cubicBezTo>
                  <a:cubicBezTo>
                    <a:pt x="819" y="151"/>
                    <a:pt x="1053" y="118"/>
                    <a:pt x="1053" y="84"/>
                  </a:cubicBezTo>
                  <a:cubicBezTo>
                    <a:pt x="1053" y="34"/>
                    <a:pt x="819" y="1"/>
                    <a:pt x="5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020;p34"/>
            <p:cNvSpPr/>
            <p:nvPr/>
          </p:nvSpPr>
          <p:spPr>
            <a:xfrm>
              <a:off x="6159019" y="3002780"/>
              <a:ext cx="80894" cy="4840"/>
            </a:xfrm>
            <a:custGeom>
              <a:avLst/>
              <a:gdLst/>
              <a:ahLst/>
              <a:cxnLst/>
              <a:rect l="l" t="t" r="r" b="b"/>
              <a:pathLst>
                <a:path w="2524" h="151" extrusionOk="0">
                  <a:moveTo>
                    <a:pt x="1270" y="1"/>
                  </a:moveTo>
                  <a:cubicBezTo>
                    <a:pt x="568" y="1"/>
                    <a:pt x="0" y="34"/>
                    <a:pt x="0" y="84"/>
                  </a:cubicBezTo>
                  <a:cubicBezTo>
                    <a:pt x="0" y="118"/>
                    <a:pt x="568" y="151"/>
                    <a:pt x="1270" y="151"/>
                  </a:cubicBezTo>
                  <a:cubicBezTo>
                    <a:pt x="1955" y="151"/>
                    <a:pt x="2523" y="118"/>
                    <a:pt x="2523" y="84"/>
                  </a:cubicBezTo>
                  <a:cubicBezTo>
                    <a:pt x="2523" y="34"/>
                    <a:pt x="1955" y="1"/>
                    <a:pt x="12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021;p34"/>
            <p:cNvSpPr/>
            <p:nvPr/>
          </p:nvSpPr>
          <p:spPr>
            <a:xfrm>
              <a:off x="6265585" y="2999575"/>
              <a:ext cx="216370" cy="4840"/>
            </a:xfrm>
            <a:custGeom>
              <a:avLst/>
              <a:gdLst/>
              <a:ahLst/>
              <a:cxnLst/>
              <a:rect l="l" t="t" r="r" b="b"/>
              <a:pathLst>
                <a:path w="6751" h="151" extrusionOk="0">
                  <a:moveTo>
                    <a:pt x="3375" y="0"/>
                  </a:moveTo>
                  <a:cubicBezTo>
                    <a:pt x="1504" y="0"/>
                    <a:pt x="0" y="34"/>
                    <a:pt x="0" y="84"/>
                  </a:cubicBezTo>
                  <a:cubicBezTo>
                    <a:pt x="0" y="117"/>
                    <a:pt x="1504" y="151"/>
                    <a:pt x="3375" y="151"/>
                  </a:cubicBezTo>
                  <a:cubicBezTo>
                    <a:pt x="5230" y="151"/>
                    <a:pt x="6751" y="117"/>
                    <a:pt x="6751" y="84"/>
                  </a:cubicBezTo>
                  <a:cubicBezTo>
                    <a:pt x="6751" y="34"/>
                    <a:pt x="5230" y="0"/>
                    <a:pt x="33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022;p34"/>
            <p:cNvSpPr/>
            <p:nvPr/>
          </p:nvSpPr>
          <p:spPr>
            <a:xfrm>
              <a:off x="6098508" y="3030087"/>
              <a:ext cx="34838" cy="5384"/>
            </a:xfrm>
            <a:custGeom>
              <a:avLst/>
              <a:gdLst/>
              <a:ahLst/>
              <a:cxnLst/>
              <a:rect l="l" t="t" r="r" b="b"/>
              <a:pathLst>
                <a:path w="1087" h="168" extrusionOk="0">
                  <a:moveTo>
                    <a:pt x="552" y="1"/>
                  </a:moveTo>
                  <a:cubicBezTo>
                    <a:pt x="251" y="1"/>
                    <a:pt x="0" y="34"/>
                    <a:pt x="0" y="84"/>
                  </a:cubicBezTo>
                  <a:cubicBezTo>
                    <a:pt x="0" y="134"/>
                    <a:pt x="251" y="168"/>
                    <a:pt x="552" y="168"/>
                  </a:cubicBezTo>
                  <a:cubicBezTo>
                    <a:pt x="852" y="168"/>
                    <a:pt x="1086" y="134"/>
                    <a:pt x="1086" y="84"/>
                  </a:cubicBezTo>
                  <a:cubicBezTo>
                    <a:pt x="1086" y="34"/>
                    <a:pt x="852" y="1"/>
                    <a:pt x="5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023;p34"/>
            <p:cNvSpPr/>
            <p:nvPr/>
          </p:nvSpPr>
          <p:spPr>
            <a:xfrm>
              <a:off x="6144564" y="3029029"/>
              <a:ext cx="42338" cy="5384"/>
            </a:xfrm>
            <a:custGeom>
              <a:avLst/>
              <a:gdLst/>
              <a:ahLst/>
              <a:cxnLst/>
              <a:rect l="l" t="t" r="r" b="b"/>
              <a:pathLst>
                <a:path w="1321" h="168" extrusionOk="0">
                  <a:moveTo>
                    <a:pt x="669" y="0"/>
                  </a:moveTo>
                  <a:cubicBezTo>
                    <a:pt x="301" y="0"/>
                    <a:pt x="0" y="50"/>
                    <a:pt x="0" y="84"/>
                  </a:cubicBezTo>
                  <a:cubicBezTo>
                    <a:pt x="0" y="134"/>
                    <a:pt x="301" y="167"/>
                    <a:pt x="669" y="167"/>
                  </a:cubicBezTo>
                  <a:cubicBezTo>
                    <a:pt x="1019" y="167"/>
                    <a:pt x="1320" y="134"/>
                    <a:pt x="1320" y="84"/>
                  </a:cubicBezTo>
                  <a:cubicBezTo>
                    <a:pt x="1320" y="50"/>
                    <a:pt x="1019" y="0"/>
                    <a:pt x="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024;p34"/>
            <p:cNvSpPr/>
            <p:nvPr/>
          </p:nvSpPr>
          <p:spPr>
            <a:xfrm>
              <a:off x="6209337" y="3027427"/>
              <a:ext cx="136052" cy="4840"/>
            </a:xfrm>
            <a:custGeom>
              <a:avLst/>
              <a:gdLst/>
              <a:ahLst/>
              <a:cxnLst/>
              <a:rect l="l" t="t" r="r" b="b"/>
              <a:pathLst>
                <a:path w="4245" h="151" extrusionOk="0">
                  <a:moveTo>
                    <a:pt x="2123" y="0"/>
                  </a:moveTo>
                  <a:cubicBezTo>
                    <a:pt x="953" y="0"/>
                    <a:pt x="1" y="34"/>
                    <a:pt x="1" y="67"/>
                  </a:cubicBezTo>
                  <a:cubicBezTo>
                    <a:pt x="1" y="117"/>
                    <a:pt x="953" y="151"/>
                    <a:pt x="2123" y="151"/>
                  </a:cubicBezTo>
                  <a:cubicBezTo>
                    <a:pt x="3292" y="151"/>
                    <a:pt x="4245" y="117"/>
                    <a:pt x="4245" y="67"/>
                  </a:cubicBezTo>
                  <a:cubicBezTo>
                    <a:pt x="4245" y="34"/>
                    <a:pt x="3292" y="0"/>
                    <a:pt x="2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025;p34"/>
            <p:cNvSpPr/>
            <p:nvPr/>
          </p:nvSpPr>
          <p:spPr>
            <a:xfrm>
              <a:off x="6096361" y="3075598"/>
              <a:ext cx="164961" cy="4872"/>
            </a:xfrm>
            <a:custGeom>
              <a:avLst/>
              <a:gdLst/>
              <a:ahLst/>
              <a:cxnLst/>
              <a:rect l="l" t="t" r="r" b="b"/>
              <a:pathLst>
                <a:path w="5147" h="152" extrusionOk="0">
                  <a:moveTo>
                    <a:pt x="2574" y="1"/>
                  </a:moveTo>
                  <a:cubicBezTo>
                    <a:pt x="1153" y="1"/>
                    <a:pt x="0" y="34"/>
                    <a:pt x="0" y="68"/>
                  </a:cubicBezTo>
                  <a:cubicBezTo>
                    <a:pt x="0" y="118"/>
                    <a:pt x="1153" y="151"/>
                    <a:pt x="2574" y="151"/>
                  </a:cubicBezTo>
                  <a:cubicBezTo>
                    <a:pt x="3994" y="151"/>
                    <a:pt x="5147" y="118"/>
                    <a:pt x="5147" y="68"/>
                  </a:cubicBezTo>
                  <a:cubicBezTo>
                    <a:pt x="5147" y="34"/>
                    <a:pt x="4010" y="1"/>
                    <a:pt x="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026;p34"/>
            <p:cNvSpPr/>
            <p:nvPr/>
          </p:nvSpPr>
          <p:spPr>
            <a:xfrm>
              <a:off x="6283245" y="3073482"/>
              <a:ext cx="74484" cy="4840"/>
            </a:xfrm>
            <a:custGeom>
              <a:avLst/>
              <a:gdLst/>
              <a:ahLst/>
              <a:cxnLst/>
              <a:rect l="l" t="t" r="r" b="b"/>
              <a:pathLst>
                <a:path w="2324" h="151" extrusionOk="0">
                  <a:moveTo>
                    <a:pt x="1154" y="0"/>
                  </a:moveTo>
                  <a:cubicBezTo>
                    <a:pt x="519" y="0"/>
                    <a:pt x="1" y="34"/>
                    <a:pt x="1" y="67"/>
                  </a:cubicBezTo>
                  <a:cubicBezTo>
                    <a:pt x="1" y="117"/>
                    <a:pt x="519" y="150"/>
                    <a:pt x="1154" y="150"/>
                  </a:cubicBezTo>
                  <a:cubicBezTo>
                    <a:pt x="1805" y="150"/>
                    <a:pt x="2323" y="117"/>
                    <a:pt x="2323" y="67"/>
                  </a:cubicBezTo>
                  <a:cubicBezTo>
                    <a:pt x="2323" y="34"/>
                    <a:pt x="1805" y="0"/>
                    <a:pt x="1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027;p34"/>
            <p:cNvSpPr/>
            <p:nvPr/>
          </p:nvSpPr>
          <p:spPr>
            <a:xfrm>
              <a:off x="6376959" y="3073482"/>
              <a:ext cx="123745" cy="4840"/>
            </a:xfrm>
            <a:custGeom>
              <a:avLst/>
              <a:gdLst/>
              <a:ahLst/>
              <a:cxnLst/>
              <a:rect l="l" t="t" r="r" b="b"/>
              <a:pathLst>
                <a:path w="3861" h="151" extrusionOk="0">
                  <a:moveTo>
                    <a:pt x="1922" y="0"/>
                  </a:moveTo>
                  <a:cubicBezTo>
                    <a:pt x="853" y="0"/>
                    <a:pt x="1" y="34"/>
                    <a:pt x="1" y="67"/>
                  </a:cubicBezTo>
                  <a:cubicBezTo>
                    <a:pt x="1" y="117"/>
                    <a:pt x="853" y="150"/>
                    <a:pt x="1922" y="150"/>
                  </a:cubicBezTo>
                  <a:cubicBezTo>
                    <a:pt x="2992" y="150"/>
                    <a:pt x="3860" y="117"/>
                    <a:pt x="3860" y="67"/>
                  </a:cubicBezTo>
                  <a:cubicBezTo>
                    <a:pt x="3860" y="34"/>
                    <a:pt x="2992" y="0"/>
                    <a:pt x="19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028;p34"/>
            <p:cNvSpPr/>
            <p:nvPr/>
          </p:nvSpPr>
          <p:spPr>
            <a:xfrm>
              <a:off x="6441764" y="2789648"/>
              <a:ext cx="25736" cy="4840"/>
            </a:xfrm>
            <a:custGeom>
              <a:avLst/>
              <a:gdLst/>
              <a:ahLst/>
              <a:cxnLst/>
              <a:rect l="l" t="t" r="r" b="b"/>
              <a:pathLst>
                <a:path w="803" h="151" extrusionOk="0">
                  <a:moveTo>
                    <a:pt x="401" y="1"/>
                  </a:moveTo>
                  <a:cubicBezTo>
                    <a:pt x="184" y="1"/>
                    <a:pt x="0" y="34"/>
                    <a:pt x="0" y="84"/>
                  </a:cubicBezTo>
                  <a:cubicBezTo>
                    <a:pt x="0" y="118"/>
                    <a:pt x="184" y="151"/>
                    <a:pt x="401" y="151"/>
                  </a:cubicBezTo>
                  <a:cubicBezTo>
                    <a:pt x="619" y="151"/>
                    <a:pt x="802" y="118"/>
                    <a:pt x="802" y="84"/>
                  </a:cubicBezTo>
                  <a:cubicBezTo>
                    <a:pt x="802" y="34"/>
                    <a:pt x="619" y="1"/>
                    <a:pt x="4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029;p34"/>
            <p:cNvSpPr/>
            <p:nvPr/>
          </p:nvSpPr>
          <p:spPr>
            <a:xfrm>
              <a:off x="6149917" y="2771988"/>
              <a:ext cx="56248" cy="5384"/>
            </a:xfrm>
            <a:custGeom>
              <a:avLst/>
              <a:gdLst/>
              <a:ahLst/>
              <a:cxnLst/>
              <a:rect l="l" t="t" r="r" b="b"/>
              <a:pathLst>
                <a:path w="1755" h="168" extrusionOk="0">
                  <a:moveTo>
                    <a:pt x="886" y="0"/>
                  </a:moveTo>
                  <a:cubicBezTo>
                    <a:pt x="385" y="0"/>
                    <a:pt x="0" y="50"/>
                    <a:pt x="0" y="84"/>
                  </a:cubicBezTo>
                  <a:cubicBezTo>
                    <a:pt x="0" y="134"/>
                    <a:pt x="385" y="167"/>
                    <a:pt x="886" y="167"/>
                  </a:cubicBezTo>
                  <a:cubicBezTo>
                    <a:pt x="1370" y="167"/>
                    <a:pt x="1755" y="134"/>
                    <a:pt x="1755" y="84"/>
                  </a:cubicBezTo>
                  <a:cubicBezTo>
                    <a:pt x="1755" y="50"/>
                    <a:pt x="1370" y="0"/>
                    <a:pt x="8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030;p34"/>
            <p:cNvSpPr/>
            <p:nvPr/>
          </p:nvSpPr>
          <p:spPr>
            <a:xfrm>
              <a:off x="6112418" y="2722727"/>
              <a:ext cx="530203" cy="32691"/>
            </a:xfrm>
            <a:custGeom>
              <a:avLst/>
              <a:gdLst/>
              <a:ahLst/>
              <a:cxnLst/>
              <a:rect l="l" t="t" r="r" b="b"/>
              <a:pathLst>
                <a:path w="16543" h="1020" extrusionOk="0">
                  <a:moveTo>
                    <a:pt x="285" y="0"/>
                  </a:moveTo>
                  <a:lnTo>
                    <a:pt x="1" y="1019"/>
                  </a:lnTo>
                  <a:lnTo>
                    <a:pt x="16275" y="1019"/>
                  </a:lnTo>
                  <a:lnTo>
                    <a:pt x="165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031;p34"/>
            <p:cNvSpPr/>
            <p:nvPr/>
          </p:nvSpPr>
          <p:spPr>
            <a:xfrm>
              <a:off x="6135462" y="2733432"/>
              <a:ext cx="13397" cy="11442"/>
            </a:xfrm>
            <a:custGeom>
              <a:avLst/>
              <a:gdLst/>
              <a:ahLst/>
              <a:cxnLst/>
              <a:rect l="l" t="t" r="r" b="b"/>
              <a:pathLst>
                <a:path w="418" h="357" extrusionOk="0">
                  <a:moveTo>
                    <a:pt x="251" y="0"/>
                  </a:moveTo>
                  <a:cubicBezTo>
                    <a:pt x="84" y="0"/>
                    <a:pt x="0" y="184"/>
                    <a:pt x="117" y="301"/>
                  </a:cubicBezTo>
                  <a:cubicBezTo>
                    <a:pt x="155" y="339"/>
                    <a:pt x="201" y="356"/>
                    <a:pt x="245" y="356"/>
                  </a:cubicBezTo>
                  <a:cubicBezTo>
                    <a:pt x="335" y="356"/>
                    <a:pt x="418" y="285"/>
                    <a:pt x="418" y="184"/>
                  </a:cubicBezTo>
                  <a:cubicBezTo>
                    <a:pt x="418" y="84"/>
                    <a:pt x="334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032;p34"/>
            <p:cNvSpPr/>
            <p:nvPr/>
          </p:nvSpPr>
          <p:spPr>
            <a:xfrm>
              <a:off x="6155269" y="2733432"/>
              <a:ext cx="13429" cy="11442"/>
            </a:xfrm>
            <a:custGeom>
              <a:avLst/>
              <a:gdLst/>
              <a:ahLst/>
              <a:cxnLst/>
              <a:rect l="l" t="t" r="r" b="b"/>
              <a:pathLst>
                <a:path w="419" h="357" extrusionOk="0">
                  <a:moveTo>
                    <a:pt x="234" y="0"/>
                  </a:moveTo>
                  <a:cubicBezTo>
                    <a:pt x="84" y="0"/>
                    <a:pt x="0" y="184"/>
                    <a:pt x="117" y="301"/>
                  </a:cubicBezTo>
                  <a:cubicBezTo>
                    <a:pt x="150" y="339"/>
                    <a:pt x="194" y="356"/>
                    <a:pt x="237" y="356"/>
                  </a:cubicBezTo>
                  <a:cubicBezTo>
                    <a:pt x="327" y="356"/>
                    <a:pt x="418" y="285"/>
                    <a:pt x="418" y="184"/>
                  </a:cubicBezTo>
                  <a:cubicBezTo>
                    <a:pt x="418" y="84"/>
                    <a:pt x="335" y="0"/>
                    <a:pt x="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033;p34"/>
            <p:cNvSpPr/>
            <p:nvPr/>
          </p:nvSpPr>
          <p:spPr>
            <a:xfrm>
              <a:off x="6175076" y="2733432"/>
              <a:ext cx="12884" cy="11442"/>
            </a:xfrm>
            <a:custGeom>
              <a:avLst/>
              <a:gdLst/>
              <a:ahLst/>
              <a:cxnLst/>
              <a:rect l="l" t="t" r="r" b="b"/>
              <a:pathLst>
                <a:path w="402" h="357" extrusionOk="0">
                  <a:moveTo>
                    <a:pt x="234" y="0"/>
                  </a:moveTo>
                  <a:cubicBezTo>
                    <a:pt x="67" y="0"/>
                    <a:pt x="1" y="184"/>
                    <a:pt x="101" y="301"/>
                  </a:cubicBezTo>
                  <a:cubicBezTo>
                    <a:pt x="139" y="339"/>
                    <a:pt x="185" y="356"/>
                    <a:pt x="228" y="356"/>
                  </a:cubicBezTo>
                  <a:cubicBezTo>
                    <a:pt x="318" y="356"/>
                    <a:pt x="402" y="285"/>
                    <a:pt x="402" y="184"/>
                  </a:cubicBezTo>
                  <a:cubicBezTo>
                    <a:pt x="402" y="84"/>
                    <a:pt x="335" y="0"/>
                    <a:pt x="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034;p34"/>
            <p:cNvSpPr/>
            <p:nvPr/>
          </p:nvSpPr>
          <p:spPr>
            <a:xfrm>
              <a:off x="6033158" y="3269468"/>
              <a:ext cx="1236008" cy="720837"/>
            </a:xfrm>
            <a:custGeom>
              <a:avLst/>
              <a:gdLst/>
              <a:ahLst/>
              <a:cxnLst/>
              <a:rect l="l" t="t" r="r" b="b"/>
              <a:pathLst>
                <a:path w="38565" h="22491" extrusionOk="0">
                  <a:moveTo>
                    <a:pt x="1" y="0"/>
                  </a:moveTo>
                  <a:lnTo>
                    <a:pt x="1" y="22490"/>
                  </a:lnTo>
                  <a:lnTo>
                    <a:pt x="38564" y="22490"/>
                  </a:lnTo>
                  <a:lnTo>
                    <a:pt x="385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035;p34"/>
            <p:cNvSpPr/>
            <p:nvPr/>
          </p:nvSpPr>
          <p:spPr>
            <a:xfrm>
              <a:off x="6033158" y="3269468"/>
              <a:ext cx="562862" cy="720837"/>
            </a:xfrm>
            <a:custGeom>
              <a:avLst/>
              <a:gdLst/>
              <a:ahLst/>
              <a:cxnLst/>
              <a:rect l="l" t="t" r="r" b="b"/>
              <a:pathLst>
                <a:path w="17562" h="22491" extrusionOk="0">
                  <a:moveTo>
                    <a:pt x="1" y="0"/>
                  </a:moveTo>
                  <a:lnTo>
                    <a:pt x="1" y="22490"/>
                  </a:lnTo>
                  <a:lnTo>
                    <a:pt x="17561" y="22490"/>
                  </a:lnTo>
                  <a:lnTo>
                    <a:pt x="175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036;p34"/>
            <p:cNvSpPr/>
            <p:nvPr/>
          </p:nvSpPr>
          <p:spPr>
            <a:xfrm>
              <a:off x="6083509" y="3311229"/>
              <a:ext cx="457354" cy="205665"/>
            </a:xfrm>
            <a:custGeom>
              <a:avLst/>
              <a:gdLst/>
              <a:ahLst/>
              <a:cxnLst/>
              <a:rect l="l" t="t" r="r" b="b"/>
              <a:pathLst>
                <a:path w="14270" h="6417" extrusionOk="0">
                  <a:moveTo>
                    <a:pt x="152" y="83"/>
                  </a:moveTo>
                  <a:cubicBezTo>
                    <a:pt x="152" y="83"/>
                    <a:pt x="152" y="83"/>
                    <a:pt x="151" y="84"/>
                  </a:cubicBezTo>
                  <a:lnTo>
                    <a:pt x="151" y="84"/>
                  </a:lnTo>
                  <a:lnTo>
                    <a:pt x="151" y="84"/>
                  </a:lnTo>
                  <a:cubicBezTo>
                    <a:pt x="152" y="83"/>
                    <a:pt x="152" y="83"/>
                    <a:pt x="152" y="83"/>
                  </a:cubicBezTo>
                  <a:close/>
                  <a:moveTo>
                    <a:pt x="84" y="1"/>
                  </a:moveTo>
                  <a:cubicBezTo>
                    <a:pt x="58" y="27"/>
                    <a:pt x="9" y="76"/>
                    <a:pt x="0" y="84"/>
                  </a:cubicBezTo>
                  <a:lnTo>
                    <a:pt x="0" y="84"/>
                  </a:lnTo>
                  <a:lnTo>
                    <a:pt x="0" y="903"/>
                  </a:lnTo>
                  <a:lnTo>
                    <a:pt x="0" y="1722"/>
                  </a:lnTo>
                  <a:lnTo>
                    <a:pt x="0" y="3309"/>
                  </a:lnTo>
                  <a:cubicBezTo>
                    <a:pt x="0" y="4345"/>
                    <a:pt x="0" y="5364"/>
                    <a:pt x="0" y="6333"/>
                  </a:cubicBezTo>
                  <a:lnTo>
                    <a:pt x="0" y="6417"/>
                  </a:lnTo>
                  <a:lnTo>
                    <a:pt x="84" y="6417"/>
                  </a:lnTo>
                  <a:lnTo>
                    <a:pt x="10243" y="6383"/>
                  </a:lnTo>
                  <a:cubicBezTo>
                    <a:pt x="11496" y="6367"/>
                    <a:pt x="12482" y="6367"/>
                    <a:pt x="13167" y="6350"/>
                  </a:cubicBezTo>
                  <a:lnTo>
                    <a:pt x="14136" y="6350"/>
                  </a:lnTo>
                  <a:cubicBezTo>
                    <a:pt x="14169" y="6350"/>
                    <a:pt x="14186" y="6333"/>
                    <a:pt x="14203" y="6333"/>
                  </a:cubicBezTo>
                  <a:lnTo>
                    <a:pt x="13935" y="6333"/>
                  </a:lnTo>
                  <a:lnTo>
                    <a:pt x="13133" y="6317"/>
                  </a:lnTo>
                  <a:cubicBezTo>
                    <a:pt x="12448" y="6317"/>
                    <a:pt x="11446" y="6300"/>
                    <a:pt x="10193" y="6300"/>
                  </a:cubicBezTo>
                  <a:lnTo>
                    <a:pt x="151" y="6267"/>
                  </a:lnTo>
                  <a:lnTo>
                    <a:pt x="151" y="6267"/>
                  </a:lnTo>
                  <a:cubicBezTo>
                    <a:pt x="151" y="5317"/>
                    <a:pt x="151" y="4321"/>
                    <a:pt x="151" y="3309"/>
                  </a:cubicBezTo>
                  <a:lnTo>
                    <a:pt x="151" y="1722"/>
                  </a:lnTo>
                  <a:lnTo>
                    <a:pt x="151" y="903"/>
                  </a:lnTo>
                  <a:lnTo>
                    <a:pt x="151" y="168"/>
                  </a:lnTo>
                  <a:lnTo>
                    <a:pt x="151" y="168"/>
                  </a:lnTo>
                  <a:lnTo>
                    <a:pt x="14153" y="151"/>
                  </a:lnTo>
                  <a:lnTo>
                    <a:pt x="14153" y="151"/>
                  </a:lnTo>
                  <a:cubicBezTo>
                    <a:pt x="14169" y="2042"/>
                    <a:pt x="14169" y="3572"/>
                    <a:pt x="14186" y="4646"/>
                  </a:cubicBezTo>
                  <a:cubicBezTo>
                    <a:pt x="14186" y="5180"/>
                    <a:pt x="14186" y="5598"/>
                    <a:pt x="14186" y="5899"/>
                  </a:cubicBezTo>
                  <a:cubicBezTo>
                    <a:pt x="14203" y="6032"/>
                    <a:pt x="14203" y="6133"/>
                    <a:pt x="14203" y="6216"/>
                  </a:cubicBezTo>
                  <a:cubicBezTo>
                    <a:pt x="14203" y="6266"/>
                    <a:pt x="14203" y="6300"/>
                    <a:pt x="14203" y="6333"/>
                  </a:cubicBezTo>
                  <a:cubicBezTo>
                    <a:pt x="14219" y="6300"/>
                    <a:pt x="14219" y="6266"/>
                    <a:pt x="14219" y="6233"/>
                  </a:cubicBezTo>
                  <a:cubicBezTo>
                    <a:pt x="14219" y="6149"/>
                    <a:pt x="14219" y="6049"/>
                    <a:pt x="14219" y="5916"/>
                  </a:cubicBezTo>
                  <a:cubicBezTo>
                    <a:pt x="14219" y="5615"/>
                    <a:pt x="14219" y="5214"/>
                    <a:pt x="14236" y="4679"/>
                  </a:cubicBezTo>
                  <a:cubicBezTo>
                    <a:pt x="14236" y="3576"/>
                    <a:pt x="14253" y="2022"/>
                    <a:pt x="14270" y="84"/>
                  </a:cubicBezTo>
                  <a:lnTo>
                    <a:pt x="14270" y="34"/>
                  </a:lnTo>
                  <a:lnTo>
                    <a:pt x="14203" y="34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037;p34"/>
            <p:cNvSpPr/>
            <p:nvPr/>
          </p:nvSpPr>
          <p:spPr>
            <a:xfrm>
              <a:off x="6285937" y="3392636"/>
              <a:ext cx="46601" cy="43107"/>
            </a:xfrm>
            <a:custGeom>
              <a:avLst/>
              <a:gdLst/>
              <a:ahLst/>
              <a:cxnLst/>
              <a:rect l="l" t="t" r="r" b="b"/>
              <a:pathLst>
                <a:path w="1454" h="1345" extrusionOk="0">
                  <a:moveTo>
                    <a:pt x="808" y="1"/>
                  </a:moveTo>
                  <a:cubicBezTo>
                    <a:pt x="737" y="1"/>
                    <a:pt x="667" y="12"/>
                    <a:pt x="602" y="34"/>
                  </a:cubicBezTo>
                  <a:cubicBezTo>
                    <a:pt x="0" y="251"/>
                    <a:pt x="0" y="1103"/>
                    <a:pt x="602" y="1304"/>
                  </a:cubicBezTo>
                  <a:cubicBezTo>
                    <a:pt x="669" y="1331"/>
                    <a:pt x="741" y="1344"/>
                    <a:pt x="814" y="1344"/>
                  </a:cubicBezTo>
                  <a:cubicBezTo>
                    <a:pt x="960" y="1344"/>
                    <a:pt x="1109" y="1293"/>
                    <a:pt x="1220" y="1203"/>
                  </a:cubicBezTo>
                  <a:cubicBezTo>
                    <a:pt x="1337" y="1103"/>
                    <a:pt x="1420" y="969"/>
                    <a:pt x="1437" y="836"/>
                  </a:cubicBezTo>
                  <a:cubicBezTo>
                    <a:pt x="1454" y="736"/>
                    <a:pt x="1437" y="669"/>
                    <a:pt x="1420" y="669"/>
                  </a:cubicBezTo>
                  <a:cubicBezTo>
                    <a:pt x="1387" y="836"/>
                    <a:pt x="1287" y="1003"/>
                    <a:pt x="1153" y="1103"/>
                  </a:cubicBezTo>
                  <a:cubicBezTo>
                    <a:pt x="1056" y="1168"/>
                    <a:pt x="945" y="1205"/>
                    <a:pt x="833" y="1205"/>
                  </a:cubicBezTo>
                  <a:cubicBezTo>
                    <a:pt x="772" y="1205"/>
                    <a:pt x="711" y="1194"/>
                    <a:pt x="652" y="1170"/>
                  </a:cubicBezTo>
                  <a:cubicBezTo>
                    <a:pt x="184" y="1003"/>
                    <a:pt x="184" y="351"/>
                    <a:pt x="652" y="184"/>
                  </a:cubicBezTo>
                  <a:cubicBezTo>
                    <a:pt x="719" y="157"/>
                    <a:pt x="788" y="144"/>
                    <a:pt x="857" y="144"/>
                  </a:cubicBezTo>
                  <a:cubicBezTo>
                    <a:pt x="961" y="144"/>
                    <a:pt x="1063" y="174"/>
                    <a:pt x="1153" y="234"/>
                  </a:cubicBezTo>
                  <a:cubicBezTo>
                    <a:pt x="1287" y="351"/>
                    <a:pt x="1387" y="502"/>
                    <a:pt x="1420" y="669"/>
                  </a:cubicBezTo>
                  <a:cubicBezTo>
                    <a:pt x="1437" y="669"/>
                    <a:pt x="1454" y="619"/>
                    <a:pt x="1437" y="518"/>
                  </a:cubicBezTo>
                  <a:cubicBezTo>
                    <a:pt x="1420" y="368"/>
                    <a:pt x="1337" y="251"/>
                    <a:pt x="1220" y="151"/>
                  </a:cubicBezTo>
                  <a:cubicBezTo>
                    <a:pt x="1107" y="49"/>
                    <a:pt x="956" y="1"/>
                    <a:pt x="8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038;p34"/>
            <p:cNvSpPr/>
            <p:nvPr/>
          </p:nvSpPr>
          <p:spPr>
            <a:xfrm>
              <a:off x="6083509" y="3531861"/>
              <a:ext cx="457354" cy="205665"/>
            </a:xfrm>
            <a:custGeom>
              <a:avLst/>
              <a:gdLst/>
              <a:ahLst/>
              <a:cxnLst/>
              <a:rect l="l" t="t" r="r" b="b"/>
              <a:pathLst>
                <a:path w="14270" h="6417" extrusionOk="0">
                  <a:moveTo>
                    <a:pt x="152" y="83"/>
                  </a:moveTo>
                  <a:cubicBezTo>
                    <a:pt x="152" y="83"/>
                    <a:pt x="152" y="83"/>
                    <a:pt x="151" y="84"/>
                  </a:cubicBezTo>
                  <a:lnTo>
                    <a:pt x="151" y="84"/>
                  </a:lnTo>
                  <a:lnTo>
                    <a:pt x="151" y="84"/>
                  </a:lnTo>
                  <a:cubicBezTo>
                    <a:pt x="152" y="83"/>
                    <a:pt x="152" y="83"/>
                    <a:pt x="152" y="83"/>
                  </a:cubicBezTo>
                  <a:close/>
                  <a:moveTo>
                    <a:pt x="84" y="1"/>
                  </a:moveTo>
                  <a:cubicBezTo>
                    <a:pt x="58" y="27"/>
                    <a:pt x="9" y="76"/>
                    <a:pt x="0" y="84"/>
                  </a:cubicBezTo>
                  <a:lnTo>
                    <a:pt x="0" y="84"/>
                  </a:lnTo>
                  <a:lnTo>
                    <a:pt x="0" y="903"/>
                  </a:lnTo>
                  <a:lnTo>
                    <a:pt x="0" y="1705"/>
                  </a:lnTo>
                  <a:lnTo>
                    <a:pt x="0" y="3309"/>
                  </a:lnTo>
                  <a:cubicBezTo>
                    <a:pt x="0" y="4345"/>
                    <a:pt x="0" y="5364"/>
                    <a:pt x="0" y="6333"/>
                  </a:cubicBezTo>
                  <a:lnTo>
                    <a:pt x="0" y="6417"/>
                  </a:lnTo>
                  <a:lnTo>
                    <a:pt x="84" y="6417"/>
                  </a:lnTo>
                  <a:lnTo>
                    <a:pt x="10243" y="6367"/>
                  </a:lnTo>
                  <a:cubicBezTo>
                    <a:pt x="11496" y="6367"/>
                    <a:pt x="12482" y="6350"/>
                    <a:pt x="13167" y="6350"/>
                  </a:cubicBezTo>
                  <a:lnTo>
                    <a:pt x="13952" y="6350"/>
                  </a:lnTo>
                  <a:cubicBezTo>
                    <a:pt x="14019" y="6333"/>
                    <a:pt x="14086" y="6333"/>
                    <a:pt x="14136" y="6333"/>
                  </a:cubicBezTo>
                  <a:cubicBezTo>
                    <a:pt x="14086" y="6333"/>
                    <a:pt x="14019" y="6333"/>
                    <a:pt x="13935" y="6316"/>
                  </a:cubicBezTo>
                  <a:lnTo>
                    <a:pt x="13133" y="6316"/>
                  </a:lnTo>
                  <a:lnTo>
                    <a:pt x="10193" y="6300"/>
                  </a:lnTo>
                  <a:lnTo>
                    <a:pt x="151" y="6267"/>
                  </a:lnTo>
                  <a:lnTo>
                    <a:pt x="151" y="6267"/>
                  </a:lnTo>
                  <a:cubicBezTo>
                    <a:pt x="151" y="5317"/>
                    <a:pt x="151" y="4321"/>
                    <a:pt x="151" y="3309"/>
                  </a:cubicBezTo>
                  <a:lnTo>
                    <a:pt x="151" y="1705"/>
                  </a:lnTo>
                  <a:lnTo>
                    <a:pt x="151" y="903"/>
                  </a:lnTo>
                  <a:lnTo>
                    <a:pt x="151" y="167"/>
                  </a:lnTo>
                  <a:lnTo>
                    <a:pt x="151" y="167"/>
                  </a:lnTo>
                  <a:cubicBezTo>
                    <a:pt x="5580" y="151"/>
                    <a:pt x="10530" y="151"/>
                    <a:pt x="14153" y="134"/>
                  </a:cubicBezTo>
                  <a:lnTo>
                    <a:pt x="14153" y="134"/>
                  </a:lnTo>
                  <a:cubicBezTo>
                    <a:pt x="14169" y="2033"/>
                    <a:pt x="14169" y="3569"/>
                    <a:pt x="14186" y="4646"/>
                  </a:cubicBezTo>
                  <a:cubicBezTo>
                    <a:pt x="14186" y="5180"/>
                    <a:pt x="14186" y="5598"/>
                    <a:pt x="14186" y="5882"/>
                  </a:cubicBezTo>
                  <a:cubicBezTo>
                    <a:pt x="14203" y="6032"/>
                    <a:pt x="14203" y="6133"/>
                    <a:pt x="14203" y="6216"/>
                  </a:cubicBezTo>
                  <a:cubicBezTo>
                    <a:pt x="14203" y="6250"/>
                    <a:pt x="14203" y="6300"/>
                    <a:pt x="14203" y="6333"/>
                  </a:cubicBezTo>
                  <a:cubicBezTo>
                    <a:pt x="14219" y="6300"/>
                    <a:pt x="14219" y="6266"/>
                    <a:pt x="14219" y="6233"/>
                  </a:cubicBezTo>
                  <a:cubicBezTo>
                    <a:pt x="14219" y="6149"/>
                    <a:pt x="14219" y="6049"/>
                    <a:pt x="14219" y="5915"/>
                  </a:cubicBezTo>
                  <a:cubicBezTo>
                    <a:pt x="14219" y="5615"/>
                    <a:pt x="14219" y="5197"/>
                    <a:pt x="14236" y="4679"/>
                  </a:cubicBezTo>
                  <a:cubicBezTo>
                    <a:pt x="14236" y="3576"/>
                    <a:pt x="14253" y="2006"/>
                    <a:pt x="14270" y="84"/>
                  </a:cubicBezTo>
                  <a:lnTo>
                    <a:pt x="14270" y="34"/>
                  </a:lnTo>
                  <a:lnTo>
                    <a:pt x="14203" y="34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039;p34"/>
            <p:cNvSpPr/>
            <p:nvPr/>
          </p:nvSpPr>
          <p:spPr>
            <a:xfrm>
              <a:off x="6285937" y="3613268"/>
              <a:ext cx="46601" cy="42851"/>
            </a:xfrm>
            <a:custGeom>
              <a:avLst/>
              <a:gdLst/>
              <a:ahLst/>
              <a:cxnLst/>
              <a:rect l="l" t="t" r="r" b="b"/>
              <a:pathLst>
                <a:path w="1454" h="1337" extrusionOk="0">
                  <a:moveTo>
                    <a:pt x="808" y="1"/>
                  </a:moveTo>
                  <a:cubicBezTo>
                    <a:pt x="737" y="1"/>
                    <a:pt x="667" y="12"/>
                    <a:pt x="602" y="34"/>
                  </a:cubicBezTo>
                  <a:cubicBezTo>
                    <a:pt x="0" y="251"/>
                    <a:pt x="0" y="1086"/>
                    <a:pt x="602" y="1304"/>
                  </a:cubicBezTo>
                  <a:cubicBezTo>
                    <a:pt x="667" y="1325"/>
                    <a:pt x="737" y="1336"/>
                    <a:pt x="808" y="1336"/>
                  </a:cubicBezTo>
                  <a:cubicBezTo>
                    <a:pt x="956" y="1336"/>
                    <a:pt x="1107" y="1288"/>
                    <a:pt x="1220" y="1187"/>
                  </a:cubicBezTo>
                  <a:cubicBezTo>
                    <a:pt x="1337" y="1103"/>
                    <a:pt x="1420" y="969"/>
                    <a:pt x="1437" y="819"/>
                  </a:cubicBezTo>
                  <a:cubicBezTo>
                    <a:pt x="1454" y="719"/>
                    <a:pt x="1437" y="669"/>
                    <a:pt x="1420" y="669"/>
                  </a:cubicBezTo>
                  <a:cubicBezTo>
                    <a:pt x="1387" y="836"/>
                    <a:pt x="1287" y="986"/>
                    <a:pt x="1153" y="1103"/>
                  </a:cubicBezTo>
                  <a:cubicBezTo>
                    <a:pt x="1056" y="1168"/>
                    <a:pt x="945" y="1205"/>
                    <a:pt x="833" y="1205"/>
                  </a:cubicBezTo>
                  <a:cubicBezTo>
                    <a:pt x="772" y="1205"/>
                    <a:pt x="711" y="1194"/>
                    <a:pt x="652" y="1170"/>
                  </a:cubicBezTo>
                  <a:cubicBezTo>
                    <a:pt x="184" y="986"/>
                    <a:pt x="184" y="351"/>
                    <a:pt x="652" y="167"/>
                  </a:cubicBezTo>
                  <a:cubicBezTo>
                    <a:pt x="711" y="144"/>
                    <a:pt x="772" y="133"/>
                    <a:pt x="833" y="133"/>
                  </a:cubicBezTo>
                  <a:cubicBezTo>
                    <a:pt x="945" y="133"/>
                    <a:pt x="1056" y="169"/>
                    <a:pt x="1153" y="234"/>
                  </a:cubicBezTo>
                  <a:cubicBezTo>
                    <a:pt x="1287" y="351"/>
                    <a:pt x="1387" y="502"/>
                    <a:pt x="1420" y="669"/>
                  </a:cubicBezTo>
                  <a:cubicBezTo>
                    <a:pt x="1437" y="669"/>
                    <a:pt x="1454" y="619"/>
                    <a:pt x="1437" y="518"/>
                  </a:cubicBezTo>
                  <a:cubicBezTo>
                    <a:pt x="1420" y="368"/>
                    <a:pt x="1337" y="234"/>
                    <a:pt x="1220" y="151"/>
                  </a:cubicBezTo>
                  <a:cubicBezTo>
                    <a:pt x="1107" y="49"/>
                    <a:pt x="956" y="1"/>
                    <a:pt x="8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040;p34"/>
            <p:cNvSpPr/>
            <p:nvPr/>
          </p:nvSpPr>
          <p:spPr>
            <a:xfrm>
              <a:off x="6083509" y="3752494"/>
              <a:ext cx="457354" cy="205120"/>
            </a:xfrm>
            <a:custGeom>
              <a:avLst/>
              <a:gdLst/>
              <a:ahLst/>
              <a:cxnLst/>
              <a:rect l="l" t="t" r="r" b="b"/>
              <a:pathLst>
                <a:path w="14270" h="6400" extrusionOk="0">
                  <a:moveTo>
                    <a:pt x="14157" y="6326"/>
                  </a:moveTo>
                  <a:cubicBezTo>
                    <a:pt x="14149" y="6326"/>
                    <a:pt x="14141" y="6327"/>
                    <a:pt x="14136" y="6333"/>
                  </a:cubicBezTo>
                  <a:lnTo>
                    <a:pt x="14203" y="6333"/>
                  </a:lnTo>
                  <a:cubicBezTo>
                    <a:pt x="14192" y="6333"/>
                    <a:pt x="14173" y="6326"/>
                    <a:pt x="14157" y="6326"/>
                  </a:cubicBezTo>
                  <a:close/>
                  <a:moveTo>
                    <a:pt x="84" y="1"/>
                  </a:moveTo>
                  <a:cubicBezTo>
                    <a:pt x="58" y="26"/>
                    <a:pt x="9" y="76"/>
                    <a:pt x="0" y="84"/>
                  </a:cubicBezTo>
                  <a:lnTo>
                    <a:pt x="0" y="84"/>
                  </a:lnTo>
                  <a:lnTo>
                    <a:pt x="0" y="903"/>
                  </a:lnTo>
                  <a:lnTo>
                    <a:pt x="0" y="1705"/>
                  </a:lnTo>
                  <a:lnTo>
                    <a:pt x="0" y="3292"/>
                  </a:lnTo>
                  <a:cubicBezTo>
                    <a:pt x="0" y="4345"/>
                    <a:pt x="0" y="5364"/>
                    <a:pt x="0" y="6333"/>
                  </a:cubicBezTo>
                  <a:lnTo>
                    <a:pt x="0" y="6400"/>
                  </a:lnTo>
                  <a:lnTo>
                    <a:pt x="84" y="6400"/>
                  </a:lnTo>
                  <a:lnTo>
                    <a:pt x="10243" y="6366"/>
                  </a:lnTo>
                  <a:lnTo>
                    <a:pt x="13167" y="6350"/>
                  </a:lnTo>
                  <a:lnTo>
                    <a:pt x="13952" y="6333"/>
                  </a:lnTo>
                  <a:lnTo>
                    <a:pt x="14136" y="6333"/>
                  </a:lnTo>
                  <a:lnTo>
                    <a:pt x="13935" y="6316"/>
                  </a:lnTo>
                  <a:lnTo>
                    <a:pt x="13133" y="6316"/>
                  </a:lnTo>
                  <a:lnTo>
                    <a:pt x="10193" y="6283"/>
                  </a:lnTo>
                  <a:lnTo>
                    <a:pt x="151" y="6250"/>
                  </a:lnTo>
                  <a:lnTo>
                    <a:pt x="151" y="6250"/>
                  </a:lnTo>
                  <a:cubicBezTo>
                    <a:pt x="151" y="5306"/>
                    <a:pt x="151" y="4315"/>
                    <a:pt x="151" y="3292"/>
                  </a:cubicBezTo>
                  <a:lnTo>
                    <a:pt x="151" y="1705"/>
                  </a:lnTo>
                  <a:lnTo>
                    <a:pt x="151" y="903"/>
                  </a:lnTo>
                  <a:lnTo>
                    <a:pt x="151" y="151"/>
                  </a:lnTo>
                  <a:lnTo>
                    <a:pt x="151" y="151"/>
                  </a:lnTo>
                  <a:lnTo>
                    <a:pt x="14153" y="134"/>
                  </a:lnTo>
                  <a:lnTo>
                    <a:pt x="14153" y="134"/>
                  </a:lnTo>
                  <a:cubicBezTo>
                    <a:pt x="14169" y="2016"/>
                    <a:pt x="14169" y="3552"/>
                    <a:pt x="14186" y="4629"/>
                  </a:cubicBezTo>
                  <a:cubicBezTo>
                    <a:pt x="14186" y="5163"/>
                    <a:pt x="14186" y="5581"/>
                    <a:pt x="14186" y="5882"/>
                  </a:cubicBezTo>
                  <a:cubicBezTo>
                    <a:pt x="14203" y="6016"/>
                    <a:pt x="14203" y="6133"/>
                    <a:pt x="14203" y="6216"/>
                  </a:cubicBezTo>
                  <a:cubicBezTo>
                    <a:pt x="14203" y="6249"/>
                    <a:pt x="14203" y="6283"/>
                    <a:pt x="14203" y="6333"/>
                  </a:cubicBezTo>
                  <a:cubicBezTo>
                    <a:pt x="14219" y="6300"/>
                    <a:pt x="14219" y="6266"/>
                    <a:pt x="14219" y="6233"/>
                  </a:cubicBezTo>
                  <a:cubicBezTo>
                    <a:pt x="14219" y="6149"/>
                    <a:pt x="14219" y="6032"/>
                    <a:pt x="14219" y="5915"/>
                  </a:cubicBezTo>
                  <a:cubicBezTo>
                    <a:pt x="14219" y="5615"/>
                    <a:pt x="14219" y="5197"/>
                    <a:pt x="14236" y="4662"/>
                  </a:cubicBezTo>
                  <a:cubicBezTo>
                    <a:pt x="14236" y="3576"/>
                    <a:pt x="14253" y="2006"/>
                    <a:pt x="14270" y="84"/>
                  </a:cubicBezTo>
                  <a:lnTo>
                    <a:pt x="14270" y="17"/>
                  </a:lnTo>
                  <a:lnTo>
                    <a:pt x="14203" y="17"/>
                  </a:lnTo>
                  <a:cubicBezTo>
                    <a:pt x="10560" y="17"/>
                    <a:pt x="5564" y="17"/>
                    <a:pt x="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041;p34"/>
            <p:cNvSpPr/>
            <p:nvPr/>
          </p:nvSpPr>
          <p:spPr>
            <a:xfrm>
              <a:off x="6285937" y="3833676"/>
              <a:ext cx="46601" cy="43075"/>
            </a:xfrm>
            <a:custGeom>
              <a:avLst/>
              <a:gdLst/>
              <a:ahLst/>
              <a:cxnLst/>
              <a:rect l="l" t="t" r="r" b="b"/>
              <a:pathLst>
                <a:path w="1454" h="1344" extrusionOk="0">
                  <a:moveTo>
                    <a:pt x="809" y="0"/>
                  </a:moveTo>
                  <a:cubicBezTo>
                    <a:pt x="738" y="0"/>
                    <a:pt x="667" y="13"/>
                    <a:pt x="602" y="41"/>
                  </a:cubicBezTo>
                  <a:cubicBezTo>
                    <a:pt x="0" y="241"/>
                    <a:pt x="0" y="1093"/>
                    <a:pt x="602" y="1310"/>
                  </a:cubicBezTo>
                  <a:cubicBezTo>
                    <a:pt x="667" y="1332"/>
                    <a:pt x="737" y="1343"/>
                    <a:pt x="808" y="1343"/>
                  </a:cubicBezTo>
                  <a:cubicBezTo>
                    <a:pt x="956" y="1343"/>
                    <a:pt x="1107" y="1295"/>
                    <a:pt x="1220" y="1194"/>
                  </a:cubicBezTo>
                  <a:cubicBezTo>
                    <a:pt x="1337" y="1093"/>
                    <a:pt x="1420" y="976"/>
                    <a:pt x="1437" y="826"/>
                  </a:cubicBezTo>
                  <a:cubicBezTo>
                    <a:pt x="1454" y="726"/>
                    <a:pt x="1437" y="676"/>
                    <a:pt x="1420" y="676"/>
                  </a:cubicBezTo>
                  <a:cubicBezTo>
                    <a:pt x="1387" y="843"/>
                    <a:pt x="1287" y="993"/>
                    <a:pt x="1153" y="1110"/>
                  </a:cubicBezTo>
                  <a:cubicBezTo>
                    <a:pt x="1063" y="1170"/>
                    <a:pt x="961" y="1200"/>
                    <a:pt x="857" y="1200"/>
                  </a:cubicBezTo>
                  <a:cubicBezTo>
                    <a:pt x="788" y="1200"/>
                    <a:pt x="719" y="1187"/>
                    <a:pt x="652" y="1160"/>
                  </a:cubicBezTo>
                  <a:cubicBezTo>
                    <a:pt x="184" y="993"/>
                    <a:pt x="184" y="341"/>
                    <a:pt x="652" y="174"/>
                  </a:cubicBezTo>
                  <a:cubicBezTo>
                    <a:pt x="711" y="151"/>
                    <a:pt x="772" y="140"/>
                    <a:pt x="833" y="140"/>
                  </a:cubicBezTo>
                  <a:cubicBezTo>
                    <a:pt x="945" y="140"/>
                    <a:pt x="1056" y="176"/>
                    <a:pt x="1153" y="241"/>
                  </a:cubicBezTo>
                  <a:cubicBezTo>
                    <a:pt x="1287" y="341"/>
                    <a:pt x="1387" y="508"/>
                    <a:pt x="1420" y="676"/>
                  </a:cubicBezTo>
                  <a:cubicBezTo>
                    <a:pt x="1437" y="676"/>
                    <a:pt x="1454" y="625"/>
                    <a:pt x="1437" y="525"/>
                  </a:cubicBezTo>
                  <a:cubicBezTo>
                    <a:pt x="1404" y="375"/>
                    <a:pt x="1337" y="241"/>
                    <a:pt x="1220" y="158"/>
                  </a:cubicBezTo>
                  <a:cubicBezTo>
                    <a:pt x="1107" y="56"/>
                    <a:pt x="957" y="0"/>
                    <a:pt x="8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042;p34"/>
            <p:cNvSpPr/>
            <p:nvPr/>
          </p:nvSpPr>
          <p:spPr>
            <a:xfrm>
              <a:off x="4384346" y="3269468"/>
              <a:ext cx="825768" cy="1307736"/>
            </a:xfrm>
            <a:custGeom>
              <a:avLst/>
              <a:gdLst/>
              <a:ahLst/>
              <a:cxnLst/>
              <a:rect l="l" t="t" r="r" b="b"/>
              <a:pathLst>
                <a:path w="25765" h="40803" extrusionOk="0">
                  <a:moveTo>
                    <a:pt x="0" y="0"/>
                  </a:moveTo>
                  <a:lnTo>
                    <a:pt x="0" y="40786"/>
                  </a:lnTo>
                  <a:lnTo>
                    <a:pt x="25765" y="40803"/>
                  </a:lnTo>
                  <a:lnTo>
                    <a:pt x="2576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043;p34"/>
            <p:cNvSpPr/>
            <p:nvPr/>
          </p:nvSpPr>
          <p:spPr>
            <a:xfrm>
              <a:off x="4344155" y="3219118"/>
              <a:ext cx="2969977" cy="68587"/>
            </a:xfrm>
            <a:custGeom>
              <a:avLst/>
              <a:gdLst/>
              <a:ahLst/>
              <a:cxnLst/>
              <a:rect l="l" t="t" r="r" b="b"/>
              <a:pathLst>
                <a:path w="92667" h="2140" extrusionOk="0">
                  <a:moveTo>
                    <a:pt x="1" y="1"/>
                  </a:moveTo>
                  <a:lnTo>
                    <a:pt x="1" y="2140"/>
                  </a:lnTo>
                  <a:lnTo>
                    <a:pt x="92667" y="2140"/>
                  </a:lnTo>
                  <a:lnTo>
                    <a:pt x="926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044;p34"/>
            <p:cNvSpPr/>
            <p:nvPr/>
          </p:nvSpPr>
          <p:spPr>
            <a:xfrm>
              <a:off x="4384346" y="3287673"/>
              <a:ext cx="92112" cy="1386996"/>
            </a:xfrm>
            <a:custGeom>
              <a:avLst/>
              <a:gdLst/>
              <a:ahLst/>
              <a:cxnLst/>
              <a:rect l="l" t="t" r="r" b="b"/>
              <a:pathLst>
                <a:path w="2874" h="43276" extrusionOk="0">
                  <a:moveTo>
                    <a:pt x="0" y="1"/>
                  </a:moveTo>
                  <a:lnTo>
                    <a:pt x="0" y="43276"/>
                  </a:lnTo>
                  <a:lnTo>
                    <a:pt x="2874" y="43276"/>
                  </a:lnTo>
                  <a:lnTo>
                    <a:pt x="28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045;p34"/>
            <p:cNvSpPr/>
            <p:nvPr/>
          </p:nvSpPr>
          <p:spPr>
            <a:xfrm>
              <a:off x="7177023" y="3287673"/>
              <a:ext cx="92144" cy="1387541"/>
            </a:xfrm>
            <a:custGeom>
              <a:avLst/>
              <a:gdLst/>
              <a:ahLst/>
              <a:cxnLst/>
              <a:rect l="l" t="t" r="r" b="b"/>
              <a:pathLst>
                <a:path w="2875" h="43293" extrusionOk="0">
                  <a:moveTo>
                    <a:pt x="0" y="1"/>
                  </a:moveTo>
                  <a:lnTo>
                    <a:pt x="0" y="43292"/>
                  </a:lnTo>
                  <a:lnTo>
                    <a:pt x="2874" y="43292"/>
                  </a:lnTo>
                  <a:lnTo>
                    <a:pt x="28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046;p34"/>
            <p:cNvSpPr/>
            <p:nvPr/>
          </p:nvSpPr>
          <p:spPr>
            <a:xfrm>
              <a:off x="6595988" y="3287673"/>
              <a:ext cx="92144" cy="1387541"/>
            </a:xfrm>
            <a:custGeom>
              <a:avLst/>
              <a:gdLst/>
              <a:ahLst/>
              <a:cxnLst/>
              <a:rect l="l" t="t" r="r" b="b"/>
              <a:pathLst>
                <a:path w="2875" h="43293" extrusionOk="0">
                  <a:moveTo>
                    <a:pt x="0" y="1"/>
                  </a:moveTo>
                  <a:lnTo>
                    <a:pt x="0" y="43292"/>
                  </a:lnTo>
                  <a:lnTo>
                    <a:pt x="2874" y="43292"/>
                  </a:lnTo>
                  <a:lnTo>
                    <a:pt x="28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47;p34"/>
            <p:cNvSpPr/>
            <p:nvPr/>
          </p:nvSpPr>
          <p:spPr>
            <a:xfrm>
              <a:off x="4366655" y="3216457"/>
              <a:ext cx="395241" cy="5384"/>
            </a:xfrm>
            <a:custGeom>
              <a:avLst/>
              <a:gdLst/>
              <a:ahLst/>
              <a:cxnLst/>
              <a:rect l="l" t="t" r="r" b="b"/>
              <a:pathLst>
                <a:path w="12332" h="168" extrusionOk="0">
                  <a:moveTo>
                    <a:pt x="6166" y="0"/>
                  </a:moveTo>
                  <a:cubicBezTo>
                    <a:pt x="2758" y="0"/>
                    <a:pt x="1" y="34"/>
                    <a:pt x="1" y="84"/>
                  </a:cubicBezTo>
                  <a:cubicBezTo>
                    <a:pt x="1" y="134"/>
                    <a:pt x="2758" y="167"/>
                    <a:pt x="6166" y="167"/>
                  </a:cubicBezTo>
                  <a:cubicBezTo>
                    <a:pt x="9575" y="167"/>
                    <a:pt x="12332" y="134"/>
                    <a:pt x="12332" y="84"/>
                  </a:cubicBezTo>
                  <a:cubicBezTo>
                    <a:pt x="12332" y="34"/>
                    <a:pt x="9575" y="0"/>
                    <a:pt x="6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49;p34"/>
            <p:cNvSpPr/>
            <p:nvPr/>
          </p:nvSpPr>
          <p:spPr>
            <a:xfrm>
              <a:off x="5441964" y="4629670"/>
              <a:ext cx="319731" cy="30576"/>
            </a:xfrm>
            <a:custGeom>
              <a:avLst/>
              <a:gdLst/>
              <a:ahLst/>
              <a:cxnLst/>
              <a:rect l="l" t="t" r="r" b="b"/>
              <a:pathLst>
                <a:path w="9976" h="954" extrusionOk="0">
                  <a:moveTo>
                    <a:pt x="8255" y="0"/>
                  </a:moveTo>
                  <a:cubicBezTo>
                    <a:pt x="7920" y="0"/>
                    <a:pt x="7720" y="735"/>
                    <a:pt x="7720" y="735"/>
                  </a:cubicBezTo>
                  <a:lnTo>
                    <a:pt x="1" y="418"/>
                  </a:lnTo>
                  <a:lnTo>
                    <a:pt x="1" y="551"/>
                  </a:lnTo>
                  <a:cubicBezTo>
                    <a:pt x="1946" y="786"/>
                    <a:pt x="5552" y="954"/>
                    <a:pt x="7791" y="954"/>
                  </a:cubicBezTo>
                  <a:cubicBezTo>
                    <a:pt x="8897" y="954"/>
                    <a:pt x="9670" y="913"/>
                    <a:pt x="9742" y="819"/>
                  </a:cubicBezTo>
                  <a:cubicBezTo>
                    <a:pt x="9976" y="551"/>
                    <a:pt x="8255" y="0"/>
                    <a:pt x="82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50;p34"/>
            <p:cNvSpPr/>
            <p:nvPr/>
          </p:nvSpPr>
          <p:spPr>
            <a:xfrm>
              <a:off x="5439272" y="4643035"/>
              <a:ext cx="315468" cy="10737"/>
            </a:xfrm>
            <a:custGeom>
              <a:avLst/>
              <a:gdLst/>
              <a:ahLst/>
              <a:cxnLst/>
              <a:rect l="l" t="t" r="r" b="b"/>
              <a:pathLst>
                <a:path w="9843" h="335" extrusionOk="0">
                  <a:moveTo>
                    <a:pt x="1" y="1"/>
                  </a:moveTo>
                  <a:cubicBezTo>
                    <a:pt x="34" y="17"/>
                    <a:pt x="68" y="17"/>
                    <a:pt x="101" y="17"/>
                  </a:cubicBezTo>
                  <a:cubicBezTo>
                    <a:pt x="185" y="17"/>
                    <a:pt x="285" y="34"/>
                    <a:pt x="385" y="34"/>
                  </a:cubicBezTo>
                  <a:lnTo>
                    <a:pt x="1438" y="118"/>
                  </a:lnTo>
                  <a:cubicBezTo>
                    <a:pt x="2323" y="185"/>
                    <a:pt x="3560" y="251"/>
                    <a:pt x="4913" y="285"/>
                  </a:cubicBezTo>
                  <a:cubicBezTo>
                    <a:pt x="6267" y="335"/>
                    <a:pt x="7503" y="335"/>
                    <a:pt x="8389" y="335"/>
                  </a:cubicBezTo>
                  <a:lnTo>
                    <a:pt x="9441" y="318"/>
                  </a:lnTo>
                  <a:lnTo>
                    <a:pt x="9842" y="318"/>
                  </a:lnTo>
                  <a:cubicBezTo>
                    <a:pt x="9809" y="302"/>
                    <a:pt x="9775" y="302"/>
                    <a:pt x="9742" y="302"/>
                  </a:cubicBezTo>
                  <a:lnTo>
                    <a:pt x="9441" y="302"/>
                  </a:lnTo>
                  <a:lnTo>
                    <a:pt x="8389" y="285"/>
                  </a:lnTo>
                  <a:cubicBezTo>
                    <a:pt x="7503" y="285"/>
                    <a:pt x="6267" y="251"/>
                    <a:pt x="4913" y="218"/>
                  </a:cubicBezTo>
                  <a:cubicBezTo>
                    <a:pt x="3560" y="168"/>
                    <a:pt x="2323" y="118"/>
                    <a:pt x="1438" y="68"/>
                  </a:cubicBezTo>
                  <a:cubicBezTo>
                    <a:pt x="1020" y="51"/>
                    <a:pt x="669" y="34"/>
                    <a:pt x="385" y="17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1051;p34"/>
            <p:cNvSpPr/>
            <p:nvPr/>
          </p:nvSpPr>
          <p:spPr>
            <a:xfrm>
              <a:off x="5688845" y="4627523"/>
              <a:ext cx="19294" cy="28396"/>
            </a:xfrm>
            <a:custGeom>
              <a:avLst/>
              <a:gdLst/>
              <a:ahLst/>
              <a:cxnLst/>
              <a:rect l="l" t="t" r="r" b="b"/>
              <a:pathLst>
                <a:path w="602" h="886" extrusionOk="0">
                  <a:moveTo>
                    <a:pt x="602" y="0"/>
                  </a:moveTo>
                  <a:cubicBezTo>
                    <a:pt x="234" y="134"/>
                    <a:pt x="0" y="501"/>
                    <a:pt x="17" y="886"/>
                  </a:cubicBezTo>
                  <a:cubicBezTo>
                    <a:pt x="100" y="535"/>
                    <a:pt x="301" y="217"/>
                    <a:pt x="6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1052;p34"/>
            <p:cNvSpPr/>
            <p:nvPr/>
          </p:nvSpPr>
          <p:spPr>
            <a:xfrm>
              <a:off x="5634745" y="4611402"/>
              <a:ext cx="11282" cy="15128"/>
            </a:xfrm>
            <a:custGeom>
              <a:avLst/>
              <a:gdLst/>
              <a:ahLst/>
              <a:cxnLst/>
              <a:rect l="l" t="t" r="r" b="b"/>
              <a:pathLst>
                <a:path w="352" h="472" extrusionOk="0">
                  <a:moveTo>
                    <a:pt x="330" y="0"/>
                  </a:moveTo>
                  <a:cubicBezTo>
                    <a:pt x="306" y="0"/>
                    <a:pt x="228" y="95"/>
                    <a:pt x="151" y="219"/>
                  </a:cubicBezTo>
                  <a:cubicBezTo>
                    <a:pt x="67" y="336"/>
                    <a:pt x="1" y="453"/>
                    <a:pt x="17" y="470"/>
                  </a:cubicBezTo>
                  <a:cubicBezTo>
                    <a:pt x="19" y="471"/>
                    <a:pt x="20" y="472"/>
                    <a:pt x="22" y="472"/>
                  </a:cubicBezTo>
                  <a:cubicBezTo>
                    <a:pt x="46" y="472"/>
                    <a:pt x="125" y="376"/>
                    <a:pt x="218" y="253"/>
                  </a:cubicBezTo>
                  <a:cubicBezTo>
                    <a:pt x="301" y="119"/>
                    <a:pt x="351" y="2"/>
                    <a:pt x="335" y="2"/>
                  </a:cubicBezTo>
                  <a:cubicBezTo>
                    <a:pt x="334" y="1"/>
                    <a:pt x="332" y="0"/>
                    <a:pt x="3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053;p34"/>
            <p:cNvSpPr/>
            <p:nvPr/>
          </p:nvSpPr>
          <p:spPr>
            <a:xfrm>
              <a:off x="5620290" y="4607620"/>
              <a:ext cx="12884" cy="10384"/>
            </a:xfrm>
            <a:custGeom>
              <a:avLst/>
              <a:gdLst/>
              <a:ahLst/>
              <a:cxnLst/>
              <a:rect l="l" t="t" r="r" b="b"/>
              <a:pathLst>
                <a:path w="402" h="324" extrusionOk="0">
                  <a:moveTo>
                    <a:pt x="377" y="0"/>
                  </a:moveTo>
                  <a:cubicBezTo>
                    <a:pt x="350" y="0"/>
                    <a:pt x="272" y="62"/>
                    <a:pt x="168" y="137"/>
                  </a:cubicBezTo>
                  <a:cubicBezTo>
                    <a:pt x="67" y="220"/>
                    <a:pt x="0" y="304"/>
                    <a:pt x="17" y="320"/>
                  </a:cubicBezTo>
                  <a:cubicBezTo>
                    <a:pt x="17" y="323"/>
                    <a:pt x="19" y="324"/>
                    <a:pt x="22" y="324"/>
                  </a:cubicBezTo>
                  <a:cubicBezTo>
                    <a:pt x="43" y="324"/>
                    <a:pt x="130" y="274"/>
                    <a:pt x="218" y="187"/>
                  </a:cubicBezTo>
                  <a:cubicBezTo>
                    <a:pt x="318" y="103"/>
                    <a:pt x="401" y="20"/>
                    <a:pt x="385" y="3"/>
                  </a:cubicBezTo>
                  <a:cubicBezTo>
                    <a:pt x="383" y="1"/>
                    <a:pt x="381" y="0"/>
                    <a:pt x="3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1054;p34"/>
            <p:cNvSpPr/>
            <p:nvPr/>
          </p:nvSpPr>
          <p:spPr>
            <a:xfrm>
              <a:off x="5560132" y="4599319"/>
              <a:ext cx="102496" cy="85157"/>
            </a:xfrm>
            <a:custGeom>
              <a:avLst/>
              <a:gdLst/>
              <a:ahLst/>
              <a:cxnLst/>
              <a:rect l="l" t="t" r="r" b="b"/>
              <a:pathLst>
                <a:path w="3198" h="2657" extrusionOk="0">
                  <a:moveTo>
                    <a:pt x="1786" y="0"/>
                  </a:moveTo>
                  <a:cubicBezTo>
                    <a:pt x="1728" y="0"/>
                    <a:pt x="1669" y="9"/>
                    <a:pt x="1610" y="28"/>
                  </a:cubicBezTo>
                  <a:cubicBezTo>
                    <a:pt x="0" y="337"/>
                    <a:pt x="274" y="2657"/>
                    <a:pt x="1815" y="2657"/>
                  </a:cubicBezTo>
                  <a:cubicBezTo>
                    <a:pt x="1857" y="2657"/>
                    <a:pt x="1900" y="2655"/>
                    <a:pt x="1944" y="2651"/>
                  </a:cubicBezTo>
                  <a:cubicBezTo>
                    <a:pt x="2663" y="2601"/>
                    <a:pt x="3197" y="2016"/>
                    <a:pt x="3181" y="1315"/>
                  </a:cubicBezTo>
                  <a:cubicBezTo>
                    <a:pt x="3181" y="613"/>
                    <a:pt x="2613" y="28"/>
                    <a:pt x="1911" y="11"/>
                  </a:cubicBezTo>
                  <a:cubicBezTo>
                    <a:pt x="1869" y="4"/>
                    <a:pt x="1828" y="0"/>
                    <a:pt x="17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1055;p34"/>
            <p:cNvSpPr/>
            <p:nvPr/>
          </p:nvSpPr>
          <p:spPr>
            <a:xfrm>
              <a:off x="5608496" y="4587877"/>
              <a:ext cx="21986" cy="3429"/>
            </a:xfrm>
            <a:custGeom>
              <a:avLst/>
              <a:gdLst/>
              <a:ahLst/>
              <a:cxnLst/>
              <a:rect l="l" t="t" r="r" b="b"/>
              <a:pathLst>
                <a:path w="686" h="107" extrusionOk="0">
                  <a:moveTo>
                    <a:pt x="1" y="1"/>
                  </a:moveTo>
                  <a:lnTo>
                    <a:pt x="1" y="1"/>
                  </a:lnTo>
                  <a:cubicBezTo>
                    <a:pt x="134" y="73"/>
                    <a:pt x="281" y="107"/>
                    <a:pt x="424" y="107"/>
                  </a:cubicBezTo>
                  <a:cubicBezTo>
                    <a:pt x="514" y="107"/>
                    <a:pt x="602" y="93"/>
                    <a:pt x="686" y="68"/>
                  </a:cubicBezTo>
                  <a:cubicBezTo>
                    <a:pt x="469" y="51"/>
                    <a:pt x="235" y="18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1056;p34"/>
            <p:cNvSpPr/>
            <p:nvPr/>
          </p:nvSpPr>
          <p:spPr>
            <a:xfrm>
              <a:off x="5642245" y="4594447"/>
              <a:ext cx="35383" cy="19166"/>
            </a:xfrm>
            <a:custGeom>
              <a:avLst/>
              <a:gdLst/>
              <a:ahLst/>
              <a:cxnLst/>
              <a:rect l="l" t="t" r="r" b="b"/>
              <a:pathLst>
                <a:path w="1104" h="598" extrusionOk="0">
                  <a:moveTo>
                    <a:pt x="735" y="67"/>
                  </a:moveTo>
                  <a:cubicBezTo>
                    <a:pt x="829" y="67"/>
                    <a:pt x="922" y="90"/>
                    <a:pt x="1003" y="130"/>
                  </a:cubicBezTo>
                  <a:cubicBezTo>
                    <a:pt x="1053" y="180"/>
                    <a:pt x="1036" y="247"/>
                    <a:pt x="970" y="280"/>
                  </a:cubicBezTo>
                  <a:cubicBezTo>
                    <a:pt x="903" y="314"/>
                    <a:pt x="819" y="347"/>
                    <a:pt x="752" y="364"/>
                  </a:cubicBezTo>
                  <a:cubicBezTo>
                    <a:pt x="619" y="414"/>
                    <a:pt x="502" y="431"/>
                    <a:pt x="368" y="464"/>
                  </a:cubicBezTo>
                  <a:cubicBezTo>
                    <a:pt x="254" y="480"/>
                    <a:pt x="164" y="485"/>
                    <a:pt x="101" y="487"/>
                  </a:cubicBezTo>
                  <a:lnTo>
                    <a:pt x="101" y="487"/>
                  </a:lnTo>
                  <a:cubicBezTo>
                    <a:pt x="137" y="415"/>
                    <a:pt x="178" y="348"/>
                    <a:pt x="234" y="280"/>
                  </a:cubicBezTo>
                  <a:cubicBezTo>
                    <a:pt x="318" y="197"/>
                    <a:pt x="435" y="130"/>
                    <a:pt x="552" y="97"/>
                  </a:cubicBezTo>
                  <a:cubicBezTo>
                    <a:pt x="611" y="77"/>
                    <a:pt x="673" y="67"/>
                    <a:pt x="735" y="67"/>
                  </a:cubicBezTo>
                  <a:close/>
                  <a:moveTo>
                    <a:pt x="718" y="0"/>
                  </a:moveTo>
                  <a:cubicBezTo>
                    <a:pt x="522" y="0"/>
                    <a:pt x="330" y="86"/>
                    <a:pt x="201" y="247"/>
                  </a:cubicBezTo>
                  <a:cubicBezTo>
                    <a:pt x="137" y="327"/>
                    <a:pt x="88" y="408"/>
                    <a:pt x="69" y="488"/>
                  </a:cubicBezTo>
                  <a:lnTo>
                    <a:pt x="69" y="488"/>
                  </a:lnTo>
                  <a:cubicBezTo>
                    <a:pt x="24" y="489"/>
                    <a:pt x="1" y="491"/>
                    <a:pt x="1" y="498"/>
                  </a:cubicBezTo>
                  <a:cubicBezTo>
                    <a:pt x="21" y="500"/>
                    <a:pt x="42" y="503"/>
                    <a:pt x="63" y="506"/>
                  </a:cubicBezTo>
                  <a:lnTo>
                    <a:pt x="63" y="506"/>
                  </a:lnTo>
                  <a:cubicBezTo>
                    <a:pt x="51" y="537"/>
                    <a:pt x="51" y="567"/>
                    <a:pt x="51" y="598"/>
                  </a:cubicBezTo>
                  <a:cubicBezTo>
                    <a:pt x="64" y="567"/>
                    <a:pt x="77" y="538"/>
                    <a:pt x="90" y="510"/>
                  </a:cubicBezTo>
                  <a:lnTo>
                    <a:pt x="90" y="510"/>
                  </a:lnTo>
                  <a:cubicBezTo>
                    <a:pt x="147" y="516"/>
                    <a:pt x="205" y="521"/>
                    <a:pt x="262" y="521"/>
                  </a:cubicBezTo>
                  <a:cubicBezTo>
                    <a:pt x="298" y="521"/>
                    <a:pt x="334" y="519"/>
                    <a:pt x="368" y="514"/>
                  </a:cubicBezTo>
                  <a:cubicBezTo>
                    <a:pt x="502" y="498"/>
                    <a:pt x="635" y="464"/>
                    <a:pt x="769" y="431"/>
                  </a:cubicBezTo>
                  <a:cubicBezTo>
                    <a:pt x="853" y="414"/>
                    <a:pt x="919" y="381"/>
                    <a:pt x="1003" y="347"/>
                  </a:cubicBezTo>
                  <a:cubicBezTo>
                    <a:pt x="1053" y="314"/>
                    <a:pt x="1087" y="280"/>
                    <a:pt x="1103" y="230"/>
                  </a:cubicBezTo>
                  <a:cubicBezTo>
                    <a:pt x="1103" y="180"/>
                    <a:pt x="1087" y="113"/>
                    <a:pt x="1036" y="80"/>
                  </a:cubicBezTo>
                  <a:cubicBezTo>
                    <a:pt x="935" y="26"/>
                    <a:pt x="826" y="0"/>
                    <a:pt x="7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1057;p34"/>
            <p:cNvSpPr/>
            <p:nvPr/>
          </p:nvSpPr>
          <p:spPr>
            <a:xfrm>
              <a:off x="5629937" y="4587364"/>
              <a:ext cx="17692" cy="23589"/>
            </a:xfrm>
            <a:custGeom>
              <a:avLst/>
              <a:gdLst/>
              <a:ahLst/>
              <a:cxnLst/>
              <a:rect l="l" t="t" r="r" b="b"/>
              <a:pathLst>
                <a:path w="552" h="736" extrusionOk="0">
                  <a:moveTo>
                    <a:pt x="134" y="0"/>
                  </a:moveTo>
                  <a:cubicBezTo>
                    <a:pt x="50" y="17"/>
                    <a:pt x="0" y="100"/>
                    <a:pt x="17" y="184"/>
                  </a:cubicBezTo>
                  <a:cubicBezTo>
                    <a:pt x="17" y="234"/>
                    <a:pt x="34" y="301"/>
                    <a:pt x="67" y="351"/>
                  </a:cubicBezTo>
                  <a:cubicBezTo>
                    <a:pt x="117" y="435"/>
                    <a:pt x="167" y="501"/>
                    <a:pt x="234" y="568"/>
                  </a:cubicBezTo>
                  <a:cubicBezTo>
                    <a:pt x="301" y="635"/>
                    <a:pt x="368" y="702"/>
                    <a:pt x="451" y="735"/>
                  </a:cubicBezTo>
                  <a:cubicBezTo>
                    <a:pt x="451" y="719"/>
                    <a:pt x="368" y="668"/>
                    <a:pt x="284" y="535"/>
                  </a:cubicBezTo>
                  <a:cubicBezTo>
                    <a:pt x="217" y="468"/>
                    <a:pt x="167" y="401"/>
                    <a:pt x="134" y="318"/>
                  </a:cubicBezTo>
                  <a:cubicBezTo>
                    <a:pt x="84" y="234"/>
                    <a:pt x="50" y="84"/>
                    <a:pt x="151" y="84"/>
                  </a:cubicBezTo>
                  <a:cubicBezTo>
                    <a:pt x="157" y="82"/>
                    <a:pt x="163" y="82"/>
                    <a:pt x="170" y="82"/>
                  </a:cubicBezTo>
                  <a:cubicBezTo>
                    <a:pt x="249" y="82"/>
                    <a:pt x="338" y="172"/>
                    <a:pt x="385" y="234"/>
                  </a:cubicBezTo>
                  <a:cubicBezTo>
                    <a:pt x="435" y="318"/>
                    <a:pt x="468" y="401"/>
                    <a:pt x="485" y="485"/>
                  </a:cubicBezTo>
                  <a:cubicBezTo>
                    <a:pt x="485" y="568"/>
                    <a:pt x="485" y="652"/>
                    <a:pt x="485" y="735"/>
                  </a:cubicBezTo>
                  <a:cubicBezTo>
                    <a:pt x="535" y="668"/>
                    <a:pt x="552" y="568"/>
                    <a:pt x="535" y="485"/>
                  </a:cubicBezTo>
                  <a:cubicBezTo>
                    <a:pt x="518" y="384"/>
                    <a:pt x="485" y="284"/>
                    <a:pt x="435" y="201"/>
                  </a:cubicBezTo>
                  <a:cubicBezTo>
                    <a:pt x="385" y="100"/>
                    <a:pt x="268" y="17"/>
                    <a:pt x="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1060;p34"/>
            <p:cNvSpPr/>
            <p:nvPr/>
          </p:nvSpPr>
          <p:spPr>
            <a:xfrm>
              <a:off x="5532986" y="4630568"/>
              <a:ext cx="54132" cy="3814"/>
            </a:xfrm>
            <a:custGeom>
              <a:avLst/>
              <a:gdLst/>
              <a:ahLst/>
              <a:cxnLst/>
              <a:rect l="l" t="t" r="r" b="b"/>
              <a:pathLst>
                <a:path w="1689" h="119" extrusionOk="0">
                  <a:moveTo>
                    <a:pt x="41" y="1"/>
                  </a:moveTo>
                  <a:cubicBezTo>
                    <a:pt x="15" y="1"/>
                    <a:pt x="1" y="2"/>
                    <a:pt x="1" y="5"/>
                  </a:cubicBezTo>
                  <a:cubicBezTo>
                    <a:pt x="344" y="78"/>
                    <a:pt x="700" y="119"/>
                    <a:pt x="1053" y="119"/>
                  </a:cubicBezTo>
                  <a:cubicBezTo>
                    <a:pt x="1267" y="119"/>
                    <a:pt x="1480" y="104"/>
                    <a:pt x="1689" y="72"/>
                  </a:cubicBezTo>
                  <a:cubicBezTo>
                    <a:pt x="1689" y="56"/>
                    <a:pt x="1321" y="56"/>
                    <a:pt x="853" y="39"/>
                  </a:cubicBezTo>
                  <a:cubicBezTo>
                    <a:pt x="475" y="25"/>
                    <a:pt x="151" y="1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1061;p34"/>
            <p:cNvSpPr/>
            <p:nvPr/>
          </p:nvSpPr>
          <p:spPr>
            <a:xfrm>
              <a:off x="5496064" y="4629542"/>
              <a:ext cx="5897" cy="10865"/>
            </a:xfrm>
            <a:custGeom>
              <a:avLst/>
              <a:gdLst/>
              <a:ahLst/>
              <a:cxnLst/>
              <a:rect l="l" t="t" r="r" b="b"/>
              <a:pathLst>
                <a:path w="184" h="339" extrusionOk="0">
                  <a:moveTo>
                    <a:pt x="25" y="1"/>
                  </a:moveTo>
                  <a:cubicBezTo>
                    <a:pt x="22" y="1"/>
                    <a:pt x="19" y="2"/>
                    <a:pt x="17" y="4"/>
                  </a:cubicBezTo>
                  <a:cubicBezTo>
                    <a:pt x="0" y="4"/>
                    <a:pt x="50" y="71"/>
                    <a:pt x="84" y="171"/>
                  </a:cubicBezTo>
                  <a:cubicBezTo>
                    <a:pt x="117" y="255"/>
                    <a:pt x="134" y="338"/>
                    <a:pt x="150" y="338"/>
                  </a:cubicBezTo>
                  <a:cubicBezTo>
                    <a:pt x="184" y="322"/>
                    <a:pt x="184" y="238"/>
                    <a:pt x="150" y="138"/>
                  </a:cubicBezTo>
                  <a:cubicBezTo>
                    <a:pt x="107" y="50"/>
                    <a:pt x="50" y="1"/>
                    <a:pt x="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1062;p34"/>
            <p:cNvSpPr/>
            <p:nvPr/>
          </p:nvSpPr>
          <p:spPr>
            <a:xfrm>
              <a:off x="5483212" y="4611850"/>
              <a:ext cx="7500" cy="7275"/>
            </a:xfrm>
            <a:custGeom>
              <a:avLst/>
              <a:gdLst/>
              <a:ahLst/>
              <a:cxnLst/>
              <a:rect l="l" t="t" r="r" b="b"/>
              <a:pathLst>
                <a:path w="234" h="227" extrusionOk="0">
                  <a:moveTo>
                    <a:pt x="13" y="0"/>
                  </a:moveTo>
                  <a:cubicBezTo>
                    <a:pt x="7" y="0"/>
                    <a:pt x="3" y="2"/>
                    <a:pt x="0" y="5"/>
                  </a:cubicBezTo>
                  <a:cubicBezTo>
                    <a:pt x="0" y="21"/>
                    <a:pt x="33" y="72"/>
                    <a:pt x="84" y="138"/>
                  </a:cubicBezTo>
                  <a:cubicBezTo>
                    <a:pt x="139" y="194"/>
                    <a:pt x="183" y="226"/>
                    <a:pt x="206" y="226"/>
                  </a:cubicBezTo>
                  <a:cubicBezTo>
                    <a:pt x="211" y="226"/>
                    <a:pt x="214" y="225"/>
                    <a:pt x="217" y="222"/>
                  </a:cubicBezTo>
                  <a:cubicBezTo>
                    <a:pt x="234" y="222"/>
                    <a:pt x="201" y="155"/>
                    <a:pt x="134" y="88"/>
                  </a:cubicBezTo>
                  <a:cubicBezTo>
                    <a:pt x="92" y="33"/>
                    <a:pt x="39" y="0"/>
                    <a:pt x="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1063;p34"/>
            <p:cNvSpPr/>
            <p:nvPr/>
          </p:nvSpPr>
          <p:spPr>
            <a:xfrm>
              <a:off x="5463918" y="4602428"/>
              <a:ext cx="11282" cy="4872"/>
            </a:xfrm>
            <a:custGeom>
              <a:avLst/>
              <a:gdLst/>
              <a:ahLst/>
              <a:cxnLst/>
              <a:rect l="l" t="t" r="r" b="b"/>
              <a:pathLst>
                <a:path w="352" h="152" extrusionOk="0">
                  <a:moveTo>
                    <a:pt x="103" y="0"/>
                  </a:moveTo>
                  <a:cubicBezTo>
                    <a:pt x="40" y="0"/>
                    <a:pt x="1" y="20"/>
                    <a:pt x="1" y="31"/>
                  </a:cubicBezTo>
                  <a:cubicBezTo>
                    <a:pt x="1" y="48"/>
                    <a:pt x="84" y="48"/>
                    <a:pt x="168" y="81"/>
                  </a:cubicBezTo>
                  <a:cubicBezTo>
                    <a:pt x="240" y="110"/>
                    <a:pt x="299" y="152"/>
                    <a:pt x="325" y="152"/>
                  </a:cubicBezTo>
                  <a:cubicBezTo>
                    <a:pt x="329" y="152"/>
                    <a:pt x="332" y="151"/>
                    <a:pt x="335" y="148"/>
                  </a:cubicBezTo>
                  <a:cubicBezTo>
                    <a:pt x="351" y="148"/>
                    <a:pt x="301" y="65"/>
                    <a:pt x="201" y="15"/>
                  </a:cubicBezTo>
                  <a:cubicBezTo>
                    <a:pt x="165" y="4"/>
                    <a:pt x="132" y="0"/>
                    <a:pt x="1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1064;p34"/>
            <p:cNvSpPr/>
            <p:nvPr/>
          </p:nvSpPr>
          <p:spPr>
            <a:xfrm>
              <a:off x="5450009" y="4598902"/>
              <a:ext cx="5897" cy="3333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9" y="1"/>
                  </a:moveTo>
                  <a:cubicBezTo>
                    <a:pt x="11" y="1"/>
                    <a:pt x="5" y="3"/>
                    <a:pt x="0" y="8"/>
                  </a:cubicBezTo>
                  <a:cubicBezTo>
                    <a:pt x="0" y="41"/>
                    <a:pt x="34" y="58"/>
                    <a:pt x="84" y="91"/>
                  </a:cubicBezTo>
                  <a:cubicBezTo>
                    <a:pt x="109" y="100"/>
                    <a:pt x="130" y="104"/>
                    <a:pt x="146" y="104"/>
                  </a:cubicBezTo>
                  <a:cubicBezTo>
                    <a:pt x="163" y="104"/>
                    <a:pt x="176" y="100"/>
                    <a:pt x="184" y="91"/>
                  </a:cubicBezTo>
                  <a:cubicBezTo>
                    <a:pt x="184" y="75"/>
                    <a:pt x="151" y="41"/>
                    <a:pt x="100" y="24"/>
                  </a:cubicBezTo>
                  <a:cubicBezTo>
                    <a:pt x="65" y="13"/>
                    <a:pt x="38" y="1"/>
                    <a:pt x="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1067;p34"/>
            <p:cNvSpPr/>
            <p:nvPr/>
          </p:nvSpPr>
          <p:spPr>
            <a:xfrm>
              <a:off x="5735959" y="4643035"/>
              <a:ext cx="319731" cy="31569"/>
            </a:xfrm>
            <a:custGeom>
              <a:avLst/>
              <a:gdLst/>
              <a:ahLst/>
              <a:cxnLst/>
              <a:rect l="l" t="t" r="r" b="b"/>
              <a:pathLst>
                <a:path w="9976" h="985" extrusionOk="0">
                  <a:moveTo>
                    <a:pt x="8255" y="1"/>
                  </a:moveTo>
                  <a:cubicBezTo>
                    <a:pt x="7904" y="17"/>
                    <a:pt x="7737" y="736"/>
                    <a:pt x="7737" y="736"/>
                  </a:cubicBezTo>
                  <a:lnTo>
                    <a:pt x="17" y="636"/>
                  </a:lnTo>
                  <a:lnTo>
                    <a:pt x="1" y="769"/>
                  </a:lnTo>
                  <a:cubicBezTo>
                    <a:pt x="1529" y="909"/>
                    <a:pt x="4066" y="985"/>
                    <a:pt x="6170" y="985"/>
                  </a:cubicBezTo>
                  <a:cubicBezTo>
                    <a:pt x="8093" y="985"/>
                    <a:pt x="9655" y="922"/>
                    <a:pt x="9758" y="786"/>
                  </a:cubicBezTo>
                  <a:cubicBezTo>
                    <a:pt x="9976" y="502"/>
                    <a:pt x="8255" y="1"/>
                    <a:pt x="82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068;p34"/>
            <p:cNvSpPr/>
            <p:nvPr/>
          </p:nvSpPr>
          <p:spPr>
            <a:xfrm>
              <a:off x="5733267" y="4663387"/>
              <a:ext cx="315468" cy="5384"/>
            </a:xfrm>
            <a:custGeom>
              <a:avLst/>
              <a:gdLst/>
              <a:ahLst/>
              <a:cxnLst/>
              <a:rect l="l" t="t" r="r" b="b"/>
              <a:pathLst>
                <a:path w="9843" h="168" extrusionOk="0">
                  <a:moveTo>
                    <a:pt x="1" y="1"/>
                  </a:moveTo>
                  <a:cubicBezTo>
                    <a:pt x="34" y="17"/>
                    <a:pt x="68" y="17"/>
                    <a:pt x="101" y="17"/>
                  </a:cubicBezTo>
                  <a:lnTo>
                    <a:pt x="385" y="34"/>
                  </a:lnTo>
                  <a:lnTo>
                    <a:pt x="1438" y="84"/>
                  </a:lnTo>
                  <a:cubicBezTo>
                    <a:pt x="2323" y="118"/>
                    <a:pt x="3560" y="151"/>
                    <a:pt x="4913" y="168"/>
                  </a:cubicBezTo>
                  <a:cubicBezTo>
                    <a:pt x="6283" y="168"/>
                    <a:pt x="7503" y="151"/>
                    <a:pt x="8405" y="118"/>
                  </a:cubicBezTo>
                  <a:lnTo>
                    <a:pt x="9458" y="84"/>
                  </a:lnTo>
                  <a:lnTo>
                    <a:pt x="9742" y="68"/>
                  </a:lnTo>
                  <a:cubicBezTo>
                    <a:pt x="9775" y="68"/>
                    <a:pt x="9809" y="68"/>
                    <a:pt x="9842" y="51"/>
                  </a:cubicBezTo>
                  <a:lnTo>
                    <a:pt x="9458" y="51"/>
                  </a:lnTo>
                  <a:lnTo>
                    <a:pt x="8405" y="68"/>
                  </a:lnTo>
                  <a:cubicBezTo>
                    <a:pt x="7767" y="79"/>
                    <a:pt x="6971" y="91"/>
                    <a:pt x="6074" y="91"/>
                  </a:cubicBezTo>
                  <a:cubicBezTo>
                    <a:pt x="5703" y="91"/>
                    <a:pt x="5315" y="89"/>
                    <a:pt x="4913" y="84"/>
                  </a:cubicBezTo>
                  <a:cubicBezTo>
                    <a:pt x="3560" y="84"/>
                    <a:pt x="2340" y="51"/>
                    <a:pt x="1438" y="34"/>
                  </a:cubicBezTo>
                  <a:cubicBezTo>
                    <a:pt x="1020" y="17"/>
                    <a:pt x="669" y="17"/>
                    <a:pt x="3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069;p34"/>
            <p:cNvSpPr/>
            <p:nvPr/>
          </p:nvSpPr>
          <p:spPr>
            <a:xfrm>
              <a:off x="5982840" y="4640888"/>
              <a:ext cx="18749" cy="28973"/>
            </a:xfrm>
            <a:custGeom>
              <a:avLst/>
              <a:gdLst/>
              <a:ahLst/>
              <a:cxnLst/>
              <a:rect l="l" t="t" r="r" b="b"/>
              <a:pathLst>
                <a:path w="585" h="904" extrusionOk="0">
                  <a:moveTo>
                    <a:pt x="585" y="1"/>
                  </a:moveTo>
                  <a:lnTo>
                    <a:pt x="585" y="1"/>
                  </a:lnTo>
                  <a:cubicBezTo>
                    <a:pt x="234" y="151"/>
                    <a:pt x="0" y="519"/>
                    <a:pt x="34" y="903"/>
                  </a:cubicBezTo>
                  <a:cubicBezTo>
                    <a:pt x="100" y="536"/>
                    <a:pt x="301" y="218"/>
                    <a:pt x="5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1070;p34"/>
            <p:cNvSpPr/>
            <p:nvPr/>
          </p:nvSpPr>
          <p:spPr>
            <a:xfrm>
              <a:off x="5928195" y="4626369"/>
              <a:ext cx="11282" cy="15160"/>
            </a:xfrm>
            <a:custGeom>
              <a:avLst/>
              <a:gdLst/>
              <a:ahLst/>
              <a:cxnLst/>
              <a:rect l="l" t="t" r="r" b="b"/>
              <a:pathLst>
                <a:path w="352" h="473" extrusionOk="0">
                  <a:moveTo>
                    <a:pt x="330" y="1"/>
                  </a:moveTo>
                  <a:cubicBezTo>
                    <a:pt x="306" y="1"/>
                    <a:pt x="229" y="96"/>
                    <a:pt x="151" y="220"/>
                  </a:cubicBezTo>
                  <a:cubicBezTo>
                    <a:pt x="68" y="354"/>
                    <a:pt x="1" y="471"/>
                    <a:pt x="18" y="471"/>
                  </a:cubicBezTo>
                  <a:cubicBezTo>
                    <a:pt x="19" y="472"/>
                    <a:pt x="20" y="472"/>
                    <a:pt x="22" y="472"/>
                  </a:cubicBezTo>
                  <a:cubicBezTo>
                    <a:pt x="47" y="472"/>
                    <a:pt x="124" y="377"/>
                    <a:pt x="201" y="253"/>
                  </a:cubicBezTo>
                  <a:cubicBezTo>
                    <a:pt x="285" y="120"/>
                    <a:pt x="352" y="3"/>
                    <a:pt x="335" y="3"/>
                  </a:cubicBezTo>
                  <a:cubicBezTo>
                    <a:pt x="334" y="2"/>
                    <a:pt x="332" y="1"/>
                    <a:pt x="3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1071;p34"/>
            <p:cNvSpPr/>
            <p:nvPr/>
          </p:nvSpPr>
          <p:spPr>
            <a:xfrm>
              <a:off x="5913740" y="4623132"/>
              <a:ext cx="12371" cy="10416"/>
            </a:xfrm>
            <a:custGeom>
              <a:avLst/>
              <a:gdLst/>
              <a:ahLst/>
              <a:cxnLst/>
              <a:rect l="l" t="t" r="r" b="b"/>
              <a:pathLst>
                <a:path w="386" h="325" extrusionOk="0">
                  <a:moveTo>
                    <a:pt x="361" y="1"/>
                  </a:moveTo>
                  <a:cubicBezTo>
                    <a:pt x="334" y="1"/>
                    <a:pt x="258" y="62"/>
                    <a:pt x="168" y="137"/>
                  </a:cubicBezTo>
                  <a:cubicBezTo>
                    <a:pt x="68" y="221"/>
                    <a:pt x="1" y="321"/>
                    <a:pt x="1" y="321"/>
                  </a:cubicBezTo>
                  <a:cubicBezTo>
                    <a:pt x="3" y="323"/>
                    <a:pt x="6" y="324"/>
                    <a:pt x="11" y="324"/>
                  </a:cubicBezTo>
                  <a:cubicBezTo>
                    <a:pt x="43" y="324"/>
                    <a:pt x="130" y="275"/>
                    <a:pt x="218" y="187"/>
                  </a:cubicBezTo>
                  <a:cubicBezTo>
                    <a:pt x="318" y="104"/>
                    <a:pt x="385" y="20"/>
                    <a:pt x="368" y="4"/>
                  </a:cubicBezTo>
                  <a:cubicBezTo>
                    <a:pt x="367" y="2"/>
                    <a:pt x="364" y="1"/>
                    <a:pt x="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1072;p34"/>
            <p:cNvSpPr/>
            <p:nvPr/>
          </p:nvSpPr>
          <p:spPr>
            <a:xfrm>
              <a:off x="5904638" y="4615055"/>
              <a:ext cx="19326" cy="2436"/>
            </a:xfrm>
            <a:custGeom>
              <a:avLst/>
              <a:gdLst/>
              <a:ahLst/>
              <a:cxnLst/>
              <a:rect l="l" t="t" r="r" b="b"/>
              <a:pathLst>
                <a:path w="603" h="76" extrusionOk="0">
                  <a:moveTo>
                    <a:pt x="301" y="1"/>
                  </a:moveTo>
                  <a:cubicBezTo>
                    <a:pt x="201" y="1"/>
                    <a:pt x="101" y="13"/>
                    <a:pt x="1" y="38"/>
                  </a:cubicBezTo>
                  <a:cubicBezTo>
                    <a:pt x="101" y="63"/>
                    <a:pt x="201" y="76"/>
                    <a:pt x="301" y="76"/>
                  </a:cubicBezTo>
                  <a:cubicBezTo>
                    <a:pt x="402" y="76"/>
                    <a:pt x="502" y="63"/>
                    <a:pt x="602" y="38"/>
                  </a:cubicBezTo>
                  <a:cubicBezTo>
                    <a:pt x="502" y="13"/>
                    <a:pt x="402" y="1"/>
                    <a:pt x="3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074;p34"/>
            <p:cNvSpPr/>
            <p:nvPr/>
          </p:nvSpPr>
          <p:spPr>
            <a:xfrm>
              <a:off x="5935182" y="4609062"/>
              <a:ext cx="35351" cy="19550"/>
            </a:xfrm>
            <a:custGeom>
              <a:avLst/>
              <a:gdLst/>
              <a:ahLst/>
              <a:cxnLst/>
              <a:rect l="l" t="t" r="r" b="b"/>
              <a:pathLst>
                <a:path w="1103" h="610" extrusionOk="0">
                  <a:moveTo>
                    <a:pt x="729" y="63"/>
                  </a:moveTo>
                  <a:cubicBezTo>
                    <a:pt x="821" y="63"/>
                    <a:pt x="912" y="85"/>
                    <a:pt x="1003" y="125"/>
                  </a:cubicBezTo>
                  <a:cubicBezTo>
                    <a:pt x="1053" y="175"/>
                    <a:pt x="1036" y="242"/>
                    <a:pt x="969" y="275"/>
                  </a:cubicBezTo>
                  <a:cubicBezTo>
                    <a:pt x="902" y="309"/>
                    <a:pt x="819" y="342"/>
                    <a:pt x="752" y="359"/>
                  </a:cubicBezTo>
                  <a:cubicBezTo>
                    <a:pt x="635" y="409"/>
                    <a:pt x="501" y="443"/>
                    <a:pt x="368" y="459"/>
                  </a:cubicBezTo>
                  <a:cubicBezTo>
                    <a:pt x="262" y="484"/>
                    <a:pt x="171" y="492"/>
                    <a:pt x="107" y="497"/>
                  </a:cubicBezTo>
                  <a:lnTo>
                    <a:pt x="107" y="497"/>
                  </a:lnTo>
                  <a:cubicBezTo>
                    <a:pt x="138" y="425"/>
                    <a:pt x="179" y="359"/>
                    <a:pt x="234" y="292"/>
                  </a:cubicBezTo>
                  <a:cubicBezTo>
                    <a:pt x="318" y="192"/>
                    <a:pt x="435" y="125"/>
                    <a:pt x="551" y="92"/>
                  </a:cubicBezTo>
                  <a:cubicBezTo>
                    <a:pt x="611" y="72"/>
                    <a:pt x="670" y="63"/>
                    <a:pt x="729" y="63"/>
                  </a:cubicBezTo>
                  <a:close/>
                  <a:moveTo>
                    <a:pt x="730" y="0"/>
                  </a:moveTo>
                  <a:cubicBezTo>
                    <a:pt x="525" y="0"/>
                    <a:pt x="322" y="93"/>
                    <a:pt x="201" y="259"/>
                  </a:cubicBezTo>
                  <a:cubicBezTo>
                    <a:pt x="137" y="339"/>
                    <a:pt x="103" y="419"/>
                    <a:pt x="71" y="499"/>
                  </a:cubicBezTo>
                  <a:lnTo>
                    <a:pt x="71" y="499"/>
                  </a:lnTo>
                  <a:cubicBezTo>
                    <a:pt x="26" y="501"/>
                    <a:pt x="0" y="502"/>
                    <a:pt x="0" y="509"/>
                  </a:cubicBezTo>
                  <a:cubicBezTo>
                    <a:pt x="23" y="512"/>
                    <a:pt x="45" y="515"/>
                    <a:pt x="67" y="516"/>
                  </a:cubicBezTo>
                  <a:lnTo>
                    <a:pt x="67" y="516"/>
                  </a:lnTo>
                  <a:cubicBezTo>
                    <a:pt x="65" y="548"/>
                    <a:pt x="51" y="579"/>
                    <a:pt x="67" y="610"/>
                  </a:cubicBezTo>
                  <a:cubicBezTo>
                    <a:pt x="76" y="578"/>
                    <a:pt x="86" y="548"/>
                    <a:pt x="98" y="519"/>
                  </a:cubicBezTo>
                  <a:lnTo>
                    <a:pt x="98" y="519"/>
                  </a:lnTo>
                  <a:cubicBezTo>
                    <a:pt x="130" y="521"/>
                    <a:pt x="161" y="522"/>
                    <a:pt x="192" y="522"/>
                  </a:cubicBezTo>
                  <a:cubicBezTo>
                    <a:pt x="255" y="522"/>
                    <a:pt x="318" y="518"/>
                    <a:pt x="384" y="509"/>
                  </a:cubicBezTo>
                  <a:cubicBezTo>
                    <a:pt x="518" y="493"/>
                    <a:pt x="652" y="459"/>
                    <a:pt x="769" y="426"/>
                  </a:cubicBezTo>
                  <a:cubicBezTo>
                    <a:pt x="852" y="409"/>
                    <a:pt x="936" y="376"/>
                    <a:pt x="1003" y="326"/>
                  </a:cubicBezTo>
                  <a:cubicBezTo>
                    <a:pt x="1053" y="309"/>
                    <a:pt x="1086" y="259"/>
                    <a:pt x="1103" y="225"/>
                  </a:cubicBezTo>
                  <a:cubicBezTo>
                    <a:pt x="1103" y="159"/>
                    <a:pt x="1086" y="108"/>
                    <a:pt x="1036" y="75"/>
                  </a:cubicBezTo>
                  <a:cubicBezTo>
                    <a:pt x="940" y="24"/>
                    <a:pt x="835" y="0"/>
                    <a:pt x="7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1075;p34"/>
            <p:cNvSpPr/>
            <p:nvPr/>
          </p:nvSpPr>
          <p:spPr>
            <a:xfrm>
              <a:off x="5922329" y="4602876"/>
              <a:ext cx="18236" cy="23076"/>
            </a:xfrm>
            <a:custGeom>
              <a:avLst/>
              <a:gdLst/>
              <a:ahLst/>
              <a:cxnLst/>
              <a:rect l="l" t="t" r="r" b="b"/>
              <a:pathLst>
                <a:path w="569" h="720" extrusionOk="0">
                  <a:moveTo>
                    <a:pt x="134" y="1"/>
                  </a:moveTo>
                  <a:cubicBezTo>
                    <a:pt x="50" y="17"/>
                    <a:pt x="0" y="101"/>
                    <a:pt x="17" y="168"/>
                  </a:cubicBezTo>
                  <a:cubicBezTo>
                    <a:pt x="34" y="235"/>
                    <a:pt x="50" y="285"/>
                    <a:pt x="84" y="335"/>
                  </a:cubicBezTo>
                  <a:cubicBezTo>
                    <a:pt x="134" y="418"/>
                    <a:pt x="184" y="502"/>
                    <a:pt x="251" y="569"/>
                  </a:cubicBezTo>
                  <a:cubicBezTo>
                    <a:pt x="318" y="636"/>
                    <a:pt x="384" y="686"/>
                    <a:pt x="468" y="719"/>
                  </a:cubicBezTo>
                  <a:cubicBezTo>
                    <a:pt x="485" y="702"/>
                    <a:pt x="401" y="652"/>
                    <a:pt x="301" y="535"/>
                  </a:cubicBezTo>
                  <a:cubicBezTo>
                    <a:pt x="234" y="468"/>
                    <a:pt x="184" y="385"/>
                    <a:pt x="134" y="301"/>
                  </a:cubicBezTo>
                  <a:cubicBezTo>
                    <a:pt x="84" y="235"/>
                    <a:pt x="50" y="84"/>
                    <a:pt x="150" y="67"/>
                  </a:cubicBezTo>
                  <a:cubicBezTo>
                    <a:pt x="234" y="67"/>
                    <a:pt x="334" y="151"/>
                    <a:pt x="384" y="235"/>
                  </a:cubicBezTo>
                  <a:cubicBezTo>
                    <a:pt x="451" y="301"/>
                    <a:pt x="485" y="385"/>
                    <a:pt x="501" y="468"/>
                  </a:cubicBezTo>
                  <a:cubicBezTo>
                    <a:pt x="501" y="552"/>
                    <a:pt x="501" y="636"/>
                    <a:pt x="501" y="719"/>
                  </a:cubicBezTo>
                  <a:cubicBezTo>
                    <a:pt x="551" y="652"/>
                    <a:pt x="568" y="552"/>
                    <a:pt x="551" y="468"/>
                  </a:cubicBezTo>
                  <a:cubicBezTo>
                    <a:pt x="535" y="368"/>
                    <a:pt x="501" y="268"/>
                    <a:pt x="451" y="184"/>
                  </a:cubicBezTo>
                  <a:cubicBezTo>
                    <a:pt x="384" y="84"/>
                    <a:pt x="267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1076;p34"/>
            <p:cNvSpPr/>
            <p:nvPr/>
          </p:nvSpPr>
          <p:spPr>
            <a:xfrm>
              <a:off x="5737016" y="4611434"/>
              <a:ext cx="66440" cy="54132"/>
            </a:xfrm>
            <a:custGeom>
              <a:avLst/>
              <a:gdLst/>
              <a:ahLst/>
              <a:cxnLst/>
              <a:rect l="l" t="t" r="r" b="b"/>
              <a:pathLst>
                <a:path w="2073" h="1689" extrusionOk="0">
                  <a:moveTo>
                    <a:pt x="435" y="1"/>
                  </a:moveTo>
                  <a:cubicBezTo>
                    <a:pt x="335" y="1"/>
                    <a:pt x="235" y="1"/>
                    <a:pt x="118" y="18"/>
                  </a:cubicBezTo>
                  <a:cubicBezTo>
                    <a:pt x="84" y="18"/>
                    <a:pt x="51" y="18"/>
                    <a:pt x="1" y="34"/>
                  </a:cubicBezTo>
                  <a:lnTo>
                    <a:pt x="18" y="34"/>
                  </a:lnTo>
                  <a:cubicBezTo>
                    <a:pt x="18" y="38"/>
                    <a:pt x="25" y="39"/>
                    <a:pt x="40" y="39"/>
                  </a:cubicBezTo>
                  <a:cubicBezTo>
                    <a:pt x="67" y="39"/>
                    <a:pt x="117" y="36"/>
                    <a:pt x="189" y="36"/>
                  </a:cubicBezTo>
                  <a:cubicBezTo>
                    <a:pt x="254" y="36"/>
                    <a:pt x="337" y="39"/>
                    <a:pt x="435" y="51"/>
                  </a:cubicBezTo>
                  <a:cubicBezTo>
                    <a:pt x="1137" y="135"/>
                    <a:pt x="1722" y="602"/>
                    <a:pt x="1956" y="1271"/>
                  </a:cubicBezTo>
                  <a:cubicBezTo>
                    <a:pt x="2039" y="1521"/>
                    <a:pt x="2039" y="1689"/>
                    <a:pt x="2056" y="1689"/>
                  </a:cubicBezTo>
                  <a:cubicBezTo>
                    <a:pt x="2073" y="1655"/>
                    <a:pt x="2073" y="1605"/>
                    <a:pt x="2056" y="1572"/>
                  </a:cubicBezTo>
                  <a:cubicBezTo>
                    <a:pt x="2056" y="1471"/>
                    <a:pt x="2023" y="1354"/>
                    <a:pt x="2006" y="1254"/>
                  </a:cubicBezTo>
                  <a:cubicBezTo>
                    <a:pt x="1789" y="552"/>
                    <a:pt x="1171" y="68"/>
                    <a:pt x="4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1077;p34"/>
            <p:cNvSpPr/>
            <p:nvPr/>
          </p:nvSpPr>
          <p:spPr>
            <a:xfrm>
              <a:off x="5754708" y="4535411"/>
              <a:ext cx="3237" cy="76600"/>
            </a:xfrm>
            <a:custGeom>
              <a:avLst/>
              <a:gdLst/>
              <a:ahLst/>
              <a:cxnLst/>
              <a:rect l="l" t="t" r="r" b="b"/>
              <a:pathLst>
                <a:path w="101" h="2390" extrusionOk="0">
                  <a:moveTo>
                    <a:pt x="67" y="0"/>
                  </a:moveTo>
                  <a:lnTo>
                    <a:pt x="67" y="0"/>
                  </a:lnTo>
                  <a:cubicBezTo>
                    <a:pt x="17" y="786"/>
                    <a:pt x="0" y="1588"/>
                    <a:pt x="34" y="2390"/>
                  </a:cubicBezTo>
                  <a:cubicBezTo>
                    <a:pt x="84" y="1588"/>
                    <a:pt x="101" y="802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078;p34"/>
            <p:cNvSpPr/>
            <p:nvPr/>
          </p:nvSpPr>
          <p:spPr>
            <a:xfrm>
              <a:off x="5826981" y="4648259"/>
              <a:ext cx="54132" cy="3397"/>
            </a:xfrm>
            <a:custGeom>
              <a:avLst/>
              <a:gdLst/>
              <a:ahLst/>
              <a:cxnLst/>
              <a:rect l="l" t="t" r="r" b="b"/>
              <a:pathLst>
                <a:path w="1689" h="106" extrusionOk="0">
                  <a:moveTo>
                    <a:pt x="43" y="0"/>
                  </a:moveTo>
                  <a:cubicBezTo>
                    <a:pt x="16" y="0"/>
                    <a:pt x="1" y="2"/>
                    <a:pt x="1" y="5"/>
                  </a:cubicBezTo>
                  <a:cubicBezTo>
                    <a:pt x="268" y="72"/>
                    <a:pt x="552" y="105"/>
                    <a:pt x="836" y="105"/>
                  </a:cubicBezTo>
                  <a:cubicBezTo>
                    <a:pt x="1120" y="105"/>
                    <a:pt x="1405" y="88"/>
                    <a:pt x="1689" y="38"/>
                  </a:cubicBezTo>
                  <a:cubicBezTo>
                    <a:pt x="1689" y="26"/>
                    <a:pt x="1636" y="23"/>
                    <a:pt x="1546" y="23"/>
                  </a:cubicBezTo>
                  <a:cubicBezTo>
                    <a:pt x="1448" y="23"/>
                    <a:pt x="1306" y="27"/>
                    <a:pt x="1138" y="27"/>
                  </a:cubicBezTo>
                  <a:cubicBezTo>
                    <a:pt x="1044" y="27"/>
                    <a:pt x="942" y="25"/>
                    <a:pt x="836" y="22"/>
                  </a:cubicBezTo>
                  <a:cubicBezTo>
                    <a:pt x="462" y="22"/>
                    <a:pt x="152" y="0"/>
                    <a:pt x="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079;p34"/>
            <p:cNvSpPr/>
            <p:nvPr/>
          </p:nvSpPr>
          <p:spPr>
            <a:xfrm>
              <a:off x="5790059" y="4648291"/>
              <a:ext cx="5897" cy="10865"/>
            </a:xfrm>
            <a:custGeom>
              <a:avLst/>
              <a:gdLst/>
              <a:ahLst/>
              <a:cxnLst/>
              <a:rect l="l" t="t" r="r" b="b"/>
              <a:pathLst>
                <a:path w="184" h="339" extrusionOk="0">
                  <a:moveTo>
                    <a:pt x="21" y="1"/>
                  </a:moveTo>
                  <a:cubicBezTo>
                    <a:pt x="18" y="1"/>
                    <a:pt x="17" y="2"/>
                    <a:pt x="17" y="4"/>
                  </a:cubicBezTo>
                  <a:cubicBezTo>
                    <a:pt x="0" y="21"/>
                    <a:pt x="34" y="87"/>
                    <a:pt x="84" y="171"/>
                  </a:cubicBezTo>
                  <a:cubicBezTo>
                    <a:pt x="117" y="254"/>
                    <a:pt x="134" y="338"/>
                    <a:pt x="150" y="338"/>
                  </a:cubicBezTo>
                  <a:cubicBezTo>
                    <a:pt x="184" y="338"/>
                    <a:pt x="184" y="238"/>
                    <a:pt x="134" y="138"/>
                  </a:cubicBezTo>
                  <a:cubicBezTo>
                    <a:pt x="105" y="50"/>
                    <a:pt x="37" y="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080;p34"/>
            <p:cNvSpPr/>
            <p:nvPr/>
          </p:nvSpPr>
          <p:spPr>
            <a:xfrm>
              <a:off x="5776117" y="4631112"/>
              <a:ext cx="8077" cy="7275"/>
            </a:xfrm>
            <a:custGeom>
              <a:avLst/>
              <a:gdLst/>
              <a:ahLst/>
              <a:cxnLst/>
              <a:rect l="l" t="t" r="r" b="b"/>
              <a:pathLst>
                <a:path w="252" h="227" extrusionOk="0">
                  <a:moveTo>
                    <a:pt x="29" y="1"/>
                  </a:moveTo>
                  <a:cubicBezTo>
                    <a:pt x="24" y="1"/>
                    <a:pt x="20" y="2"/>
                    <a:pt x="17" y="5"/>
                  </a:cubicBezTo>
                  <a:cubicBezTo>
                    <a:pt x="1" y="22"/>
                    <a:pt x="34" y="72"/>
                    <a:pt x="101" y="139"/>
                  </a:cubicBezTo>
                  <a:cubicBezTo>
                    <a:pt x="156" y="194"/>
                    <a:pt x="200" y="227"/>
                    <a:pt x="223" y="227"/>
                  </a:cubicBezTo>
                  <a:cubicBezTo>
                    <a:pt x="228" y="227"/>
                    <a:pt x="232" y="225"/>
                    <a:pt x="235" y="222"/>
                  </a:cubicBezTo>
                  <a:cubicBezTo>
                    <a:pt x="251" y="206"/>
                    <a:pt x="218" y="156"/>
                    <a:pt x="151" y="89"/>
                  </a:cubicBezTo>
                  <a:cubicBezTo>
                    <a:pt x="96" y="33"/>
                    <a:pt x="52" y="1"/>
                    <a:pt x="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081;p34"/>
            <p:cNvSpPr/>
            <p:nvPr/>
          </p:nvSpPr>
          <p:spPr>
            <a:xfrm>
              <a:off x="5756855" y="4622235"/>
              <a:ext cx="11282" cy="4872"/>
            </a:xfrm>
            <a:custGeom>
              <a:avLst/>
              <a:gdLst/>
              <a:ahLst/>
              <a:cxnLst/>
              <a:rect l="l" t="t" r="r" b="b"/>
              <a:pathLst>
                <a:path w="352" h="152" extrusionOk="0">
                  <a:moveTo>
                    <a:pt x="103" y="1"/>
                  </a:moveTo>
                  <a:cubicBezTo>
                    <a:pt x="40" y="1"/>
                    <a:pt x="0" y="20"/>
                    <a:pt x="0" y="32"/>
                  </a:cubicBezTo>
                  <a:cubicBezTo>
                    <a:pt x="17" y="48"/>
                    <a:pt x="84" y="48"/>
                    <a:pt x="167" y="82"/>
                  </a:cubicBezTo>
                  <a:cubicBezTo>
                    <a:pt x="239" y="111"/>
                    <a:pt x="299" y="152"/>
                    <a:pt x="325" y="152"/>
                  </a:cubicBezTo>
                  <a:cubicBezTo>
                    <a:pt x="329" y="152"/>
                    <a:pt x="332" y="151"/>
                    <a:pt x="334" y="149"/>
                  </a:cubicBezTo>
                  <a:cubicBezTo>
                    <a:pt x="351" y="132"/>
                    <a:pt x="301" y="48"/>
                    <a:pt x="201" y="15"/>
                  </a:cubicBezTo>
                  <a:cubicBezTo>
                    <a:pt x="164" y="4"/>
                    <a:pt x="131" y="1"/>
                    <a:pt x="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082;p34"/>
            <p:cNvSpPr/>
            <p:nvPr/>
          </p:nvSpPr>
          <p:spPr>
            <a:xfrm>
              <a:off x="5742914" y="4619094"/>
              <a:ext cx="5929" cy="2949"/>
            </a:xfrm>
            <a:custGeom>
              <a:avLst/>
              <a:gdLst/>
              <a:ahLst/>
              <a:cxnLst/>
              <a:rect l="l" t="t" r="r" b="b"/>
              <a:pathLst>
                <a:path w="185" h="92" extrusionOk="0">
                  <a:moveTo>
                    <a:pt x="38" y="0"/>
                  </a:moveTo>
                  <a:cubicBezTo>
                    <a:pt x="22" y="0"/>
                    <a:pt x="9" y="4"/>
                    <a:pt x="1" y="13"/>
                  </a:cubicBezTo>
                  <a:cubicBezTo>
                    <a:pt x="1" y="29"/>
                    <a:pt x="34" y="63"/>
                    <a:pt x="84" y="79"/>
                  </a:cubicBezTo>
                  <a:cubicBezTo>
                    <a:pt x="109" y="88"/>
                    <a:pt x="130" y="92"/>
                    <a:pt x="147" y="92"/>
                  </a:cubicBezTo>
                  <a:cubicBezTo>
                    <a:pt x="164" y="92"/>
                    <a:pt x="176" y="88"/>
                    <a:pt x="185" y="79"/>
                  </a:cubicBezTo>
                  <a:cubicBezTo>
                    <a:pt x="185" y="63"/>
                    <a:pt x="151" y="29"/>
                    <a:pt x="101" y="13"/>
                  </a:cubicBezTo>
                  <a:cubicBezTo>
                    <a:pt x="76" y="4"/>
                    <a:pt x="55" y="0"/>
                    <a:pt x="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086;p34"/>
            <p:cNvSpPr/>
            <p:nvPr/>
          </p:nvSpPr>
          <p:spPr>
            <a:xfrm>
              <a:off x="6261835" y="3148896"/>
              <a:ext cx="87304" cy="32819"/>
            </a:xfrm>
            <a:custGeom>
              <a:avLst/>
              <a:gdLst/>
              <a:ahLst/>
              <a:cxnLst/>
              <a:rect l="l" t="t" r="r" b="b"/>
              <a:pathLst>
                <a:path w="2724" h="1024" extrusionOk="0">
                  <a:moveTo>
                    <a:pt x="154" y="0"/>
                  </a:moveTo>
                  <a:cubicBezTo>
                    <a:pt x="66" y="0"/>
                    <a:pt x="17" y="6"/>
                    <a:pt x="17" y="20"/>
                  </a:cubicBezTo>
                  <a:cubicBezTo>
                    <a:pt x="0" y="53"/>
                    <a:pt x="685" y="170"/>
                    <a:pt x="1521" y="270"/>
                  </a:cubicBezTo>
                  <a:cubicBezTo>
                    <a:pt x="1705" y="287"/>
                    <a:pt x="1888" y="337"/>
                    <a:pt x="2055" y="404"/>
                  </a:cubicBezTo>
                  <a:cubicBezTo>
                    <a:pt x="2189" y="488"/>
                    <a:pt x="2306" y="588"/>
                    <a:pt x="2423" y="688"/>
                  </a:cubicBezTo>
                  <a:cubicBezTo>
                    <a:pt x="2581" y="860"/>
                    <a:pt x="2665" y="995"/>
                    <a:pt x="2707" y="1020"/>
                  </a:cubicBezTo>
                  <a:lnTo>
                    <a:pt x="2707" y="1020"/>
                  </a:lnTo>
                  <a:cubicBezTo>
                    <a:pt x="2673" y="870"/>
                    <a:pt x="2606" y="738"/>
                    <a:pt x="2507" y="621"/>
                  </a:cubicBezTo>
                  <a:cubicBezTo>
                    <a:pt x="2406" y="488"/>
                    <a:pt x="2273" y="371"/>
                    <a:pt x="2122" y="287"/>
                  </a:cubicBezTo>
                  <a:cubicBezTo>
                    <a:pt x="1939" y="187"/>
                    <a:pt x="1738" y="137"/>
                    <a:pt x="1538" y="120"/>
                  </a:cubicBezTo>
                  <a:cubicBezTo>
                    <a:pt x="926" y="47"/>
                    <a:pt x="395" y="0"/>
                    <a:pt x="154" y="0"/>
                  </a:cubicBezTo>
                  <a:close/>
                  <a:moveTo>
                    <a:pt x="2707" y="1020"/>
                  </a:moveTo>
                  <a:cubicBezTo>
                    <a:pt x="2707" y="1021"/>
                    <a:pt x="2707" y="1021"/>
                    <a:pt x="2707" y="1022"/>
                  </a:cubicBezTo>
                  <a:lnTo>
                    <a:pt x="2712" y="1022"/>
                  </a:lnTo>
                  <a:cubicBezTo>
                    <a:pt x="2710" y="1022"/>
                    <a:pt x="2708" y="1021"/>
                    <a:pt x="2707" y="1020"/>
                  </a:cubicBezTo>
                  <a:close/>
                  <a:moveTo>
                    <a:pt x="2712" y="1022"/>
                  </a:moveTo>
                  <a:cubicBezTo>
                    <a:pt x="2714" y="1023"/>
                    <a:pt x="2716" y="1023"/>
                    <a:pt x="2718" y="1023"/>
                  </a:cubicBezTo>
                  <a:cubicBezTo>
                    <a:pt x="2720" y="1023"/>
                    <a:pt x="2722" y="1023"/>
                    <a:pt x="2724" y="1022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087;p34"/>
            <p:cNvSpPr/>
            <p:nvPr/>
          </p:nvSpPr>
          <p:spPr>
            <a:xfrm>
              <a:off x="6270392" y="3175786"/>
              <a:ext cx="54132" cy="12307"/>
            </a:xfrm>
            <a:custGeom>
              <a:avLst/>
              <a:gdLst/>
              <a:ahLst/>
              <a:cxnLst/>
              <a:rect l="l" t="t" r="r" b="b"/>
              <a:pathLst>
                <a:path w="1689" h="384" extrusionOk="0">
                  <a:moveTo>
                    <a:pt x="588" y="1"/>
                  </a:moveTo>
                  <a:cubicBezTo>
                    <a:pt x="244" y="1"/>
                    <a:pt x="1" y="57"/>
                    <a:pt x="1" y="83"/>
                  </a:cubicBezTo>
                  <a:cubicBezTo>
                    <a:pt x="1" y="133"/>
                    <a:pt x="402" y="133"/>
                    <a:pt x="886" y="183"/>
                  </a:cubicBezTo>
                  <a:cubicBezTo>
                    <a:pt x="1120" y="200"/>
                    <a:pt x="1354" y="233"/>
                    <a:pt x="1488" y="250"/>
                  </a:cubicBezTo>
                  <a:cubicBezTo>
                    <a:pt x="1638" y="283"/>
                    <a:pt x="1638" y="384"/>
                    <a:pt x="1672" y="384"/>
                  </a:cubicBezTo>
                  <a:cubicBezTo>
                    <a:pt x="1672" y="384"/>
                    <a:pt x="1688" y="367"/>
                    <a:pt x="1672" y="300"/>
                  </a:cubicBezTo>
                  <a:cubicBezTo>
                    <a:pt x="1655" y="233"/>
                    <a:pt x="1605" y="183"/>
                    <a:pt x="1521" y="150"/>
                  </a:cubicBezTo>
                  <a:cubicBezTo>
                    <a:pt x="1321" y="83"/>
                    <a:pt x="1103" y="33"/>
                    <a:pt x="903" y="16"/>
                  </a:cubicBezTo>
                  <a:cubicBezTo>
                    <a:pt x="792" y="5"/>
                    <a:pt x="686" y="1"/>
                    <a:pt x="588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092;p34"/>
            <p:cNvSpPr/>
            <p:nvPr/>
          </p:nvSpPr>
          <p:spPr>
            <a:xfrm>
              <a:off x="5193480" y="1938207"/>
              <a:ext cx="31633" cy="162269"/>
            </a:xfrm>
            <a:custGeom>
              <a:avLst/>
              <a:gdLst/>
              <a:ahLst/>
              <a:cxnLst/>
              <a:rect l="l" t="t" r="r" b="b"/>
              <a:pathLst>
                <a:path w="987" h="5063" extrusionOk="0">
                  <a:moveTo>
                    <a:pt x="936" y="0"/>
                  </a:moveTo>
                  <a:lnTo>
                    <a:pt x="936" y="0"/>
                  </a:lnTo>
                  <a:cubicBezTo>
                    <a:pt x="786" y="217"/>
                    <a:pt x="669" y="434"/>
                    <a:pt x="586" y="685"/>
                  </a:cubicBezTo>
                  <a:cubicBezTo>
                    <a:pt x="101" y="1838"/>
                    <a:pt x="1" y="3108"/>
                    <a:pt x="251" y="4328"/>
                  </a:cubicBezTo>
                  <a:cubicBezTo>
                    <a:pt x="301" y="4595"/>
                    <a:pt x="385" y="4829"/>
                    <a:pt x="502" y="5063"/>
                  </a:cubicBezTo>
                  <a:cubicBezTo>
                    <a:pt x="552" y="5046"/>
                    <a:pt x="168" y="3927"/>
                    <a:pt x="301" y="2506"/>
                  </a:cubicBezTo>
                  <a:cubicBezTo>
                    <a:pt x="418" y="1069"/>
                    <a:pt x="987" y="33"/>
                    <a:pt x="9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094;p34"/>
            <p:cNvSpPr/>
            <p:nvPr/>
          </p:nvSpPr>
          <p:spPr>
            <a:xfrm>
              <a:off x="5176366" y="1869877"/>
              <a:ext cx="46601" cy="44806"/>
            </a:xfrm>
            <a:custGeom>
              <a:avLst/>
              <a:gdLst/>
              <a:ahLst/>
              <a:cxnLst/>
              <a:rect l="l" t="t" r="r" b="b"/>
              <a:pathLst>
                <a:path w="1454" h="1398" extrusionOk="0">
                  <a:moveTo>
                    <a:pt x="42" y="1"/>
                  </a:moveTo>
                  <a:cubicBezTo>
                    <a:pt x="27" y="1"/>
                    <a:pt x="19" y="4"/>
                    <a:pt x="17" y="10"/>
                  </a:cubicBezTo>
                  <a:cubicBezTo>
                    <a:pt x="0" y="43"/>
                    <a:pt x="401" y="244"/>
                    <a:pt x="785" y="628"/>
                  </a:cubicBezTo>
                  <a:cubicBezTo>
                    <a:pt x="1162" y="1005"/>
                    <a:pt x="1362" y="1397"/>
                    <a:pt x="1401" y="1397"/>
                  </a:cubicBezTo>
                  <a:cubicBezTo>
                    <a:pt x="1402" y="1397"/>
                    <a:pt x="1403" y="1397"/>
                    <a:pt x="1404" y="1397"/>
                  </a:cubicBezTo>
                  <a:cubicBezTo>
                    <a:pt x="1454" y="1380"/>
                    <a:pt x="1303" y="929"/>
                    <a:pt x="902" y="528"/>
                  </a:cubicBezTo>
                  <a:cubicBezTo>
                    <a:pt x="536" y="161"/>
                    <a:pt x="144" y="1"/>
                    <a:pt x="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095;p34"/>
            <p:cNvSpPr/>
            <p:nvPr/>
          </p:nvSpPr>
          <p:spPr>
            <a:xfrm>
              <a:off x="5215980" y="1870165"/>
              <a:ext cx="9679" cy="46665"/>
            </a:xfrm>
            <a:custGeom>
              <a:avLst/>
              <a:gdLst/>
              <a:ahLst/>
              <a:cxnLst/>
              <a:rect l="l" t="t" r="r" b="b"/>
              <a:pathLst>
                <a:path w="302" h="1456" extrusionOk="0">
                  <a:moveTo>
                    <a:pt x="214" y="0"/>
                  </a:moveTo>
                  <a:cubicBezTo>
                    <a:pt x="159" y="0"/>
                    <a:pt x="1" y="313"/>
                    <a:pt x="17" y="736"/>
                  </a:cubicBezTo>
                  <a:cubicBezTo>
                    <a:pt x="33" y="1159"/>
                    <a:pt x="224" y="1455"/>
                    <a:pt x="265" y="1455"/>
                  </a:cubicBezTo>
                  <a:cubicBezTo>
                    <a:pt x="266" y="1455"/>
                    <a:pt x="267" y="1455"/>
                    <a:pt x="268" y="1455"/>
                  </a:cubicBezTo>
                  <a:cubicBezTo>
                    <a:pt x="301" y="1438"/>
                    <a:pt x="184" y="1121"/>
                    <a:pt x="184" y="736"/>
                  </a:cubicBezTo>
                  <a:cubicBezTo>
                    <a:pt x="168" y="335"/>
                    <a:pt x="251" y="18"/>
                    <a:pt x="218" y="1"/>
                  </a:cubicBezTo>
                  <a:cubicBezTo>
                    <a:pt x="216" y="1"/>
                    <a:pt x="215" y="0"/>
                    <a:pt x="2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1097;p34"/>
            <p:cNvSpPr/>
            <p:nvPr/>
          </p:nvSpPr>
          <p:spPr>
            <a:xfrm>
              <a:off x="4901633" y="2933680"/>
              <a:ext cx="430592" cy="480397"/>
            </a:xfrm>
            <a:custGeom>
              <a:avLst/>
              <a:gdLst/>
              <a:ahLst/>
              <a:cxnLst/>
              <a:rect l="l" t="t" r="r" b="b"/>
              <a:pathLst>
                <a:path w="13435" h="14989" extrusionOk="0">
                  <a:moveTo>
                    <a:pt x="8183" y="1"/>
                  </a:moveTo>
                  <a:cubicBezTo>
                    <a:pt x="7692" y="1"/>
                    <a:pt x="7194" y="39"/>
                    <a:pt x="6717" y="68"/>
                  </a:cubicBezTo>
                  <a:cubicBezTo>
                    <a:pt x="5180" y="159"/>
                    <a:pt x="3643" y="398"/>
                    <a:pt x="2122" y="398"/>
                  </a:cubicBezTo>
                  <a:cubicBezTo>
                    <a:pt x="1411" y="398"/>
                    <a:pt x="703" y="345"/>
                    <a:pt x="1" y="202"/>
                  </a:cubicBezTo>
                  <a:lnTo>
                    <a:pt x="1" y="202"/>
                  </a:lnTo>
                  <a:lnTo>
                    <a:pt x="2524" y="14989"/>
                  </a:lnTo>
                  <a:lnTo>
                    <a:pt x="13434" y="14337"/>
                  </a:lnTo>
                  <a:cubicBezTo>
                    <a:pt x="13217" y="10210"/>
                    <a:pt x="13050" y="7520"/>
                    <a:pt x="12098" y="3510"/>
                  </a:cubicBezTo>
                  <a:cubicBezTo>
                    <a:pt x="11864" y="2457"/>
                    <a:pt x="11513" y="1338"/>
                    <a:pt x="10661" y="670"/>
                  </a:cubicBezTo>
                  <a:cubicBezTo>
                    <a:pt x="9968" y="128"/>
                    <a:pt x="9086" y="1"/>
                    <a:pt x="8183" y="1"/>
                  </a:cubicBezTo>
                  <a:close/>
                </a:path>
              </a:pathLst>
            </a:custGeom>
            <a:solidFill>
              <a:schemeClr val="dk2">
                <a:alpha val="1964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1098;p34"/>
            <p:cNvSpPr/>
            <p:nvPr/>
          </p:nvSpPr>
          <p:spPr>
            <a:xfrm>
              <a:off x="4909133" y="2573310"/>
              <a:ext cx="680678" cy="4840"/>
            </a:xfrm>
            <a:custGeom>
              <a:avLst/>
              <a:gdLst/>
              <a:ahLst/>
              <a:cxnLst/>
              <a:rect l="l" t="t" r="r" b="b"/>
              <a:pathLst>
                <a:path w="21238" h="151" extrusionOk="0">
                  <a:moveTo>
                    <a:pt x="10627" y="0"/>
                  </a:moveTo>
                  <a:cubicBezTo>
                    <a:pt x="4746" y="0"/>
                    <a:pt x="0" y="34"/>
                    <a:pt x="0" y="67"/>
                  </a:cubicBezTo>
                  <a:cubicBezTo>
                    <a:pt x="0" y="117"/>
                    <a:pt x="4762" y="151"/>
                    <a:pt x="10627" y="151"/>
                  </a:cubicBezTo>
                  <a:cubicBezTo>
                    <a:pt x="16492" y="151"/>
                    <a:pt x="21237" y="117"/>
                    <a:pt x="21237" y="67"/>
                  </a:cubicBezTo>
                  <a:cubicBezTo>
                    <a:pt x="21237" y="34"/>
                    <a:pt x="16492" y="0"/>
                    <a:pt x="10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1100;p34"/>
            <p:cNvSpPr/>
            <p:nvPr/>
          </p:nvSpPr>
          <p:spPr>
            <a:xfrm>
              <a:off x="4895736" y="2792853"/>
              <a:ext cx="789904" cy="5384"/>
            </a:xfrm>
            <a:custGeom>
              <a:avLst/>
              <a:gdLst/>
              <a:ahLst/>
              <a:cxnLst/>
              <a:rect l="l" t="t" r="r" b="b"/>
              <a:pathLst>
                <a:path w="24646" h="168" extrusionOk="0">
                  <a:moveTo>
                    <a:pt x="12315" y="1"/>
                  </a:moveTo>
                  <a:cubicBezTo>
                    <a:pt x="5515" y="1"/>
                    <a:pt x="1" y="34"/>
                    <a:pt x="1" y="84"/>
                  </a:cubicBezTo>
                  <a:cubicBezTo>
                    <a:pt x="1" y="135"/>
                    <a:pt x="5515" y="168"/>
                    <a:pt x="12315" y="168"/>
                  </a:cubicBezTo>
                  <a:cubicBezTo>
                    <a:pt x="19132" y="168"/>
                    <a:pt x="24646" y="135"/>
                    <a:pt x="24646" y="84"/>
                  </a:cubicBezTo>
                  <a:cubicBezTo>
                    <a:pt x="24646" y="34"/>
                    <a:pt x="19132" y="1"/>
                    <a:pt x="123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1101;p34"/>
            <p:cNvSpPr/>
            <p:nvPr/>
          </p:nvSpPr>
          <p:spPr>
            <a:xfrm>
              <a:off x="5226684" y="2925123"/>
              <a:ext cx="246913" cy="4872"/>
            </a:xfrm>
            <a:custGeom>
              <a:avLst/>
              <a:gdLst/>
              <a:ahLst/>
              <a:cxnLst/>
              <a:rect l="l" t="t" r="r" b="b"/>
              <a:pathLst>
                <a:path w="7704" h="152" extrusionOk="0">
                  <a:moveTo>
                    <a:pt x="3844" y="1"/>
                  </a:moveTo>
                  <a:cubicBezTo>
                    <a:pt x="1722" y="1"/>
                    <a:pt x="1" y="34"/>
                    <a:pt x="1" y="68"/>
                  </a:cubicBezTo>
                  <a:cubicBezTo>
                    <a:pt x="1" y="118"/>
                    <a:pt x="1722" y="151"/>
                    <a:pt x="3844" y="151"/>
                  </a:cubicBezTo>
                  <a:cubicBezTo>
                    <a:pt x="5966" y="151"/>
                    <a:pt x="7703" y="118"/>
                    <a:pt x="7703" y="68"/>
                  </a:cubicBezTo>
                  <a:cubicBezTo>
                    <a:pt x="7703" y="34"/>
                    <a:pt x="5966" y="1"/>
                    <a:pt x="38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1102;p34"/>
            <p:cNvSpPr/>
            <p:nvPr/>
          </p:nvSpPr>
          <p:spPr>
            <a:xfrm>
              <a:off x="5226684" y="3066848"/>
              <a:ext cx="258163" cy="5256"/>
            </a:xfrm>
            <a:custGeom>
              <a:avLst/>
              <a:gdLst/>
              <a:ahLst/>
              <a:cxnLst/>
              <a:rect l="l" t="t" r="r" b="b"/>
              <a:pathLst>
                <a:path w="8055" h="164" extrusionOk="0">
                  <a:moveTo>
                    <a:pt x="2461" y="0"/>
                  </a:moveTo>
                  <a:cubicBezTo>
                    <a:pt x="1016" y="0"/>
                    <a:pt x="1" y="19"/>
                    <a:pt x="1" y="57"/>
                  </a:cubicBezTo>
                  <a:cubicBezTo>
                    <a:pt x="1" y="90"/>
                    <a:pt x="1805" y="140"/>
                    <a:pt x="4027" y="157"/>
                  </a:cubicBezTo>
                  <a:cubicBezTo>
                    <a:pt x="4623" y="161"/>
                    <a:pt x="5188" y="164"/>
                    <a:pt x="5697" y="164"/>
                  </a:cubicBezTo>
                  <a:cubicBezTo>
                    <a:pt x="7087" y="164"/>
                    <a:pt x="8054" y="148"/>
                    <a:pt x="8054" y="124"/>
                  </a:cubicBezTo>
                  <a:cubicBezTo>
                    <a:pt x="8054" y="73"/>
                    <a:pt x="6250" y="23"/>
                    <a:pt x="4027" y="7"/>
                  </a:cubicBezTo>
                  <a:cubicBezTo>
                    <a:pt x="3472" y="2"/>
                    <a:pt x="2942" y="0"/>
                    <a:pt x="2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1103;p34"/>
            <p:cNvSpPr/>
            <p:nvPr/>
          </p:nvSpPr>
          <p:spPr>
            <a:xfrm>
              <a:off x="5232037" y="3181106"/>
              <a:ext cx="258676" cy="6666"/>
            </a:xfrm>
            <a:custGeom>
              <a:avLst/>
              <a:gdLst/>
              <a:ahLst/>
              <a:cxnLst/>
              <a:rect l="l" t="t" r="r" b="b"/>
              <a:pathLst>
                <a:path w="8071" h="208" extrusionOk="0">
                  <a:moveTo>
                    <a:pt x="4028" y="1"/>
                  </a:moveTo>
                  <a:cubicBezTo>
                    <a:pt x="2925" y="1"/>
                    <a:pt x="1906" y="34"/>
                    <a:pt x="1187" y="67"/>
                  </a:cubicBezTo>
                  <a:cubicBezTo>
                    <a:pt x="819" y="101"/>
                    <a:pt x="519" y="117"/>
                    <a:pt x="318" y="134"/>
                  </a:cubicBezTo>
                  <a:cubicBezTo>
                    <a:pt x="218" y="134"/>
                    <a:pt x="118" y="151"/>
                    <a:pt x="1" y="184"/>
                  </a:cubicBezTo>
                  <a:cubicBezTo>
                    <a:pt x="83" y="196"/>
                    <a:pt x="158" y="208"/>
                    <a:pt x="230" y="208"/>
                  </a:cubicBezTo>
                  <a:cubicBezTo>
                    <a:pt x="259" y="208"/>
                    <a:pt x="289" y="206"/>
                    <a:pt x="318" y="201"/>
                  </a:cubicBezTo>
                  <a:cubicBezTo>
                    <a:pt x="569" y="201"/>
                    <a:pt x="853" y="184"/>
                    <a:pt x="1187" y="184"/>
                  </a:cubicBezTo>
                  <a:cubicBezTo>
                    <a:pt x="1922" y="168"/>
                    <a:pt x="2925" y="151"/>
                    <a:pt x="4028" y="151"/>
                  </a:cubicBezTo>
                  <a:cubicBezTo>
                    <a:pt x="5147" y="151"/>
                    <a:pt x="6150" y="168"/>
                    <a:pt x="6885" y="184"/>
                  </a:cubicBezTo>
                  <a:cubicBezTo>
                    <a:pt x="7219" y="201"/>
                    <a:pt x="7503" y="201"/>
                    <a:pt x="7737" y="201"/>
                  </a:cubicBezTo>
                  <a:cubicBezTo>
                    <a:pt x="7771" y="206"/>
                    <a:pt x="7804" y="208"/>
                    <a:pt x="7836" y="208"/>
                  </a:cubicBezTo>
                  <a:cubicBezTo>
                    <a:pt x="7914" y="208"/>
                    <a:pt x="7988" y="196"/>
                    <a:pt x="8071" y="184"/>
                  </a:cubicBezTo>
                  <a:lnTo>
                    <a:pt x="8054" y="184"/>
                  </a:lnTo>
                  <a:cubicBezTo>
                    <a:pt x="7954" y="168"/>
                    <a:pt x="7854" y="151"/>
                    <a:pt x="7754" y="151"/>
                  </a:cubicBezTo>
                  <a:cubicBezTo>
                    <a:pt x="7553" y="117"/>
                    <a:pt x="7252" y="101"/>
                    <a:pt x="6885" y="84"/>
                  </a:cubicBezTo>
                  <a:cubicBezTo>
                    <a:pt x="6150" y="34"/>
                    <a:pt x="5147" y="1"/>
                    <a:pt x="40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1104;p34"/>
            <p:cNvSpPr/>
            <p:nvPr/>
          </p:nvSpPr>
          <p:spPr>
            <a:xfrm>
              <a:off x="5234184" y="3279115"/>
              <a:ext cx="254413" cy="4840"/>
            </a:xfrm>
            <a:custGeom>
              <a:avLst/>
              <a:gdLst/>
              <a:ahLst/>
              <a:cxnLst/>
              <a:rect l="l" t="t" r="r" b="b"/>
              <a:pathLst>
                <a:path w="7938" h="151" extrusionOk="0">
                  <a:moveTo>
                    <a:pt x="3977" y="0"/>
                  </a:moveTo>
                  <a:cubicBezTo>
                    <a:pt x="1772" y="0"/>
                    <a:pt x="1" y="34"/>
                    <a:pt x="1" y="67"/>
                  </a:cubicBezTo>
                  <a:cubicBezTo>
                    <a:pt x="1" y="117"/>
                    <a:pt x="1772" y="151"/>
                    <a:pt x="3977" y="151"/>
                  </a:cubicBezTo>
                  <a:cubicBezTo>
                    <a:pt x="6166" y="151"/>
                    <a:pt x="7937" y="117"/>
                    <a:pt x="7937" y="67"/>
                  </a:cubicBezTo>
                  <a:cubicBezTo>
                    <a:pt x="7937" y="34"/>
                    <a:pt x="6166" y="0"/>
                    <a:pt x="39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1105;p34"/>
            <p:cNvSpPr/>
            <p:nvPr/>
          </p:nvSpPr>
          <p:spPr>
            <a:xfrm>
              <a:off x="5006597" y="2477449"/>
              <a:ext cx="499115" cy="4840"/>
            </a:xfrm>
            <a:custGeom>
              <a:avLst/>
              <a:gdLst/>
              <a:ahLst/>
              <a:cxnLst/>
              <a:rect l="l" t="t" r="r" b="b"/>
              <a:pathLst>
                <a:path w="15573" h="151" extrusionOk="0">
                  <a:moveTo>
                    <a:pt x="7787" y="1"/>
                  </a:moveTo>
                  <a:cubicBezTo>
                    <a:pt x="3493" y="1"/>
                    <a:pt x="0" y="34"/>
                    <a:pt x="0" y="84"/>
                  </a:cubicBezTo>
                  <a:cubicBezTo>
                    <a:pt x="0" y="117"/>
                    <a:pt x="3493" y="151"/>
                    <a:pt x="7787" y="151"/>
                  </a:cubicBezTo>
                  <a:cubicBezTo>
                    <a:pt x="12097" y="151"/>
                    <a:pt x="15573" y="117"/>
                    <a:pt x="15573" y="84"/>
                  </a:cubicBezTo>
                  <a:cubicBezTo>
                    <a:pt x="15573" y="34"/>
                    <a:pt x="12097" y="1"/>
                    <a:pt x="77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1110;p34"/>
            <p:cNvSpPr/>
            <p:nvPr/>
          </p:nvSpPr>
          <p:spPr>
            <a:xfrm>
              <a:off x="5259343" y="3733744"/>
              <a:ext cx="68587" cy="817211"/>
            </a:xfrm>
            <a:custGeom>
              <a:avLst/>
              <a:gdLst/>
              <a:ahLst/>
              <a:cxnLst/>
              <a:rect l="l" t="t" r="r" b="b"/>
              <a:pathLst>
                <a:path w="2140" h="25498" extrusionOk="0">
                  <a:moveTo>
                    <a:pt x="1" y="1"/>
                  </a:moveTo>
                  <a:lnTo>
                    <a:pt x="1" y="25498"/>
                  </a:lnTo>
                  <a:lnTo>
                    <a:pt x="2140" y="25498"/>
                  </a:lnTo>
                  <a:lnTo>
                    <a:pt x="21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1111;p34"/>
            <p:cNvSpPr/>
            <p:nvPr/>
          </p:nvSpPr>
          <p:spPr>
            <a:xfrm>
              <a:off x="4686898" y="2876407"/>
              <a:ext cx="544113" cy="808109"/>
            </a:xfrm>
            <a:custGeom>
              <a:avLst/>
              <a:gdLst/>
              <a:ahLst/>
              <a:cxnLst/>
              <a:rect l="l" t="t" r="r" b="b"/>
              <a:pathLst>
                <a:path w="16977" h="25214" extrusionOk="0">
                  <a:moveTo>
                    <a:pt x="1989" y="0"/>
                  </a:moveTo>
                  <a:cubicBezTo>
                    <a:pt x="886" y="0"/>
                    <a:pt x="0" y="886"/>
                    <a:pt x="0" y="1989"/>
                  </a:cubicBezTo>
                  <a:lnTo>
                    <a:pt x="0" y="20752"/>
                  </a:lnTo>
                  <a:cubicBezTo>
                    <a:pt x="0" y="23225"/>
                    <a:pt x="2005" y="25214"/>
                    <a:pt x="4462" y="25214"/>
                  </a:cubicBezTo>
                  <a:lnTo>
                    <a:pt x="16976" y="25214"/>
                  </a:lnTo>
                  <a:lnTo>
                    <a:pt x="16976" y="1989"/>
                  </a:lnTo>
                  <a:cubicBezTo>
                    <a:pt x="16976" y="886"/>
                    <a:pt x="16074" y="0"/>
                    <a:pt x="149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1112;p34"/>
            <p:cNvSpPr/>
            <p:nvPr/>
          </p:nvSpPr>
          <p:spPr>
            <a:xfrm>
              <a:off x="4794009" y="3627723"/>
              <a:ext cx="976243" cy="106053"/>
            </a:xfrm>
            <a:custGeom>
              <a:avLst/>
              <a:gdLst/>
              <a:ahLst/>
              <a:cxnLst/>
              <a:rect l="l" t="t" r="r" b="b"/>
              <a:pathLst>
                <a:path w="30460" h="3309" extrusionOk="0">
                  <a:moveTo>
                    <a:pt x="3308" y="0"/>
                  </a:moveTo>
                  <a:cubicBezTo>
                    <a:pt x="1487" y="0"/>
                    <a:pt x="0" y="1471"/>
                    <a:pt x="0" y="3309"/>
                  </a:cubicBezTo>
                  <a:lnTo>
                    <a:pt x="30460" y="3309"/>
                  </a:lnTo>
                  <a:cubicBezTo>
                    <a:pt x="30460" y="1471"/>
                    <a:pt x="28973" y="0"/>
                    <a:pt x="271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1113;p34"/>
            <p:cNvSpPr/>
            <p:nvPr/>
          </p:nvSpPr>
          <p:spPr>
            <a:xfrm>
              <a:off x="4820771" y="3613268"/>
              <a:ext cx="410240" cy="74132"/>
            </a:xfrm>
            <a:custGeom>
              <a:avLst/>
              <a:gdLst/>
              <a:ahLst/>
              <a:cxnLst/>
              <a:rect l="l" t="t" r="r" b="b"/>
              <a:pathLst>
                <a:path w="12800" h="2313" extrusionOk="0">
                  <a:moveTo>
                    <a:pt x="12799" y="0"/>
                  </a:moveTo>
                  <a:cubicBezTo>
                    <a:pt x="12783" y="0"/>
                    <a:pt x="12783" y="201"/>
                    <a:pt x="12699" y="552"/>
                  </a:cubicBezTo>
                  <a:cubicBezTo>
                    <a:pt x="12565" y="1020"/>
                    <a:pt x="12265" y="1437"/>
                    <a:pt x="11864" y="1738"/>
                  </a:cubicBezTo>
                  <a:cubicBezTo>
                    <a:pt x="11596" y="1938"/>
                    <a:pt x="11279" y="2072"/>
                    <a:pt x="10945" y="2122"/>
                  </a:cubicBezTo>
                  <a:cubicBezTo>
                    <a:pt x="10701" y="2154"/>
                    <a:pt x="10451" y="2166"/>
                    <a:pt x="10198" y="2166"/>
                  </a:cubicBezTo>
                  <a:cubicBezTo>
                    <a:pt x="10052" y="2166"/>
                    <a:pt x="9905" y="2162"/>
                    <a:pt x="9758" y="2156"/>
                  </a:cubicBezTo>
                  <a:lnTo>
                    <a:pt x="7035" y="2156"/>
                  </a:lnTo>
                  <a:cubicBezTo>
                    <a:pt x="5080" y="2156"/>
                    <a:pt x="3326" y="2172"/>
                    <a:pt x="2056" y="2189"/>
                  </a:cubicBezTo>
                  <a:lnTo>
                    <a:pt x="552" y="2206"/>
                  </a:lnTo>
                  <a:lnTo>
                    <a:pt x="134" y="2223"/>
                  </a:lnTo>
                  <a:cubicBezTo>
                    <a:pt x="101" y="2223"/>
                    <a:pt x="51" y="2223"/>
                    <a:pt x="1" y="2239"/>
                  </a:cubicBezTo>
                  <a:cubicBezTo>
                    <a:pt x="51" y="2256"/>
                    <a:pt x="101" y="2256"/>
                    <a:pt x="134" y="2256"/>
                  </a:cubicBezTo>
                  <a:lnTo>
                    <a:pt x="552" y="2273"/>
                  </a:lnTo>
                  <a:lnTo>
                    <a:pt x="2056" y="2289"/>
                  </a:lnTo>
                  <a:cubicBezTo>
                    <a:pt x="3326" y="2306"/>
                    <a:pt x="5080" y="2306"/>
                    <a:pt x="7035" y="2306"/>
                  </a:cubicBezTo>
                  <a:lnTo>
                    <a:pt x="9758" y="2306"/>
                  </a:lnTo>
                  <a:cubicBezTo>
                    <a:pt x="9859" y="2310"/>
                    <a:pt x="9959" y="2312"/>
                    <a:pt x="10059" y="2312"/>
                  </a:cubicBezTo>
                  <a:cubicBezTo>
                    <a:pt x="10360" y="2312"/>
                    <a:pt x="10661" y="2294"/>
                    <a:pt x="10961" y="2256"/>
                  </a:cubicBezTo>
                  <a:cubicBezTo>
                    <a:pt x="11847" y="2089"/>
                    <a:pt x="12549" y="1437"/>
                    <a:pt x="12749" y="568"/>
                  </a:cubicBezTo>
                  <a:cubicBezTo>
                    <a:pt x="12783" y="435"/>
                    <a:pt x="12799" y="284"/>
                    <a:pt x="12799" y="151"/>
                  </a:cubicBezTo>
                  <a:cubicBezTo>
                    <a:pt x="12799" y="101"/>
                    <a:pt x="12799" y="50"/>
                    <a:pt x="127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1114;p34"/>
            <p:cNvSpPr/>
            <p:nvPr/>
          </p:nvSpPr>
          <p:spPr>
            <a:xfrm>
              <a:off x="5233639" y="3733232"/>
              <a:ext cx="119995" cy="4840"/>
            </a:xfrm>
            <a:custGeom>
              <a:avLst/>
              <a:gdLst/>
              <a:ahLst/>
              <a:cxnLst/>
              <a:rect l="l" t="t" r="r" b="b"/>
              <a:pathLst>
                <a:path w="3744" h="151" extrusionOk="0">
                  <a:moveTo>
                    <a:pt x="1872" y="0"/>
                  </a:moveTo>
                  <a:cubicBezTo>
                    <a:pt x="836" y="0"/>
                    <a:pt x="1" y="33"/>
                    <a:pt x="1" y="67"/>
                  </a:cubicBezTo>
                  <a:cubicBezTo>
                    <a:pt x="1" y="117"/>
                    <a:pt x="836" y="150"/>
                    <a:pt x="1872" y="150"/>
                  </a:cubicBezTo>
                  <a:cubicBezTo>
                    <a:pt x="2908" y="150"/>
                    <a:pt x="3744" y="117"/>
                    <a:pt x="3744" y="67"/>
                  </a:cubicBezTo>
                  <a:cubicBezTo>
                    <a:pt x="3744" y="33"/>
                    <a:pt x="2908" y="0"/>
                    <a:pt x="18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1116;p34"/>
            <p:cNvSpPr/>
            <p:nvPr/>
          </p:nvSpPr>
          <p:spPr>
            <a:xfrm>
              <a:off x="4991597" y="4323881"/>
              <a:ext cx="601418" cy="301526"/>
            </a:xfrm>
            <a:custGeom>
              <a:avLst/>
              <a:gdLst/>
              <a:ahLst/>
              <a:cxnLst/>
              <a:rect l="l" t="t" r="r" b="b"/>
              <a:pathLst>
                <a:path w="18765" h="9408" extrusionOk="0">
                  <a:moveTo>
                    <a:pt x="9374" y="1"/>
                  </a:moveTo>
                  <a:cubicBezTo>
                    <a:pt x="4194" y="1"/>
                    <a:pt x="1" y="4211"/>
                    <a:pt x="17" y="9407"/>
                  </a:cubicBezTo>
                  <a:lnTo>
                    <a:pt x="318" y="9407"/>
                  </a:lnTo>
                  <a:cubicBezTo>
                    <a:pt x="318" y="4395"/>
                    <a:pt x="4378" y="335"/>
                    <a:pt x="9374" y="335"/>
                  </a:cubicBezTo>
                  <a:cubicBezTo>
                    <a:pt x="14387" y="335"/>
                    <a:pt x="18447" y="4395"/>
                    <a:pt x="18447" y="9407"/>
                  </a:cubicBezTo>
                  <a:lnTo>
                    <a:pt x="18748" y="9407"/>
                  </a:lnTo>
                  <a:cubicBezTo>
                    <a:pt x="18764" y="4211"/>
                    <a:pt x="14570" y="1"/>
                    <a:pt x="93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1117;p34"/>
            <p:cNvSpPr/>
            <p:nvPr/>
          </p:nvSpPr>
          <p:spPr>
            <a:xfrm>
              <a:off x="4936984" y="4595377"/>
              <a:ext cx="104996" cy="89868"/>
            </a:xfrm>
            <a:custGeom>
              <a:avLst/>
              <a:gdLst/>
              <a:ahLst/>
              <a:cxnLst/>
              <a:rect l="l" t="t" r="r" b="b"/>
              <a:pathLst>
                <a:path w="3276" h="2804" extrusionOk="0">
                  <a:moveTo>
                    <a:pt x="1872" y="1"/>
                  </a:moveTo>
                  <a:cubicBezTo>
                    <a:pt x="619" y="1"/>
                    <a:pt x="0" y="1504"/>
                    <a:pt x="886" y="2390"/>
                  </a:cubicBezTo>
                  <a:cubicBezTo>
                    <a:pt x="1172" y="2676"/>
                    <a:pt x="1522" y="2803"/>
                    <a:pt x="1865" y="2803"/>
                  </a:cubicBezTo>
                  <a:cubicBezTo>
                    <a:pt x="2585" y="2803"/>
                    <a:pt x="3275" y="2242"/>
                    <a:pt x="3275" y="1404"/>
                  </a:cubicBezTo>
                  <a:cubicBezTo>
                    <a:pt x="3275" y="619"/>
                    <a:pt x="2640" y="1"/>
                    <a:pt x="18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1118;p34"/>
            <p:cNvSpPr/>
            <p:nvPr/>
          </p:nvSpPr>
          <p:spPr>
            <a:xfrm>
              <a:off x="5529781" y="4588967"/>
              <a:ext cx="104996" cy="89964"/>
            </a:xfrm>
            <a:custGeom>
              <a:avLst/>
              <a:gdLst/>
              <a:ahLst/>
              <a:cxnLst/>
              <a:rect l="l" t="t" r="r" b="b"/>
              <a:pathLst>
                <a:path w="3276" h="2807" extrusionOk="0">
                  <a:moveTo>
                    <a:pt x="1872" y="0"/>
                  </a:moveTo>
                  <a:cubicBezTo>
                    <a:pt x="619" y="0"/>
                    <a:pt x="1" y="1504"/>
                    <a:pt x="870" y="2390"/>
                  </a:cubicBezTo>
                  <a:cubicBezTo>
                    <a:pt x="1157" y="2677"/>
                    <a:pt x="1512" y="2806"/>
                    <a:pt x="1860" y="2806"/>
                  </a:cubicBezTo>
                  <a:cubicBezTo>
                    <a:pt x="2583" y="2806"/>
                    <a:pt x="3276" y="2250"/>
                    <a:pt x="3276" y="1404"/>
                  </a:cubicBezTo>
                  <a:cubicBezTo>
                    <a:pt x="3276" y="635"/>
                    <a:pt x="2641" y="0"/>
                    <a:pt x="18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1119;p34"/>
            <p:cNvSpPr/>
            <p:nvPr/>
          </p:nvSpPr>
          <p:spPr>
            <a:xfrm>
              <a:off x="5006052" y="4548808"/>
              <a:ext cx="583214" cy="4840"/>
            </a:xfrm>
            <a:custGeom>
              <a:avLst/>
              <a:gdLst/>
              <a:ahLst/>
              <a:cxnLst/>
              <a:rect l="l" t="t" r="r" b="b"/>
              <a:pathLst>
                <a:path w="18197" h="151" extrusionOk="0">
                  <a:moveTo>
                    <a:pt x="9107" y="0"/>
                  </a:moveTo>
                  <a:cubicBezTo>
                    <a:pt x="4078" y="0"/>
                    <a:pt x="1" y="33"/>
                    <a:pt x="1" y="67"/>
                  </a:cubicBezTo>
                  <a:cubicBezTo>
                    <a:pt x="1" y="117"/>
                    <a:pt x="4078" y="150"/>
                    <a:pt x="9107" y="150"/>
                  </a:cubicBezTo>
                  <a:cubicBezTo>
                    <a:pt x="14119" y="150"/>
                    <a:pt x="18196" y="117"/>
                    <a:pt x="18196" y="67"/>
                  </a:cubicBezTo>
                  <a:cubicBezTo>
                    <a:pt x="18196" y="33"/>
                    <a:pt x="14136" y="0"/>
                    <a:pt x="9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1120;p34"/>
            <p:cNvSpPr/>
            <p:nvPr/>
          </p:nvSpPr>
          <p:spPr>
            <a:xfrm>
              <a:off x="4541776" y="2672184"/>
              <a:ext cx="83042" cy="176403"/>
            </a:xfrm>
            <a:custGeom>
              <a:avLst/>
              <a:gdLst/>
              <a:ahLst/>
              <a:cxnLst/>
              <a:rect l="l" t="t" r="r" b="b"/>
              <a:pathLst>
                <a:path w="2591" h="5504" extrusionOk="0">
                  <a:moveTo>
                    <a:pt x="1449" y="0"/>
                  </a:moveTo>
                  <a:cubicBezTo>
                    <a:pt x="668" y="0"/>
                    <a:pt x="48" y="1709"/>
                    <a:pt x="17" y="2696"/>
                  </a:cubicBezTo>
                  <a:cubicBezTo>
                    <a:pt x="0" y="3365"/>
                    <a:pt x="51" y="4668"/>
                    <a:pt x="802" y="5504"/>
                  </a:cubicBezTo>
                  <a:cubicBezTo>
                    <a:pt x="1521" y="4768"/>
                    <a:pt x="2206" y="3833"/>
                    <a:pt x="2440" y="2847"/>
                  </a:cubicBezTo>
                  <a:cubicBezTo>
                    <a:pt x="2574" y="2329"/>
                    <a:pt x="2590" y="1794"/>
                    <a:pt x="2473" y="1276"/>
                  </a:cubicBezTo>
                  <a:cubicBezTo>
                    <a:pt x="2373" y="758"/>
                    <a:pt x="2056" y="307"/>
                    <a:pt x="1604" y="23"/>
                  </a:cubicBezTo>
                  <a:cubicBezTo>
                    <a:pt x="1552" y="8"/>
                    <a:pt x="1500" y="0"/>
                    <a:pt x="14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1121;p34"/>
            <p:cNvSpPr/>
            <p:nvPr/>
          </p:nvSpPr>
          <p:spPr>
            <a:xfrm>
              <a:off x="4591037" y="2844998"/>
              <a:ext cx="103938" cy="66023"/>
            </a:xfrm>
            <a:custGeom>
              <a:avLst/>
              <a:gdLst/>
              <a:ahLst/>
              <a:cxnLst/>
              <a:rect l="l" t="t" r="r" b="b"/>
              <a:pathLst>
                <a:path w="3243" h="2060" extrusionOk="0">
                  <a:moveTo>
                    <a:pt x="2009" y="0"/>
                  </a:moveTo>
                  <a:cubicBezTo>
                    <a:pt x="1572" y="0"/>
                    <a:pt x="1143" y="126"/>
                    <a:pt x="769" y="362"/>
                  </a:cubicBezTo>
                  <a:cubicBezTo>
                    <a:pt x="285" y="713"/>
                    <a:pt x="1" y="1281"/>
                    <a:pt x="51" y="1883"/>
                  </a:cubicBezTo>
                  <a:cubicBezTo>
                    <a:pt x="334" y="2006"/>
                    <a:pt x="621" y="2059"/>
                    <a:pt x="908" y="2059"/>
                  </a:cubicBezTo>
                  <a:cubicBezTo>
                    <a:pt x="1436" y="2059"/>
                    <a:pt x="1965" y="1881"/>
                    <a:pt x="2473" y="1632"/>
                  </a:cubicBezTo>
                  <a:cubicBezTo>
                    <a:pt x="2707" y="1532"/>
                    <a:pt x="2908" y="1381"/>
                    <a:pt x="3058" y="1181"/>
                  </a:cubicBezTo>
                  <a:cubicBezTo>
                    <a:pt x="3209" y="964"/>
                    <a:pt x="3242" y="696"/>
                    <a:pt x="3142" y="462"/>
                  </a:cubicBezTo>
                  <a:cubicBezTo>
                    <a:pt x="2975" y="228"/>
                    <a:pt x="2741" y="78"/>
                    <a:pt x="2457" y="45"/>
                  </a:cubicBezTo>
                  <a:cubicBezTo>
                    <a:pt x="2308" y="15"/>
                    <a:pt x="2158" y="0"/>
                    <a:pt x="2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1122;p34"/>
            <p:cNvSpPr/>
            <p:nvPr/>
          </p:nvSpPr>
          <p:spPr>
            <a:xfrm>
              <a:off x="4551936" y="2875990"/>
              <a:ext cx="97496" cy="100060"/>
            </a:xfrm>
            <a:custGeom>
              <a:avLst/>
              <a:gdLst/>
              <a:ahLst/>
              <a:cxnLst/>
              <a:rect l="l" t="t" r="r" b="b"/>
              <a:pathLst>
                <a:path w="3042" h="3122" extrusionOk="0">
                  <a:moveTo>
                    <a:pt x="2939" y="1"/>
                  </a:moveTo>
                  <a:cubicBezTo>
                    <a:pt x="2908" y="1"/>
                    <a:pt x="2875" y="5"/>
                    <a:pt x="2841" y="13"/>
                  </a:cubicBezTo>
                  <a:cubicBezTo>
                    <a:pt x="2691" y="47"/>
                    <a:pt x="2524" y="80"/>
                    <a:pt x="2373" y="147"/>
                  </a:cubicBezTo>
                  <a:cubicBezTo>
                    <a:pt x="1856" y="348"/>
                    <a:pt x="1404" y="682"/>
                    <a:pt x="1054" y="1099"/>
                  </a:cubicBezTo>
                  <a:cubicBezTo>
                    <a:pt x="870" y="1333"/>
                    <a:pt x="686" y="1567"/>
                    <a:pt x="536" y="1818"/>
                  </a:cubicBezTo>
                  <a:cubicBezTo>
                    <a:pt x="402" y="2018"/>
                    <a:pt x="285" y="2252"/>
                    <a:pt x="201" y="2470"/>
                  </a:cubicBezTo>
                  <a:cubicBezTo>
                    <a:pt x="118" y="2687"/>
                    <a:pt x="51" y="2904"/>
                    <a:pt x="1" y="3121"/>
                  </a:cubicBezTo>
                  <a:cubicBezTo>
                    <a:pt x="118" y="2921"/>
                    <a:pt x="201" y="2720"/>
                    <a:pt x="268" y="2503"/>
                  </a:cubicBezTo>
                  <a:cubicBezTo>
                    <a:pt x="368" y="2286"/>
                    <a:pt x="485" y="2069"/>
                    <a:pt x="619" y="1885"/>
                  </a:cubicBezTo>
                  <a:cubicBezTo>
                    <a:pt x="786" y="1634"/>
                    <a:pt x="953" y="1400"/>
                    <a:pt x="1137" y="1166"/>
                  </a:cubicBezTo>
                  <a:cubicBezTo>
                    <a:pt x="1488" y="765"/>
                    <a:pt x="1922" y="431"/>
                    <a:pt x="2407" y="214"/>
                  </a:cubicBezTo>
                  <a:cubicBezTo>
                    <a:pt x="2774" y="47"/>
                    <a:pt x="3042" y="30"/>
                    <a:pt x="3025" y="13"/>
                  </a:cubicBezTo>
                  <a:cubicBezTo>
                    <a:pt x="3000" y="5"/>
                    <a:pt x="2971" y="1"/>
                    <a:pt x="29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1123;p34"/>
            <p:cNvSpPr/>
            <p:nvPr/>
          </p:nvSpPr>
          <p:spPr>
            <a:xfrm>
              <a:off x="4549275" y="2720035"/>
              <a:ext cx="31633" cy="275277"/>
            </a:xfrm>
            <a:custGeom>
              <a:avLst/>
              <a:gdLst/>
              <a:ahLst/>
              <a:cxnLst/>
              <a:rect l="l" t="t" r="r" b="b"/>
              <a:pathLst>
                <a:path w="987" h="8589" extrusionOk="0">
                  <a:moveTo>
                    <a:pt x="969" y="0"/>
                  </a:moveTo>
                  <a:cubicBezTo>
                    <a:pt x="936" y="117"/>
                    <a:pt x="919" y="234"/>
                    <a:pt x="919" y="351"/>
                  </a:cubicBezTo>
                  <a:cubicBezTo>
                    <a:pt x="903" y="585"/>
                    <a:pt x="869" y="886"/>
                    <a:pt x="819" y="1270"/>
                  </a:cubicBezTo>
                  <a:cubicBezTo>
                    <a:pt x="736" y="2056"/>
                    <a:pt x="635" y="3125"/>
                    <a:pt x="518" y="4295"/>
                  </a:cubicBezTo>
                  <a:cubicBezTo>
                    <a:pt x="385" y="5481"/>
                    <a:pt x="251" y="6550"/>
                    <a:pt x="151" y="7319"/>
                  </a:cubicBezTo>
                  <a:cubicBezTo>
                    <a:pt x="101" y="7703"/>
                    <a:pt x="67" y="8004"/>
                    <a:pt x="34" y="8238"/>
                  </a:cubicBezTo>
                  <a:cubicBezTo>
                    <a:pt x="0" y="8355"/>
                    <a:pt x="0" y="8472"/>
                    <a:pt x="0" y="8589"/>
                  </a:cubicBezTo>
                  <a:cubicBezTo>
                    <a:pt x="34" y="8472"/>
                    <a:pt x="50" y="8355"/>
                    <a:pt x="67" y="8254"/>
                  </a:cubicBezTo>
                  <a:cubicBezTo>
                    <a:pt x="117" y="8037"/>
                    <a:pt x="167" y="7720"/>
                    <a:pt x="234" y="7336"/>
                  </a:cubicBezTo>
                  <a:cubicBezTo>
                    <a:pt x="351" y="6567"/>
                    <a:pt x="502" y="5498"/>
                    <a:pt x="635" y="4311"/>
                  </a:cubicBezTo>
                  <a:cubicBezTo>
                    <a:pt x="752" y="3125"/>
                    <a:pt x="852" y="2056"/>
                    <a:pt x="903" y="1270"/>
                  </a:cubicBezTo>
                  <a:cubicBezTo>
                    <a:pt x="936" y="886"/>
                    <a:pt x="953" y="569"/>
                    <a:pt x="969" y="351"/>
                  </a:cubicBezTo>
                  <a:cubicBezTo>
                    <a:pt x="969" y="234"/>
                    <a:pt x="986" y="117"/>
                    <a:pt x="9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1124;p34"/>
            <p:cNvSpPr/>
            <p:nvPr/>
          </p:nvSpPr>
          <p:spPr>
            <a:xfrm>
              <a:off x="4444312" y="2818589"/>
              <a:ext cx="106598" cy="96951"/>
            </a:xfrm>
            <a:custGeom>
              <a:avLst/>
              <a:gdLst/>
              <a:ahLst/>
              <a:cxnLst/>
              <a:rect l="l" t="t" r="r" b="b"/>
              <a:pathLst>
                <a:path w="3326" h="3025" extrusionOk="0">
                  <a:moveTo>
                    <a:pt x="605" y="0"/>
                  </a:moveTo>
                  <a:cubicBezTo>
                    <a:pt x="468" y="0"/>
                    <a:pt x="338" y="37"/>
                    <a:pt x="234" y="134"/>
                  </a:cubicBezTo>
                  <a:cubicBezTo>
                    <a:pt x="0" y="351"/>
                    <a:pt x="67" y="735"/>
                    <a:pt x="184" y="1019"/>
                  </a:cubicBezTo>
                  <a:cubicBezTo>
                    <a:pt x="713" y="2243"/>
                    <a:pt x="1930" y="3024"/>
                    <a:pt x="3250" y="3024"/>
                  </a:cubicBezTo>
                  <a:cubicBezTo>
                    <a:pt x="3264" y="3024"/>
                    <a:pt x="3278" y="3024"/>
                    <a:pt x="3292" y="3024"/>
                  </a:cubicBezTo>
                  <a:lnTo>
                    <a:pt x="3325" y="2941"/>
                  </a:lnTo>
                  <a:cubicBezTo>
                    <a:pt x="3075" y="1704"/>
                    <a:pt x="2273" y="668"/>
                    <a:pt x="1120" y="134"/>
                  </a:cubicBezTo>
                  <a:cubicBezTo>
                    <a:pt x="962" y="59"/>
                    <a:pt x="777" y="0"/>
                    <a:pt x="6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1125;p34"/>
            <p:cNvSpPr/>
            <p:nvPr/>
          </p:nvSpPr>
          <p:spPr>
            <a:xfrm>
              <a:off x="4487163" y="2851248"/>
              <a:ext cx="70157" cy="117303"/>
            </a:xfrm>
            <a:custGeom>
              <a:avLst/>
              <a:gdLst/>
              <a:ahLst/>
              <a:cxnLst/>
              <a:rect l="l" t="t" r="r" b="b"/>
              <a:pathLst>
                <a:path w="2189" h="3660" extrusionOk="0">
                  <a:moveTo>
                    <a:pt x="0" y="0"/>
                  </a:moveTo>
                  <a:lnTo>
                    <a:pt x="0" y="0"/>
                  </a:lnTo>
                  <a:cubicBezTo>
                    <a:pt x="167" y="150"/>
                    <a:pt x="351" y="284"/>
                    <a:pt x="535" y="418"/>
                  </a:cubicBezTo>
                  <a:cubicBezTo>
                    <a:pt x="953" y="719"/>
                    <a:pt x="1320" y="1103"/>
                    <a:pt x="1621" y="1537"/>
                  </a:cubicBezTo>
                  <a:cubicBezTo>
                    <a:pt x="1788" y="1771"/>
                    <a:pt x="1905" y="2039"/>
                    <a:pt x="1988" y="2306"/>
                  </a:cubicBezTo>
                  <a:cubicBezTo>
                    <a:pt x="2055" y="2540"/>
                    <a:pt x="2089" y="2774"/>
                    <a:pt x="2089" y="3008"/>
                  </a:cubicBezTo>
                  <a:cubicBezTo>
                    <a:pt x="2089" y="3409"/>
                    <a:pt x="2039" y="3659"/>
                    <a:pt x="2055" y="3659"/>
                  </a:cubicBezTo>
                  <a:cubicBezTo>
                    <a:pt x="2089" y="3609"/>
                    <a:pt x="2105" y="3559"/>
                    <a:pt x="2105" y="3492"/>
                  </a:cubicBezTo>
                  <a:cubicBezTo>
                    <a:pt x="2189" y="3091"/>
                    <a:pt x="2189" y="2673"/>
                    <a:pt x="2089" y="2289"/>
                  </a:cubicBezTo>
                  <a:cubicBezTo>
                    <a:pt x="2005" y="1988"/>
                    <a:pt x="1888" y="1721"/>
                    <a:pt x="1721" y="1470"/>
                  </a:cubicBezTo>
                  <a:cubicBezTo>
                    <a:pt x="1420" y="1036"/>
                    <a:pt x="1019" y="652"/>
                    <a:pt x="585" y="351"/>
                  </a:cubicBezTo>
                  <a:cubicBezTo>
                    <a:pt x="401" y="234"/>
                    <a:pt x="267" y="134"/>
                    <a:pt x="167" y="84"/>
                  </a:cubicBezTo>
                  <a:cubicBezTo>
                    <a:pt x="117" y="50"/>
                    <a:pt x="67" y="17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1126;p34"/>
            <p:cNvSpPr/>
            <p:nvPr/>
          </p:nvSpPr>
          <p:spPr>
            <a:xfrm>
              <a:off x="4426652" y="2977621"/>
              <a:ext cx="241529" cy="241529"/>
            </a:xfrm>
            <a:custGeom>
              <a:avLst/>
              <a:gdLst/>
              <a:ahLst/>
              <a:cxnLst/>
              <a:rect l="l" t="t" r="r" b="b"/>
              <a:pathLst>
                <a:path w="7536" h="7536" extrusionOk="0">
                  <a:moveTo>
                    <a:pt x="0" y="0"/>
                  </a:moveTo>
                  <a:lnTo>
                    <a:pt x="0" y="3776"/>
                  </a:lnTo>
                  <a:cubicBezTo>
                    <a:pt x="0" y="5848"/>
                    <a:pt x="1688" y="7536"/>
                    <a:pt x="3776" y="7536"/>
                  </a:cubicBezTo>
                  <a:cubicBezTo>
                    <a:pt x="5848" y="7536"/>
                    <a:pt x="7536" y="5848"/>
                    <a:pt x="7536" y="3776"/>
                  </a:cubicBezTo>
                  <a:lnTo>
                    <a:pt x="75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1127;p34"/>
            <p:cNvSpPr/>
            <p:nvPr/>
          </p:nvSpPr>
          <p:spPr>
            <a:xfrm>
              <a:off x="4426652" y="3034926"/>
              <a:ext cx="241529" cy="46601"/>
            </a:xfrm>
            <a:custGeom>
              <a:avLst/>
              <a:gdLst/>
              <a:ahLst/>
              <a:cxnLst/>
              <a:rect l="l" t="t" r="r" b="b"/>
              <a:pathLst>
                <a:path w="7536" h="1454" extrusionOk="0">
                  <a:moveTo>
                    <a:pt x="3759" y="0"/>
                  </a:moveTo>
                  <a:lnTo>
                    <a:pt x="3743" y="17"/>
                  </a:lnTo>
                  <a:cubicBezTo>
                    <a:pt x="3002" y="494"/>
                    <a:pt x="2326" y="939"/>
                    <a:pt x="1747" y="1336"/>
                  </a:cubicBezTo>
                  <a:lnTo>
                    <a:pt x="1747" y="1336"/>
                  </a:lnTo>
                  <a:lnTo>
                    <a:pt x="501" y="401"/>
                  </a:lnTo>
                  <a:cubicBezTo>
                    <a:pt x="351" y="301"/>
                    <a:pt x="234" y="217"/>
                    <a:pt x="134" y="150"/>
                  </a:cubicBezTo>
                  <a:cubicBezTo>
                    <a:pt x="100" y="117"/>
                    <a:pt x="50" y="84"/>
                    <a:pt x="0" y="67"/>
                  </a:cubicBezTo>
                  <a:lnTo>
                    <a:pt x="0" y="67"/>
                  </a:lnTo>
                  <a:cubicBezTo>
                    <a:pt x="0" y="67"/>
                    <a:pt x="33" y="117"/>
                    <a:pt x="117" y="167"/>
                  </a:cubicBezTo>
                  <a:cubicBezTo>
                    <a:pt x="217" y="251"/>
                    <a:pt x="334" y="351"/>
                    <a:pt x="468" y="451"/>
                  </a:cubicBezTo>
                  <a:lnTo>
                    <a:pt x="1704" y="1437"/>
                  </a:lnTo>
                  <a:lnTo>
                    <a:pt x="1738" y="1454"/>
                  </a:lnTo>
                  <a:lnTo>
                    <a:pt x="1771" y="1437"/>
                  </a:lnTo>
                  <a:cubicBezTo>
                    <a:pt x="2348" y="1058"/>
                    <a:pt x="3038" y="615"/>
                    <a:pt x="3777" y="138"/>
                  </a:cubicBezTo>
                  <a:lnTo>
                    <a:pt x="3777" y="138"/>
                  </a:lnTo>
                  <a:cubicBezTo>
                    <a:pt x="4566" y="615"/>
                    <a:pt x="5306" y="1058"/>
                    <a:pt x="5932" y="1437"/>
                  </a:cubicBezTo>
                  <a:lnTo>
                    <a:pt x="5965" y="1454"/>
                  </a:lnTo>
                  <a:lnTo>
                    <a:pt x="5982" y="1437"/>
                  </a:lnTo>
                  <a:lnTo>
                    <a:pt x="7118" y="451"/>
                  </a:lnTo>
                  <a:cubicBezTo>
                    <a:pt x="7252" y="334"/>
                    <a:pt x="7352" y="251"/>
                    <a:pt x="7435" y="167"/>
                  </a:cubicBezTo>
                  <a:cubicBezTo>
                    <a:pt x="7502" y="117"/>
                    <a:pt x="7536" y="67"/>
                    <a:pt x="7536" y="67"/>
                  </a:cubicBezTo>
                  <a:lnTo>
                    <a:pt x="7536" y="67"/>
                  </a:lnTo>
                  <a:cubicBezTo>
                    <a:pt x="7486" y="84"/>
                    <a:pt x="7452" y="117"/>
                    <a:pt x="7419" y="150"/>
                  </a:cubicBezTo>
                  <a:lnTo>
                    <a:pt x="7084" y="401"/>
                  </a:lnTo>
                  <a:cubicBezTo>
                    <a:pt x="6790" y="647"/>
                    <a:pt x="6399" y="956"/>
                    <a:pt x="5944" y="1330"/>
                  </a:cubicBezTo>
                  <a:lnTo>
                    <a:pt x="5944" y="1330"/>
                  </a:lnTo>
                  <a:lnTo>
                    <a:pt x="3810" y="17"/>
                  </a:lnTo>
                  <a:lnTo>
                    <a:pt x="3793" y="17"/>
                  </a:lnTo>
                  <a:lnTo>
                    <a:pt x="37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1128;p34"/>
            <p:cNvSpPr/>
            <p:nvPr/>
          </p:nvSpPr>
          <p:spPr>
            <a:xfrm>
              <a:off x="4426652" y="3010825"/>
              <a:ext cx="241529" cy="46601"/>
            </a:xfrm>
            <a:custGeom>
              <a:avLst/>
              <a:gdLst/>
              <a:ahLst/>
              <a:cxnLst/>
              <a:rect l="l" t="t" r="r" b="b"/>
              <a:pathLst>
                <a:path w="7536" h="1454" extrusionOk="0">
                  <a:moveTo>
                    <a:pt x="3759" y="0"/>
                  </a:moveTo>
                  <a:lnTo>
                    <a:pt x="3743" y="17"/>
                  </a:lnTo>
                  <a:cubicBezTo>
                    <a:pt x="3002" y="494"/>
                    <a:pt x="2326" y="939"/>
                    <a:pt x="1747" y="1336"/>
                  </a:cubicBezTo>
                  <a:lnTo>
                    <a:pt x="1747" y="1336"/>
                  </a:lnTo>
                  <a:lnTo>
                    <a:pt x="501" y="401"/>
                  </a:lnTo>
                  <a:lnTo>
                    <a:pt x="134" y="151"/>
                  </a:lnTo>
                  <a:cubicBezTo>
                    <a:pt x="100" y="117"/>
                    <a:pt x="50" y="84"/>
                    <a:pt x="0" y="67"/>
                  </a:cubicBezTo>
                  <a:lnTo>
                    <a:pt x="0" y="67"/>
                  </a:lnTo>
                  <a:cubicBezTo>
                    <a:pt x="33" y="100"/>
                    <a:pt x="84" y="151"/>
                    <a:pt x="117" y="167"/>
                  </a:cubicBezTo>
                  <a:cubicBezTo>
                    <a:pt x="217" y="251"/>
                    <a:pt x="334" y="351"/>
                    <a:pt x="468" y="451"/>
                  </a:cubicBezTo>
                  <a:cubicBezTo>
                    <a:pt x="785" y="702"/>
                    <a:pt x="1203" y="1036"/>
                    <a:pt x="1704" y="1437"/>
                  </a:cubicBezTo>
                  <a:lnTo>
                    <a:pt x="1738" y="1454"/>
                  </a:lnTo>
                  <a:lnTo>
                    <a:pt x="1771" y="1437"/>
                  </a:lnTo>
                  <a:cubicBezTo>
                    <a:pt x="2348" y="1058"/>
                    <a:pt x="3038" y="615"/>
                    <a:pt x="3777" y="138"/>
                  </a:cubicBezTo>
                  <a:lnTo>
                    <a:pt x="3777" y="138"/>
                  </a:lnTo>
                  <a:cubicBezTo>
                    <a:pt x="4566" y="615"/>
                    <a:pt x="5306" y="1058"/>
                    <a:pt x="5932" y="1437"/>
                  </a:cubicBezTo>
                  <a:lnTo>
                    <a:pt x="5965" y="1454"/>
                  </a:lnTo>
                  <a:lnTo>
                    <a:pt x="5982" y="1437"/>
                  </a:lnTo>
                  <a:cubicBezTo>
                    <a:pt x="6450" y="1036"/>
                    <a:pt x="6834" y="702"/>
                    <a:pt x="7118" y="451"/>
                  </a:cubicBezTo>
                  <a:lnTo>
                    <a:pt x="7435" y="167"/>
                  </a:lnTo>
                  <a:cubicBezTo>
                    <a:pt x="7502" y="100"/>
                    <a:pt x="7536" y="67"/>
                    <a:pt x="7536" y="67"/>
                  </a:cubicBezTo>
                  <a:lnTo>
                    <a:pt x="7536" y="67"/>
                  </a:lnTo>
                  <a:cubicBezTo>
                    <a:pt x="7486" y="84"/>
                    <a:pt x="7452" y="117"/>
                    <a:pt x="7419" y="151"/>
                  </a:cubicBezTo>
                  <a:lnTo>
                    <a:pt x="7084" y="401"/>
                  </a:lnTo>
                  <a:lnTo>
                    <a:pt x="5944" y="1330"/>
                  </a:lnTo>
                  <a:lnTo>
                    <a:pt x="5944" y="1330"/>
                  </a:lnTo>
                  <a:lnTo>
                    <a:pt x="3810" y="17"/>
                  </a:lnTo>
                  <a:lnTo>
                    <a:pt x="3793" y="17"/>
                  </a:lnTo>
                  <a:lnTo>
                    <a:pt x="37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1129;p34"/>
            <p:cNvSpPr/>
            <p:nvPr/>
          </p:nvSpPr>
          <p:spPr>
            <a:xfrm>
              <a:off x="4426652" y="3059541"/>
              <a:ext cx="241529" cy="46633"/>
            </a:xfrm>
            <a:custGeom>
              <a:avLst/>
              <a:gdLst/>
              <a:ahLst/>
              <a:cxnLst/>
              <a:rect l="l" t="t" r="r" b="b"/>
              <a:pathLst>
                <a:path w="7536" h="1455" extrusionOk="0">
                  <a:moveTo>
                    <a:pt x="3759" y="1"/>
                  </a:moveTo>
                  <a:lnTo>
                    <a:pt x="3743" y="17"/>
                  </a:lnTo>
                  <a:lnTo>
                    <a:pt x="1736" y="1328"/>
                  </a:lnTo>
                  <a:lnTo>
                    <a:pt x="1736" y="1328"/>
                  </a:lnTo>
                  <a:lnTo>
                    <a:pt x="501" y="402"/>
                  </a:lnTo>
                  <a:cubicBezTo>
                    <a:pt x="351" y="301"/>
                    <a:pt x="234" y="218"/>
                    <a:pt x="134" y="151"/>
                  </a:cubicBezTo>
                  <a:cubicBezTo>
                    <a:pt x="100" y="118"/>
                    <a:pt x="50" y="84"/>
                    <a:pt x="0" y="68"/>
                  </a:cubicBezTo>
                  <a:lnTo>
                    <a:pt x="0" y="68"/>
                  </a:lnTo>
                  <a:cubicBezTo>
                    <a:pt x="0" y="68"/>
                    <a:pt x="34" y="101"/>
                    <a:pt x="117" y="168"/>
                  </a:cubicBezTo>
                  <a:lnTo>
                    <a:pt x="468" y="452"/>
                  </a:lnTo>
                  <a:cubicBezTo>
                    <a:pt x="785" y="702"/>
                    <a:pt x="1203" y="1037"/>
                    <a:pt x="1704" y="1438"/>
                  </a:cubicBezTo>
                  <a:lnTo>
                    <a:pt x="1738" y="1454"/>
                  </a:lnTo>
                  <a:lnTo>
                    <a:pt x="1771" y="1438"/>
                  </a:lnTo>
                  <a:cubicBezTo>
                    <a:pt x="2348" y="1059"/>
                    <a:pt x="3038" y="615"/>
                    <a:pt x="3777" y="138"/>
                  </a:cubicBezTo>
                  <a:lnTo>
                    <a:pt x="3777" y="138"/>
                  </a:lnTo>
                  <a:cubicBezTo>
                    <a:pt x="4566" y="615"/>
                    <a:pt x="5306" y="1059"/>
                    <a:pt x="5932" y="1438"/>
                  </a:cubicBezTo>
                  <a:lnTo>
                    <a:pt x="5965" y="1454"/>
                  </a:lnTo>
                  <a:lnTo>
                    <a:pt x="5982" y="1421"/>
                  </a:lnTo>
                  <a:lnTo>
                    <a:pt x="7118" y="452"/>
                  </a:lnTo>
                  <a:cubicBezTo>
                    <a:pt x="7252" y="335"/>
                    <a:pt x="7352" y="251"/>
                    <a:pt x="7435" y="168"/>
                  </a:cubicBezTo>
                  <a:cubicBezTo>
                    <a:pt x="7502" y="101"/>
                    <a:pt x="7536" y="68"/>
                    <a:pt x="7536" y="68"/>
                  </a:cubicBezTo>
                  <a:lnTo>
                    <a:pt x="7536" y="68"/>
                  </a:lnTo>
                  <a:cubicBezTo>
                    <a:pt x="7486" y="84"/>
                    <a:pt x="7452" y="118"/>
                    <a:pt x="7419" y="151"/>
                  </a:cubicBezTo>
                  <a:lnTo>
                    <a:pt x="7084" y="402"/>
                  </a:lnTo>
                  <a:lnTo>
                    <a:pt x="5944" y="1331"/>
                  </a:lnTo>
                  <a:lnTo>
                    <a:pt x="5944" y="1331"/>
                  </a:lnTo>
                  <a:lnTo>
                    <a:pt x="3810" y="17"/>
                  </a:lnTo>
                  <a:lnTo>
                    <a:pt x="3793" y="17"/>
                  </a:lnTo>
                  <a:lnTo>
                    <a:pt x="37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1130;p34"/>
            <p:cNvSpPr/>
            <p:nvPr/>
          </p:nvSpPr>
          <p:spPr>
            <a:xfrm>
              <a:off x="7679310" y="3501895"/>
              <a:ext cx="352935" cy="864805"/>
            </a:xfrm>
            <a:custGeom>
              <a:avLst/>
              <a:gdLst/>
              <a:ahLst/>
              <a:cxnLst/>
              <a:rect l="l" t="t" r="r" b="b"/>
              <a:pathLst>
                <a:path w="11012" h="26983" extrusionOk="0">
                  <a:moveTo>
                    <a:pt x="4046" y="0"/>
                  </a:moveTo>
                  <a:cubicBezTo>
                    <a:pt x="3910" y="0"/>
                    <a:pt x="3770" y="6"/>
                    <a:pt x="3627" y="17"/>
                  </a:cubicBezTo>
                  <a:cubicBezTo>
                    <a:pt x="2056" y="267"/>
                    <a:pt x="1371" y="2189"/>
                    <a:pt x="1505" y="3759"/>
                  </a:cubicBezTo>
                  <a:cubicBezTo>
                    <a:pt x="1638" y="5347"/>
                    <a:pt x="2290" y="6884"/>
                    <a:pt x="2106" y="8454"/>
                  </a:cubicBezTo>
                  <a:cubicBezTo>
                    <a:pt x="1889" y="10443"/>
                    <a:pt x="385" y="12130"/>
                    <a:pt x="201" y="14135"/>
                  </a:cubicBezTo>
                  <a:cubicBezTo>
                    <a:pt x="1" y="16491"/>
                    <a:pt x="1672" y="18580"/>
                    <a:pt x="2173" y="20902"/>
                  </a:cubicBezTo>
                  <a:cubicBezTo>
                    <a:pt x="2407" y="22022"/>
                    <a:pt x="2374" y="23208"/>
                    <a:pt x="2791" y="24294"/>
                  </a:cubicBezTo>
                  <a:cubicBezTo>
                    <a:pt x="3435" y="25933"/>
                    <a:pt x="5027" y="26982"/>
                    <a:pt x="6748" y="26982"/>
                  </a:cubicBezTo>
                  <a:cubicBezTo>
                    <a:pt x="6992" y="26982"/>
                    <a:pt x="7239" y="26961"/>
                    <a:pt x="7486" y="26917"/>
                  </a:cubicBezTo>
                  <a:cubicBezTo>
                    <a:pt x="9475" y="26566"/>
                    <a:pt x="10945" y="24845"/>
                    <a:pt x="10978" y="22824"/>
                  </a:cubicBezTo>
                  <a:cubicBezTo>
                    <a:pt x="11012" y="21019"/>
                    <a:pt x="9892" y="19315"/>
                    <a:pt x="10026" y="17494"/>
                  </a:cubicBezTo>
                  <a:cubicBezTo>
                    <a:pt x="10126" y="16174"/>
                    <a:pt x="10912" y="14904"/>
                    <a:pt x="10745" y="13567"/>
                  </a:cubicBezTo>
                  <a:cubicBezTo>
                    <a:pt x="10544" y="11997"/>
                    <a:pt x="9090" y="10877"/>
                    <a:pt x="8572" y="9357"/>
                  </a:cubicBezTo>
                  <a:cubicBezTo>
                    <a:pt x="8054" y="7853"/>
                    <a:pt x="8539" y="6199"/>
                    <a:pt x="8372" y="4611"/>
                  </a:cubicBezTo>
                  <a:cubicBezTo>
                    <a:pt x="8070" y="1914"/>
                    <a:pt x="6624" y="0"/>
                    <a:pt x="40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1131;p34"/>
            <p:cNvSpPr/>
            <p:nvPr/>
          </p:nvSpPr>
          <p:spPr>
            <a:xfrm>
              <a:off x="7531528" y="3943127"/>
              <a:ext cx="304731" cy="424727"/>
            </a:xfrm>
            <a:custGeom>
              <a:avLst/>
              <a:gdLst/>
              <a:ahLst/>
              <a:cxnLst/>
              <a:rect l="l" t="t" r="r" b="b"/>
              <a:pathLst>
                <a:path w="9508" h="13252" extrusionOk="0">
                  <a:moveTo>
                    <a:pt x="268" y="1"/>
                  </a:moveTo>
                  <a:lnTo>
                    <a:pt x="268" y="1"/>
                  </a:lnTo>
                  <a:cubicBezTo>
                    <a:pt x="0" y="2641"/>
                    <a:pt x="1170" y="5732"/>
                    <a:pt x="2523" y="8004"/>
                  </a:cubicBezTo>
                  <a:cubicBezTo>
                    <a:pt x="3893" y="10293"/>
                    <a:pt x="5949" y="12081"/>
                    <a:pt x="8405" y="13117"/>
                  </a:cubicBezTo>
                  <a:cubicBezTo>
                    <a:pt x="8576" y="13187"/>
                    <a:pt x="8765" y="13252"/>
                    <a:pt x="8939" y="13252"/>
                  </a:cubicBezTo>
                  <a:cubicBezTo>
                    <a:pt x="9055" y="13252"/>
                    <a:pt x="9164" y="13224"/>
                    <a:pt x="9257" y="13150"/>
                  </a:cubicBezTo>
                  <a:cubicBezTo>
                    <a:pt x="9441" y="12983"/>
                    <a:pt x="9474" y="12716"/>
                    <a:pt x="9474" y="12465"/>
                  </a:cubicBezTo>
                  <a:cubicBezTo>
                    <a:pt x="9508" y="6734"/>
                    <a:pt x="5765" y="1655"/>
                    <a:pt x="2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1132;p34"/>
            <p:cNvSpPr/>
            <p:nvPr/>
          </p:nvSpPr>
          <p:spPr>
            <a:xfrm>
              <a:off x="7531528" y="3943127"/>
              <a:ext cx="304731" cy="424727"/>
            </a:xfrm>
            <a:custGeom>
              <a:avLst/>
              <a:gdLst/>
              <a:ahLst/>
              <a:cxnLst/>
              <a:rect l="l" t="t" r="r" b="b"/>
              <a:pathLst>
                <a:path w="9508" h="13252" extrusionOk="0">
                  <a:moveTo>
                    <a:pt x="268" y="1"/>
                  </a:moveTo>
                  <a:lnTo>
                    <a:pt x="268" y="1"/>
                  </a:lnTo>
                  <a:cubicBezTo>
                    <a:pt x="0" y="2641"/>
                    <a:pt x="1170" y="5732"/>
                    <a:pt x="2523" y="8004"/>
                  </a:cubicBezTo>
                  <a:cubicBezTo>
                    <a:pt x="3893" y="10293"/>
                    <a:pt x="5949" y="12081"/>
                    <a:pt x="8405" y="13117"/>
                  </a:cubicBezTo>
                  <a:cubicBezTo>
                    <a:pt x="8576" y="13187"/>
                    <a:pt x="8765" y="13252"/>
                    <a:pt x="8939" y="13252"/>
                  </a:cubicBezTo>
                  <a:cubicBezTo>
                    <a:pt x="9055" y="13252"/>
                    <a:pt x="9164" y="13224"/>
                    <a:pt x="9257" y="13150"/>
                  </a:cubicBezTo>
                  <a:cubicBezTo>
                    <a:pt x="9441" y="12983"/>
                    <a:pt x="9474" y="12716"/>
                    <a:pt x="9474" y="12465"/>
                  </a:cubicBezTo>
                  <a:cubicBezTo>
                    <a:pt x="9508" y="6734"/>
                    <a:pt x="5765" y="1655"/>
                    <a:pt x="268" y="1"/>
                  </a:cubicBezTo>
                  <a:close/>
                </a:path>
              </a:pathLst>
            </a:custGeom>
            <a:solidFill>
              <a:schemeClr val="dk2">
                <a:alpha val="1964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1133;p34"/>
            <p:cNvSpPr/>
            <p:nvPr/>
          </p:nvSpPr>
          <p:spPr>
            <a:xfrm>
              <a:off x="7647741" y="4095204"/>
              <a:ext cx="259733" cy="445046"/>
            </a:xfrm>
            <a:custGeom>
              <a:avLst/>
              <a:gdLst/>
              <a:ahLst/>
              <a:cxnLst/>
              <a:rect l="l" t="t" r="r" b="b"/>
              <a:pathLst>
                <a:path w="8104" h="13886" extrusionOk="0">
                  <a:moveTo>
                    <a:pt x="0" y="1"/>
                  </a:moveTo>
                  <a:lnTo>
                    <a:pt x="0" y="1"/>
                  </a:lnTo>
                  <a:cubicBezTo>
                    <a:pt x="17" y="51"/>
                    <a:pt x="50" y="101"/>
                    <a:pt x="84" y="151"/>
                  </a:cubicBezTo>
                  <a:lnTo>
                    <a:pt x="368" y="519"/>
                  </a:lnTo>
                  <a:cubicBezTo>
                    <a:pt x="618" y="836"/>
                    <a:pt x="969" y="1321"/>
                    <a:pt x="1404" y="1906"/>
                  </a:cubicBezTo>
                  <a:cubicBezTo>
                    <a:pt x="3659" y="4963"/>
                    <a:pt x="5581" y="8255"/>
                    <a:pt x="7151" y="11714"/>
                  </a:cubicBezTo>
                  <a:cubicBezTo>
                    <a:pt x="7452" y="12382"/>
                    <a:pt x="7686" y="12933"/>
                    <a:pt x="7836" y="13301"/>
                  </a:cubicBezTo>
                  <a:cubicBezTo>
                    <a:pt x="7920" y="13485"/>
                    <a:pt x="7987" y="13618"/>
                    <a:pt x="8020" y="13735"/>
                  </a:cubicBezTo>
                  <a:cubicBezTo>
                    <a:pt x="8054" y="13785"/>
                    <a:pt x="8070" y="13836"/>
                    <a:pt x="8104" y="13886"/>
                  </a:cubicBezTo>
                  <a:cubicBezTo>
                    <a:pt x="8087" y="13819"/>
                    <a:pt x="8070" y="13769"/>
                    <a:pt x="8054" y="13719"/>
                  </a:cubicBezTo>
                  <a:cubicBezTo>
                    <a:pt x="8020" y="13602"/>
                    <a:pt x="7953" y="13451"/>
                    <a:pt x="7887" y="13284"/>
                  </a:cubicBezTo>
                  <a:cubicBezTo>
                    <a:pt x="7753" y="12900"/>
                    <a:pt x="7536" y="12349"/>
                    <a:pt x="7235" y="11680"/>
                  </a:cubicBezTo>
                  <a:cubicBezTo>
                    <a:pt x="5731" y="8188"/>
                    <a:pt x="3793" y="4880"/>
                    <a:pt x="1487" y="1839"/>
                  </a:cubicBezTo>
                  <a:cubicBezTo>
                    <a:pt x="1053" y="1254"/>
                    <a:pt x="685" y="786"/>
                    <a:pt x="418" y="486"/>
                  </a:cubicBezTo>
                  <a:cubicBezTo>
                    <a:pt x="284" y="335"/>
                    <a:pt x="184" y="218"/>
                    <a:pt x="117" y="118"/>
                  </a:cubicBezTo>
                  <a:cubicBezTo>
                    <a:pt x="84" y="85"/>
                    <a:pt x="34" y="3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1134;p34"/>
            <p:cNvSpPr/>
            <p:nvPr/>
          </p:nvSpPr>
          <p:spPr>
            <a:xfrm>
              <a:off x="7852829" y="3735892"/>
              <a:ext cx="56793" cy="797404"/>
            </a:xfrm>
            <a:custGeom>
              <a:avLst/>
              <a:gdLst/>
              <a:ahLst/>
              <a:cxnLst/>
              <a:rect l="l" t="t" r="r" b="b"/>
              <a:pathLst>
                <a:path w="1772" h="24880" extrusionOk="0">
                  <a:moveTo>
                    <a:pt x="17" y="1"/>
                  </a:moveTo>
                  <a:cubicBezTo>
                    <a:pt x="1" y="84"/>
                    <a:pt x="1" y="168"/>
                    <a:pt x="17" y="251"/>
                  </a:cubicBezTo>
                  <a:cubicBezTo>
                    <a:pt x="17" y="435"/>
                    <a:pt x="17" y="669"/>
                    <a:pt x="34" y="986"/>
                  </a:cubicBezTo>
                  <a:cubicBezTo>
                    <a:pt x="67" y="1621"/>
                    <a:pt x="101" y="2540"/>
                    <a:pt x="151" y="3643"/>
                  </a:cubicBezTo>
                  <a:cubicBezTo>
                    <a:pt x="268" y="5899"/>
                    <a:pt x="452" y="9023"/>
                    <a:pt x="702" y="12448"/>
                  </a:cubicBezTo>
                  <a:cubicBezTo>
                    <a:pt x="936" y="15890"/>
                    <a:pt x="1187" y="18998"/>
                    <a:pt x="1404" y="21237"/>
                  </a:cubicBezTo>
                  <a:cubicBezTo>
                    <a:pt x="1504" y="22357"/>
                    <a:pt x="1588" y="23259"/>
                    <a:pt x="1655" y="23910"/>
                  </a:cubicBezTo>
                  <a:cubicBezTo>
                    <a:pt x="1671" y="24211"/>
                    <a:pt x="1705" y="24445"/>
                    <a:pt x="1721" y="24629"/>
                  </a:cubicBezTo>
                  <a:cubicBezTo>
                    <a:pt x="1721" y="24712"/>
                    <a:pt x="1738" y="24796"/>
                    <a:pt x="1755" y="24880"/>
                  </a:cubicBezTo>
                  <a:cubicBezTo>
                    <a:pt x="1772" y="24796"/>
                    <a:pt x="1755" y="24712"/>
                    <a:pt x="1755" y="24629"/>
                  </a:cubicBezTo>
                  <a:cubicBezTo>
                    <a:pt x="1738" y="24445"/>
                    <a:pt x="1721" y="24211"/>
                    <a:pt x="1705" y="23894"/>
                  </a:cubicBezTo>
                  <a:cubicBezTo>
                    <a:pt x="1655" y="23259"/>
                    <a:pt x="1588" y="22357"/>
                    <a:pt x="1504" y="21237"/>
                  </a:cubicBezTo>
                  <a:cubicBezTo>
                    <a:pt x="1320" y="18981"/>
                    <a:pt x="1087" y="15874"/>
                    <a:pt x="853" y="12448"/>
                  </a:cubicBezTo>
                  <a:cubicBezTo>
                    <a:pt x="602" y="9006"/>
                    <a:pt x="402" y="5899"/>
                    <a:pt x="268" y="3643"/>
                  </a:cubicBezTo>
                  <a:cubicBezTo>
                    <a:pt x="184" y="2524"/>
                    <a:pt x="134" y="1621"/>
                    <a:pt x="84" y="986"/>
                  </a:cubicBezTo>
                  <a:cubicBezTo>
                    <a:pt x="67" y="669"/>
                    <a:pt x="51" y="435"/>
                    <a:pt x="34" y="251"/>
                  </a:cubicBezTo>
                  <a:cubicBezTo>
                    <a:pt x="34" y="168"/>
                    <a:pt x="34" y="84"/>
                    <a:pt x="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1135;p34"/>
            <p:cNvSpPr/>
            <p:nvPr/>
          </p:nvSpPr>
          <p:spPr>
            <a:xfrm>
              <a:off x="7775717" y="4419743"/>
              <a:ext cx="211017" cy="256560"/>
            </a:xfrm>
            <a:custGeom>
              <a:avLst/>
              <a:gdLst/>
              <a:ahLst/>
              <a:cxnLst/>
              <a:rect l="l" t="t" r="r" b="b"/>
              <a:pathLst>
                <a:path w="6584" h="8005" extrusionOk="0">
                  <a:moveTo>
                    <a:pt x="0" y="0"/>
                  </a:moveTo>
                  <a:lnTo>
                    <a:pt x="268" y="5013"/>
                  </a:lnTo>
                  <a:cubicBezTo>
                    <a:pt x="350" y="6696"/>
                    <a:pt x="1753" y="8004"/>
                    <a:pt x="3445" y="8004"/>
                  </a:cubicBezTo>
                  <a:cubicBezTo>
                    <a:pt x="3467" y="8004"/>
                    <a:pt x="3488" y="8004"/>
                    <a:pt x="3509" y="8004"/>
                  </a:cubicBezTo>
                  <a:cubicBezTo>
                    <a:pt x="5214" y="7954"/>
                    <a:pt x="6584" y="6550"/>
                    <a:pt x="6584" y="4846"/>
                  </a:cubicBezTo>
                  <a:lnTo>
                    <a:pt x="65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1136;p34"/>
            <p:cNvSpPr/>
            <p:nvPr/>
          </p:nvSpPr>
          <p:spPr>
            <a:xfrm>
              <a:off x="6691305" y="2375177"/>
              <a:ext cx="517864" cy="314378"/>
            </a:xfrm>
            <a:custGeom>
              <a:avLst/>
              <a:gdLst/>
              <a:ahLst/>
              <a:cxnLst/>
              <a:rect l="l" t="t" r="r" b="b"/>
              <a:pathLst>
                <a:path w="16158" h="9809" extrusionOk="0">
                  <a:moveTo>
                    <a:pt x="435" y="0"/>
                  </a:moveTo>
                  <a:lnTo>
                    <a:pt x="1" y="936"/>
                  </a:lnTo>
                  <a:lnTo>
                    <a:pt x="15573" y="9808"/>
                  </a:lnTo>
                  <a:lnTo>
                    <a:pt x="16158" y="8689"/>
                  </a:lnTo>
                  <a:lnTo>
                    <a:pt x="4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1137;p34"/>
            <p:cNvSpPr/>
            <p:nvPr/>
          </p:nvSpPr>
          <p:spPr>
            <a:xfrm>
              <a:off x="6680600" y="2313064"/>
              <a:ext cx="36986" cy="43941"/>
            </a:xfrm>
            <a:custGeom>
              <a:avLst/>
              <a:gdLst/>
              <a:ahLst/>
              <a:cxnLst/>
              <a:rect l="l" t="t" r="r" b="b"/>
              <a:pathLst>
                <a:path w="1154" h="1371" extrusionOk="0">
                  <a:moveTo>
                    <a:pt x="719" y="0"/>
                  </a:moveTo>
                  <a:lnTo>
                    <a:pt x="0" y="1103"/>
                  </a:lnTo>
                  <a:lnTo>
                    <a:pt x="502" y="1370"/>
                  </a:lnTo>
                  <a:lnTo>
                    <a:pt x="1153" y="267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1138;p34"/>
            <p:cNvSpPr/>
            <p:nvPr/>
          </p:nvSpPr>
          <p:spPr>
            <a:xfrm>
              <a:off x="7053855" y="2609719"/>
              <a:ext cx="124258" cy="553760"/>
            </a:xfrm>
            <a:custGeom>
              <a:avLst/>
              <a:gdLst/>
              <a:ahLst/>
              <a:cxnLst/>
              <a:rect l="l" t="t" r="r" b="b"/>
              <a:pathLst>
                <a:path w="3877" h="17278" extrusionOk="0">
                  <a:moveTo>
                    <a:pt x="3058" y="1"/>
                  </a:moveTo>
                  <a:lnTo>
                    <a:pt x="0" y="17277"/>
                  </a:lnTo>
                  <a:lnTo>
                    <a:pt x="0" y="17277"/>
                  </a:lnTo>
                  <a:lnTo>
                    <a:pt x="1237" y="17260"/>
                  </a:lnTo>
                  <a:lnTo>
                    <a:pt x="3877" y="468"/>
                  </a:lnTo>
                  <a:lnTo>
                    <a:pt x="30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1139;p34"/>
            <p:cNvSpPr/>
            <p:nvPr/>
          </p:nvSpPr>
          <p:spPr>
            <a:xfrm>
              <a:off x="6937641" y="3161075"/>
              <a:ext cx="268323" cy="58075"/>
            </a:xfrm>
            <a:custGeom>
              <a:avLst/>
              <a:gdLst/>
              <a:ahLst/>
              <a:cxnLst/>
              <a:rect l="l" t="t" r="r" b="b"/>
              <a:pathLst>
                <a:path w="8372" h="1812" extrusionOk="0">
                  <a:moveTo>
                    <a:pt x="4225" y="1"/>
                  </a:moveTo>
                  <a:cubicBezTo>
                    <a:pt x="1796" y="1"/>
                    <a:pt x="1" y="1812"/>
                    <a:pt x="1" y="1812"/>
                  </a:cubicBezTo>
                  <a:lnTo>
                    <a:pt x="8372" y="1795"/>
                  </a:lnTo>
                  <a:cubicBezTo>
                    <a:pt x="7369" y="709"/>
                    <a:pt x="5966" y="74"/>
                    <a:pt x="4478" y="7"/>
                  </a:cubicBezTo>
                  <a:cubicBezTo>
                    <a:pt x="4393" y="3"/>
                    <a:pt x="4309" y="1"/>
                    <a:pt x="42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1140;p34"/>
            <p:cNvSpPr/>
            <p:nvPr/>
          </p:nvSpPr>
          <p:spPr>
            <a:xfrm>
              <a:off x="6481922" y="2321109"/>
              <a:ext cx="288130" cy="271496"/>
            </a:xfrm>
            <a:custGeom>
              <a:avLst/>
              <a:gdLst/>
              <a:ahLst/>
              <a:cxnLst/>
              <a:rect l="l" t="t" r="r" b="b"/>
              <a:pathLst>
                <a:path w="8990" h="8471" extrusionOk="0">
                  <a:moveTo>
                    <a:pt x="4887" y="1"/>
                  </a:moveTo>
                  <a:cubicBezTo>
                    <a:pt x="3657" y="1"/>
                    <a:pt x="2458" y="632"/>
                    <a:pt x="1788" y="1771"/>
                  </a:cubicBezTo>
                  <a:lnTo>
                    <a:pt x="1" y="4879"/>
                  </a:lnTo>
                  <a:lnTo>
                    <a:pt x="6216" y="8471"/>
                  </a:lnTo>
                  <a:lnTo>
                    <a:pt x="8021" y="5363"/>
                  </a:lnTo>
                  <a:cubicBezTo>
                    <a:pt x="8990" y="3642"/>
                    <a:pt x="8388" y="1470"/>
                    <a:pt x="6684" y="484"/>
                  </a:cubicBezTo>
                  <a:cubicBezTo>
                    <a:pt x="6118" y="157"/>
                    <a:pt x="5499" y="1"/>
                    <a:pt x="48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8" t="1580" r="62542" b="48287"/>
          <a:stretch/>
        </p:blipFill>
        <p:spPr>
          <a:xfrm>
            <a:off x="5317771" y="1858892"/>
            <a:ext cx="774706" cy="6808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66" t="1580" r="6021" b="48287"/>
          <a:stretch/>
        </p:blipFill>
        <p:spPr>
          <a:xfrm>
            <a:off x="6054087" y="934685"/>
            <a:ext cx="822933" cy="71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">
  <p:cSld name="CUSTOM_6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4"/>
          <p:cNvSpPr/>
          <p:nvPr/>
        </p:nvSpPr>
        <p:spPr>
          <a:xfrm>
            <a:off x="-731" y="4672701"/>
            <a:ext cx="9143833" cy="475558"/>
          </a:xfrm>
          <a:custGeom>
            <a:avLst/>
            <a:gdLst/>
            <a:ahLst/>
            <a:cxnLst/>
            <a:rect l="l" t="t" r="r" b="b"/>
            <a:pathLst>
              <a:path w="285299" h="14838" extrusionOk="0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3" name="Google Shape;213;p14"/>
          <p:cNvGrpSpPr/>
          <p:nvPr/>
        </p:nvGrpSpPr>
        <p:grpSpPr>
          <a:xfrm>
            <a:off x="-118816" y="1154546"/>
            <a:ext cx="919967" cy="1399508"/>
            <a:chOff x="-147716" y="1154546"/>
            <a:chExt cx="919967" cy="1399508"/>
          </a:xfrm>
        </p:grpSpPr>
        <p:sp>
          <p:nvSpPr>
            <p:cNvPr id="214" name="Google Shape;214;p14"/>
            <p:cNvSpPr/>
            <p:nvPr/>
          </p:nvSpPr>
          <p:spPr>
            <a:xfrm>
              <a:off x="-147716" y="1154546"/>
              <a:ext cx="919967" cy="1399508"/>
            </a:xfrm>
            <a:custGeom>
              <a:avLst/>
              <a:gdLst/>
              <a:ahLst/>
              <a:cxnLst/>
              <a:rect l="l" t="t" r="r" b="b"/>
              <a:pathLst>
                <a:path w="28222" h="42933" extrusionOk="0">
                  <a:moveTo>
                    <a:pt x="0" y="0"/>
                  </a:moveTo>
                  <a:lnTo>
                    <a:pt x="0" y="42932"/>
                  </a:lnTo>
                  <a:lnTo>
                    <a:pt x="28222" y="42932"/>
                  </a:lnTo>
                  <a:lnTo>
                    <a:pt x="282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4"/>
            <p:cNvSpPr/>
            <p:nvPr/>
          </p:nvSpPr>
          <p:spPr>
            <a:xfrm>
              <a:off x="-110228" y="1203833"/>
              <a:ext cx="841211" cy="1301455"/>
            </a:xfrm>
            <a:custGeom>
              <a:avLst/>
              <a:gdLst/>
              <a:ahLst/>
              <a:cxnLst/>
              <a:rect l="l" t="t" r="r" b="b"/>
              <a:pathLst>
                <a:path w="25806" h="39925" extrusionOk="0">
                  <a:moveTo>
                    <a:pt x="1" y="0"/>
                  </a:moveTo>
                  <a:lnTo>
                    <a:pt x="1" y="39925"/>
                  </a:lnTo>
                  <a:lnTo>
                    <a:pt x="25806" y="39925"/>
                  </a:lnTo>
                  <a:lnTo>
                    <a:pt x="258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4"/>
            <p:cNvSpPr/>
            <p:nvPr/>
          </p:nvSpPr>
          <p:spPr>
            <a:xfrm>
              <a:off x="196775" y="1642628"/>
              <a:ext cx="231507" cy="424387"/>
            </a:xfrm>
            <a:custGeom>
              <a:avLst/>
              <a:gdLst/>
              <a:ahLst/>
              <a:cxnLst/>
              <a:rect l="l" t="t" r="r" b="b"/>
              <a:pathLst>
                <a:path w="7102" h="13019" extrusionOk="0">
                  <a:moveTo>
                    <a:pt x="1" y="1"/>
                  </a:moveTo>
                  <a:lnTo>
                    <a:pt x="1" y="13018"/>
                  </a:lnTo>
                  <a:lnTo>
                    <a:pt x="7101" y="13018"/>
                  </a:lnTo>
                  <a:lnTo>
                    <a:pt x="710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" name="Google Shape;217;p14"/>
          <p:cNvGrpSpPr/>
          <p:nvPr/>
        </p:nvGrpSpPr>
        <p:grpSpPr>
          <a:xfrm>
            <a:off x="7102066" y="3464861"/>
            <a:ext cx="1313777" cy="1210378"/>
            <a:chOff x="7102066" y="3464861"/>
            <a:chExt cx="1313777" cy="1210378"/>
          </a:xfrm>
        </p:grpSpPr>
        <p:sp>
          <p:nvSpPr>
            <p:cNvPr id="218" name="Google Shape;218;p14"/>
            <p:cNvSpPr/>
            <p:nvPr/>
          </p:nvSpPr>
          <p:spPr>
            <a:xfrm>
              <a:off x="7102066" y="4393923"/>
              <a:ext cx="70769" cy="281316"/>
            </a:xfrm>
            <a:custGeom>
              <a:avLst/>
              <a:gdLst/>
              <a:ahLst/>
              <a:cxnLst/>
              <a:rect l="l" t="t" r="r" b="b"/>
              <a:pathLst>
                <a:path w="2171" h="8630" extrusionOk="0">
                  <a:moveTo>
                    <a:pt x="0" y="0"/>
                  </a:moveTo>
                  <a:lnTo>
                    <a:pt x="0" y="8630"/>
                  </a:lnTo>
                  <a:lnTo>
                    <a:pt x="2170" y="8630"/>
                  </a:lnTo>
                  <a:lnTo>
                    <a:pt x="21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4"/>
            <p:cNvSpPr/>
            <p:nvPr/>
          </p:nvSpPr>
          <p:spPr>
            <a:xfrm>
              <a:off x="7995238" y="4393923"/>
              <a:ext cx="70737" cy="281316"/>
            </a:xfrm>
            <a:custGeom>
              <a:avLst/>
              <a:gdLst/>
              <a:ahLst/>
              <a:cxnLst/>
              <a:rect l="l" t="t" r="r" b="b"/>
              <a:pathLst>
                <a:path w="2170" h="8630" extrusionOk="0">
                  <a:moveTo>
                    <a:pt x="0" y="0"/>
                  </a:moveTo>
                  <a:lnTo>
                    <a:pt x="0" y="8630"/>
                  </a:lnTo>
                  <a:lnTo>
                    <a:pt x="2170" y="8630"/>
                  </a:lnTo>
                  <a:lnTo>
                    <a:pt x="21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4"/>
            <p:cNvSpPr/>
            <p:nvPr/>
          </p:nvSpPr>
          <p:spPr>
            <a:xfrm>
              <a:off x="7573035" y="4393923"/>
              <a:ext cx="70737" cy="281316"/>
            </a:xfrm>
            <a:custGeom>
              <a:avLst/>
              <a:gdLst/>
              <a:ahLst/>
              <a:cxnLst/>
              <a:rect l="l" t="t" r="r" b="b"/>
              <a:pathLst>
                <a:path w="2170" h="8630" extrusionOk="0">
                  <a:moveTo>
                    <a:pt x="0" y="0"/>
                  </a:moveTo>
                  <a:lnTo>
                    <a:pt x="0" y="8630"/>
                  </a:lnTo>
                  <a:lnTo>
                    <a:pt x="2170" y="8630"/>
                  </a:lnTo>
                  <a:lnTo>
                    <a:pt x="217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4"/>
            <p:cNvSpPr/>
            <p:nvPr/>
          </p:nvSpPr>
          <p:spPr>
            <a:xfrm>
              <a:off x="8332231" y="4393923"/>
              <a:ext cx="70769" cy="281316"/>
            </a:xfrm>
            <a:custGeom>
              <a:avLst/>
              <a:gdLst/>
              <a:ahLst/>
              <a:cxnLst/>
              <a:rect l="l" t="t" r="r" b="b"/>
              <a:pathLst>
                <a:path w="2171" h="8630" extrusionOk="0">
                  <a:moveTo>
                    <a:pt x="1" y="0"/>
                  </a:moveTo>
                  <a:lnTo>
                    <a:pt x="1" y="8630"/>
                  </a:lnTo>
                  <a:lnTo>
                    <a:pt x="2170" y="8630"/>
                  </a:lnTo>
                  <a:lnTo>
                    <a:pt x="217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4"/>
            <p:cNvSpPr/>
            <p:nvPr/>
          </p:nvSpPr>
          <p:spPr>
            <a:xfrm>
              <a:off x="7102066" y="3745069"/>
              <a:ext cx="965538" cy="648886"/>
            </a:xfrm>
            <a:custGeom>
              <a:avLst/>
              <a:gdLst/>
              <a:ahLst/>
              <a:cxnLst/>
              <a:rect l="l" t="t" r="r" b="b"/>
              <a:pathLst>
                <a:path w="29620" h="19906" extrusionOk="0">
                  <a:moveTo>
                    <a:pt x="0" y="1"/>
                  </a:moveTo>
                  <a:lnTo>
                    <a:pt x="0" y="19905"/>
                  </a:lnTo>
                  <a:lnTo>
                    <a:pt x="29619" y="19905"/>
                  </a:lnTo>
                  <a:lnTo>
                    <a:pt x="2961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4"/>
            <p:cNvSpPr/>
            <p:nvPr/>
          </p:nvSpPr>
          <p:spPr>
            <a:xfrm>
              <a:off x="8067572" y="3745069"/>
              <a:ext cx="348272" cy="648886"/>
            </a:xfrm>
            <a:custGeom>
              <a:avLst/>
              <a:gdLst/>
              <a:ahLst/>
              <a:cxnLst/>
              <a:rect l="l" t="t" r="r" b="b"/>
              <a:pathLst>
                <a:path w="10684" h="19906" extrusionOk="0">
                  <a:moveTo>
                    <a:pt x="0" y="1"/>
                  </a:moveTo>
                  <a:lnTo>
                    <a:pt x="0" y="19905"/>
                  </a:lnTo>
                  <a:lnTo>
                    <a:pt x="10684" y="19905"/>
                  </a:lnTo>
                  <a:lnTo>
                    <a:pt x="106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4"/>
            <p:cNvSpPr/>
            <p:nvPr/>
          </p:nvSpPr>
          <p:spPr>
            <a:xfrm>
              <a:off x="7196371" y="3860269"/>
              <a:ext cx="781753" cy="211688"/>
            </a:xfrm>
            <a:custGeom>
              <a:avLst/>
              <a:gdLst/>
              <a:ahLst/>
              <a:cxnLst/>
              <a:rect l="l" t="t" r="r" b="b"/>
              <a:pathLst>
                <a:path w="23982" h="6494" extrusionOk="0">
                  <a:moveTo>
                    <a:pt x="82" y="1"/>
                  </a:moveTo>
                  <a:cubicBezTo>
                    <a:pt x="76" y="11"/>
                    <a:pt x="75" y="14"/>
                    <a:pt x="77" y="14"/>
                  </a:cubicBezTo>
                  <a:cubicBezTo>
                    <a:pt x="78" y="14"/>
                    <a:pt x="78" y="14"/>
                    <a:pt x="79" y="13"/>
                  </a:cubicBezTo>
                  <a:lnTo>
                    <a:pt x="79" y="13"/>
                  </a:lnTo>
                  <a:cubicBezTo>
                    <a:pt x="67" y="24"/>
                    <a:pt x="43" y="44"/>
                    <a:pt x="0" y="83"/>
                  </a:cubicBezTo>
                  <a:lnTo>
                    <a:pt x="0" y="1710"/>
                  </a:lnTo>
                  <a:lnTo>
                    <a:pt x="0" y="3304"/>
                  </a:lnTo>
                  <a:cubicBezTo>
                    <a:pt x="17" y="4356"/>
                    <a:pt x="17" y="5408"/>
                    <a:pt x="17" y="6411"/>
                  </a:cubicBezTo>
                  <a:lnTo>
                    <a:pt x="17" y="6493"/>
                  </a:lnTo>
                  <a:lnTo>
                    <a:pt x="82" y="6493"/>
                  </a:lnTo>
                  <a:lnTo>
                    <a:pt x="17144" y="6460"/>
                  </a:lnTo>
                  <a:cubicBezTo>
                    <a:pt x="19264" y="6444"/>
                    <a:pt x="20957" y="6444"/>
                    <a:pt x="22140" y="6444"/>
                  </a:cubicBezTo>
                  <a:cubicBezTo>
                    <a:pt x="22716" y="6427"/>
                    <a:pt x="23159" y="6427"/>
                    <a:pt x="23472" y="6427"/>
                  </a:cubicBezTo>
                  <a:lnTo>
                    <a:pt x="23817" y="6427"/>
                  </a:lnTo>
                  <a:cubicBezTo>
                    <a:pt x="23850" y="6427"/>
                    <a:pt x="23883" y="6427"/>
                    <a:pt x="23932" y="6411"/>
                  </a:cubicBezTo>
                  <a:lnTo>
                    <a:pt x="23455" y="6411"/>
                  </a:lnTo>
                  <a:lnTo>
                    <a:pt x="22107" y="6394"/>
                  </a:lnTo>
                  <a:cubicBezTo>
                    <a:pt x="20924" y="6394"/>
                    <a:pt x="19215" y="6378"/>
                    <a:pt x="17094" y="6378"/>
                  </a:cubicBezTo>
                  <a:lnTo>
                    <a:pt x="165" y="6345"/>
                  </a:lnTo>
                  <a:lnTo>
                    <a:pt x="165" y="6345"/>
                  </a:lnTo>
                  <a:cubicBezTo>
                    <a:pt x="165" y="5347"/>
                    <a:pt x="165" y="4334"/>
                    <a:pt x="165" y="3304"/>
                  </a:cubicBezTo>
                  <a:lnTo>
                    <a:pt x="165" y="1710"/>
                  </a:lnTo>
                  <a:lnTo>
                    <a:pt x="165" y="165"/>
                  </a:lnTo>
                  <a:lnTo>
                    <a:pt x="165" y="165"/>
                  </a:lnTo>
                  <a:cubicBezTo>
                    <a:pt x="9849" y="149"/>
                    <a:pt x="18455" y="148"/>
                    <a:pt x="23883" y="132"/>
                  </a:cubicBezTo>
                  <a:lnTo>
                    <a:pt x="23883" y="132"/>
                  </a:lnTo>
                  <a:cubicBezTo>
                    <a:pt x="23883" y="2098"/>
                    <a:pt x="23899" y="3659"/>
                    <a:pt x="23899" y="4734"/>
                  </a:cubicBezTo>
                  <a:cubicBezTo>
                    <a:pt x="23915" y="5277"/>
                    <a:pt x="23915" y="5688"/>
                    <a:pt x="23915" y="5983"/>
                  </a:cubicBezTo>
                  <a:cubicBezTo>
                    <a:pt x="23915" y="6115"/>
                    <a:pt x="23915" y="6230"/>
                    <a:pt x="23915" y="6312"/>
                  </a:cubicBezTo>
                  <a:cubicBezTo>
                    <a:pt x="23915" y="6345"/>
                    <a:pt x="23915" y="6378"/>
                    <a:pt x="23932" y="6411"/>
                  </a:cubicBezTo>
                  <a:cubicBezTo>
                    <a:pt x="23932" y="6378"/>
                    <a:pt x="23932" y="6345"/>
                    <a:pt x="23932" y="6312"/>
                  </a:cubicBezTo>
                  <a:cubicBezTo>
                    <a:pt x="23932" y="6246"/>
                    <a:pt x="23932" y="6131"/>
                    <a:pt x="23932" y="6000"/>
                  </a:cubicBezTo>
                  <a:cubicBezTo>
                    <a:pt x="23932" y="5720"/>
                    <a:pt x="23948" y="5310"/>
                    <a:pt x="23948" y="4767"/>
                  </a:cubicBezTo>
                  <a:cubicBezTo>
                    <a:pt x="23948" y="3682"/>
                    <a:pt x="23965" y="2088"/>
                    <a:pt x="23981" y="83"/>
                  </a:cubicBezTo>
                  <a:lnTo>
                    <a:pt x="23981" y="33"/>
                  </a:lnTo>
                  <a:lnTo>
                    <a:pt x="23932" y="33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7542491" y="3932081"/>
              <a:ext cx="79310" cy="68390"/>
            </a:xfrm>
            <a:custGeom>
              <a:avLst/>
              <a:gdLst/>
              <a:ahLst/>
              <a:cxnLst/>
              <a:rect l="l" t="t" r="r" b="b"/>
              <a:pathLst>
                <a:path w="2433" h="2098" extrusionOk="0">
                  <a:moveTo>
                    <a:pt x="1381" y="0"/>
                  </a:moveTo>
                  <a:cubicBezTo>
                    <a:pt x="461" y="0"/>
                    <a:pt x="0" y="1134"/>
                    <a:pt x="658" y="1792"/>
                  </a:cubicBezTo>
                  <a:cubicBezTo>
                    <a:pt x="869" y="2003"/>
                    <a:pt x="1128" y="2097"/>
                    <a:pt x="1382" y="2097"/>
                  </a:cubicBezTo>
                  <a:cubicBezTo>
                    <a:pt x="1918" y="2097"/>
                    <a:pt x="2433" y="1677"/>
                    <a:pt x="2433" y="1052"/>
                  </a:cubicBezTo>
                  <a:cubicBezTo>
                    <a:pt x="2433" y="477"/>
                    <a:pt x="1973" y="0"/>
                    <a:pt x="13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7199044" y="3497557"/>
              <a:ext cx="221304" cy="244872"/>
            </a:xfrm>
            <a:custGeom>
              <a:avLst/>
              <a:gdLst/>
              <a:ahLst/>
              <a:cxnLst/>
              <a:rect l="l" t="t" r="r" b="b"/>
              <a:pathLst>
                <a:path w="6789" h="7512" extrusionOk="0">
                  <a:moveTo>
                    <a:pt x="1463" y="0"/>
                  </a:moveTo>
                  <a:lnTo>
                    <a:pt x="2630" y="1677"/>
                  </a:lnTo>
                  <a:cubicBezTo>
                    <a:pt x="2630" y="1677"/>
                    <a:pt x="0" y="2400"/>
                    <a:pt x="0" y="4734"/>
                  </a:cubicBezTo>
                  <a:cubicBezTo>
                    <a:pt x="0" y="7068"/>
                    <a:pt x="1611" y="7512"/>
                    <a:pt x="3354" y="7512"/>
                  </a:cubicBezTo>
                  <a:cubicBezTo>
                    <a:pt x="5112" y="7512"/>
                    <a:pt x="6789" y="7002"/>
                    <a:pt x="6723" y="4668"/>
                  </a:cubicBezTo>
                  <a:cubicBezTo>
                    <a:pt x="6641" y="2334"/>
                    <a:pt x="4455" y="1463"/>
                    <a:pt x="4455" y="1463"/>
                  </a:cubicBezTo>
                  <a:lnTo>
                    <a:pt x="5556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4"/>
            <p:cNvSpPr/>
            <p:nvPr/>
          </p:nvSpPr>
          <p:spPr>
            <a:xfrm>
              <a:off x="7652866" y="3598283"/>
              <a:ext cx="668705" cy="139322"/>
            </a:xfrm>
            <a:custGeom>
              <a:avLst/>
              <a:gdLst/>
              <a:ahLst/>
              <a:cxnLst/>
              <a:rect l="l" t="t" r="r" b="b"/>
              <a:pathLst>
                <a:path w="20514" h="4274" extrusionOk="0">
                  <a:moveTo>
                    <a:pt x="2137" y="0"/>
                  </a:moveTo>
                  <a:cubicBezTo>
                    <a:pt x="954" y="0"/>
                    <a:pt x="0" y="953"/>
                    <a:pt x="0" y="2137"/>
                  </a:cubicBezTo>
                  <a:cubicBezTo>
                    <a:pt x="0" y="3320"/>
                    <a:pt x="954" y="4274"/>
                    <a:pt x="2137" y="4274"/>
                  </a:cubicBezTo>
                  <a:lnTo>
                    <a:pt x="20513" y="4274"/>
                  </a:lnTo>
                  <a:lnTo>
                    <a:pt x="2051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4"/>
            <p:cNvSpPr/>
            <p:nvPr/>
          </p:nvSpPr>
          <p:spPr>
            <a:xfrm>
              <a:off x="8083642" y="3627751"/>
              <a:ext cx="237929" cy="80940"/>
            </a:xfrm>
            <a:custGeom>
              <a:avLst/>
              <a:gdLst/>
              <a:ahLst/>
              <a:cxnLst/>
              <a:rect l="l" t="t" r="r" b="b"/>
              <a:pathLst>
                <a:path w="7299" h="2483" extrusionOk="0">
                  <a:moveTo>
                    <a:pt x="559" y="0"/>
                  </a:moveTo>
                  <a:cubicBezTo>
                    <a:pt x="247" y="0"/>
                    <a:pt x="0" y="247"/>
                    <a:pt x="0" y="559"/>
                  </a:cubicBezTo>
                  <a:lnTo>
                    <a:pt x="0" y="1923"/>
                  </a:lnTo>
                  <a:cubicBezTo>
                    <a:pt x="0" y="2235"/>
                    <a:pt x="247" y="2482"/>
                    <a:pt x="559" y="2482"/>
                  </a:cubicBezTo>
                  <a:lnTo>
                    <a:pt x="7298" y="2482"/>
                  </a:lnTo>
                  <a:lnTo>
                    <a:pt x="72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7652866" y="3464861"/>
              <a:ext cx="668705" cy="138800"/>
            </a:xfrm>
            <a:custGeom>
              <a:avLst/>
              <a:gdLst/>
              <a:ahLst/>
              <a:cxnLst/>
              <a:rect l="l" t="t" r="r" b="b"/>
              <a:pathLst>
                <a:path w="20514" h="4258" extrusionOk="0">
                  <a:moveTo>
                    <a:pt x="2137" y="0"/>
                  </a:moveTo>
                  <a:cubicBezTo>
                    <a:pt x="954" y="0"/>
                    <a:pt x="0" y="954"/>
                    <a:pt x="0" y="2137"/>
                  </a:cubicBezTo>
                  <a:cubicBezTo>
                    <a:pt x="0" y="3304"/>
                    <a:pt x="954" y="4257"/>
                    <a:pt x="2137" y="4257"/>
                  </a:cubicBezTo>
                  <a:lnTo>
                    <a:pt x="20513" y="4257"/>
                  </a:lnTo>
                  <a:lnTo>
                    <a:pt x="20513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8083642" y="3493775"/>
              <a:ext cx="237929" cy="80940"/>
            </a:xfrm>
            <a:custGeom>
              <a:avLst/>
              <a:gdLst/>
              <a:ahLst/>
              <a:cxnLst/>
              <a:rect l="l" t="t" r="r" b="b"/>
              <a:pathLst>
                <a:path w="7299" h="2483" extrusionOk="0">
                  <a:moveTo>
                    <a:pt x="559" y="1"/>
                  </a:moveTo>
                  <a:cubicBezTo>
                    <a:pt x="247" y="1"/>
                    <a:pt x="0" y="248"/>
                    <a:pt x="0" y="560"/>
                  </a:cubicBezTo>
                  <a:lnTo>
                    <a:pt x="0" y="1924"/>
                  </a:lnTo>
                  <a:cubicBezTo>
                    <a:pt x="0" y="2236"/>
                    <a:pt x="247" y="2483"/>
                    <a:pt x="559" y="2483"/>
                  </a:cubicBezTo>
                  <a:lnTo>
                    <a:pt x="7298" y="2483"/>
                  </a:lnTo>
                  <a:lnTo>
                    <a:pt x="729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" name="Google Shape;231;p14"/>
          <p:cNvSpPr txBox="1">
            <a:spLocks noGrp="1"/>
          </p:cNvSpPr>
          <p:nvPr>
            <p:ph type="title"/>
          </p:nvPr>
        </p:nvSpPr>
        <p:spPr>
          <a:xfrm>
            <a:off x="4941425" y="1361775"/>
            <a:ext cx="3361800" cy="4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4"/>
          <p:cNvSpPr txBox="1">
            <a:spLocks noGrp="1"/>
          </p:cNvSpPr>
          <p:nvPr>
            <p:ph type="subTitle" idx="1"/>
          </p:nvPr>
        </p:nvSpPr>
        <p:spPr>
          <a:xfrm>
            <a:off x="2571750" y="2437675"/>
            <a:ext cx="2000400" cy="3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3" name="Google Shape;233;p14"/>
          <p:cNvSpPr txBox="1">
            <a:spLocks noGrp="1"/>
          </p:cNvSpPr>
          <p:nvPr>
            <p:ph type="subTitle" idx="2"/>
          </p:nvPr>
        </p:nvSpPr>
        <p:spPr>
          <a:xfrm>
            <a:off x="4941425" y="1953692"/>
            <a:ext cx="3353700" cy="117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24" name="Picture 23" descr="Pantech solutions 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78802" y="0"/>
            <a:ext cx="2565198" cy="7336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CUSTOM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5"/>
          <p:cNvSpPr/>
          <p:nvPr/>
        </p:nvSpPr>
        <p:spPr>
          <a:xfrm>
            <a:off x="-731" y="4672701"/>
            <a:ext cx="9143833" cy="475558"/>
          </a:xfrm>
          <a:custGeom>
            <a:avLst/>
            <a:gdLst/>
            <a:ahLst/>
            <a:cxnLst/>
            <a:rect l="l" t="t" r="r" b="b"/>
            <a:pathLst>
              <a:path w="285299" h="14838" extrusionOk="0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5"/>
          <p:cNvSpPr txBox="1">
            <a:spLocks noGrp="1"/>
          </p:cNvSpPr>
          <p:nvPr>
            <p:ph type="subTitle" idx="1"/>
          </p:nvPr>
        </p:nvSpPr>
        <p:spPr>
          <a:xfrm>
            <a:off x="2030400" y="1767600"/>
            <a:ext cx="1695600" cy="3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7" name="Google Shape;237;p1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5"/>
          <p:cNvSpPr txBox="1">
            <a:spLocks noGrp="1"/>
          </p:cNvSpPr>
          <p:nvPr>
            <p:ph type="subTitle" idx="2"/>
          </p:nvPr>
        </p:nvSpPr>
        <p:spPr>
          <a:xfrm>
            <a:off x="2030400" y="2088000"/>
            <a:ext cx="1695600" cy="8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15"/>
          <p:cNvSpPr txBox="1">
            <a:spLocks noGrp="1"/>
          </p:cNvSpPr>
          <p:nvPr>
            <p:ph type="subTitle" idx="3"/>
          </p:nvPr>
        </p:nvSpPr>
        <p:spPr>
          <a:xfrm>
            <a:off x="5443200" y="1767600"/>
            <a:ext cx="1695600" cy="3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" name="Google Shape;240;p15"/>
          <p:cNvSpPr txBox="1">
            <a:spLocks noGrp="1"/>
          </p:cNvSpPr>
          <p:nvPr>
            <p:ph type="subTitle" idx="4"/>
          </p:nvPr>
        </p:nvSpPr>
        <p:spPr>
          <a:xfrm>
            <a:off x="5443200" y="2087950"/>
            <a:ext cx="1695600" cy="8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15"/>
          <p:cNvSpPr txBox="1">
            <a:spLocks noGrp="1"/>
          </p:cNvSpPr>
          <p:nvPr>
            <p:ph type="subTitle" idx="5"/>
          </p:nvPr>
        </p:nvSpPr>
        <p:spPr>
          <a:xfrm>
            <a:off x="2030400" y="2937550"/>
            <a:ext cx="1695600" cy="3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2" name="Google Shape;242;p15"/>
          <p:cNvSpPr txBox="1">
            <a:spLocks noGrp="1"/>
          </p:cNvSpPr>
          <p:nvPr>
            <p:ph type="subTitle" idx="6"/>
          </p:nvPr>
        </p:nvSpPr>
        <p:spPr>
          <a:xfrm>
            <a:off x="2030400" y="3257900"/>
            <a:ext cx="1695600" cy="8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15"/>
          <p:cNvSpPr txBox="1">
            <a:spLocks noGrp="1"/>
          </p:cNvSpPr>
          <p:nvPr>
            <p:ph type="subTitle" idx="7"/>
          </p:nvPr>
        </p:nvSpPr>
        <p:spPr>
          <a:xfrm>
            <a:off x="5443200" y="2937550"/>
            <a:ext cx="1695600" cy="3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4" name="Google Shape;244;p15"/>
          <p:cNvSpPr txBox="1">
            <a:spLocks noGrp="1"/>
          </p:cNvSpPr>
          <p:nvPr>
            <p:ph type="subTitle" idx="8"/>
          </p:nvPr>
        </p:nvSpPr>
        <p:spPr>
          <a:xfrm>
            <a:off x="5443200" y="3257900"/>
            <a:ext cx="1695600" cy="8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245" name="Google Shape;245;p15"/>
          <p:cNvGrpSpPr/>
          <p:nvPr/>
        </p:nvGrpSpPr>
        <p:grpSpPr>
          <a:xfrm>
            <a:off x="564214" y="3332756"/>
            <a:ext cx="571419" cy="1339946"/>
            <a:chOff x="564214" y="3344581"/>
            <a:chExt cx="571419" cy="1339946"/>
          </a:xfrm>
        </p:grpSpPr>
        <p:sp>
          <p:nvSpPr>
            <p:cNvPr id="246" name="Google Shape;246;p15"/>
            <p:cNvSpPr/>
            <p:nvPr/>
          </p:nvSpPr>
          <p:spPr>
            <a:xfrm>
              <a:off x="732894" y="3344581"/>
              <a:ext cx="402740" cy="986499"/>
            </a:xfrm>
            <a:custGeom>
              <a:avLst/>
              <a:gdLst/>
              <a:ahLst/>
              <a:cxnLst/>
              <a:rect l="l" t="t" r="r" b="b"/>
              <a:pathLst>
                <a:path w="12566" h="30780" extrusionOk="0">
                  <a:moveTo>
                    <a:pt x="4613" y="1"/>
                  </a:moveTo>
                  <a:cubicBezTo>
                    <a:pt x="4455" y="1"/>
                    <a:pt x="4293" y="7"/>
                    <a:pt x="4128" y="20"/>
                  </a:cubicBezTo>
                  <a:cubicBezTo>
                    <a:pt x="2357" y="304"/>
                    <a:pt x="1555" y="2493"/>
                    <a:pt x="1705" y="4297"/>
                  </a:cubicBezTo>
                  <a:cubicBezTo>
                    <a:pt x="1872" y="6085"/>
                    <a:pt x="2607" y="7856"/>
                    <a:pt x="2407" y="9644"/>
                  </a:cubicBezTo>
                  <a:cubicBezTo>
                    <a:pt x="2156" y="11916"/>
                    <a:pt x="435" y="13837"/>
                    <a:pt x="235" y="16127"/>
                  </a:cubicBezTo>
                  <a:cubicBezTo>
                    <a:pt x="1" y="18817"/>
                    <a:pt x="1906" y="21206"/>
                    <a:pt x="2474" y="23846"/>
                  </a:cubicBezTo>
                  <a:cubicBezTo>
                    <a:pt x="2741" y="25116"/>
                    <a:pt x="2708" y="26486"/>
                    <a:pt x="3192" y="27705"/>
                  </a:cubicBezTo>
                  <a:cubicBezTo>
                    <a:pt x="3901" y="29536"/>
                    <a:pt x="5835" y="30779"/>
                    <a:pt x="7774" y="30779"/>
                  </a:cubicBezTo>
                  <a:cubicBezTo>
                    <a:pt x="8030" y="30779"/>
                    <a:pt x="8286" y="30758"/>
                    <a:pt x="8539" y="30713"/>
                  </a:cubicBezTo>
                  <a:cubicBezTo>
                    <a:pt x="10728" y="30312"/>
                    <a:pt x="12482" y="28257"/>
                    <a:pt x="12532" y="26035"/>
                  </a:cubicBezTo>
                  <a:cubicBezTo>
                    <a:pt x="12566" y="23979"/>
                    <a:pt x="11296" y="22025"/>
                    <a:pt x="11446" y="19969"/>
                  </a:cubicBezTo>
                  <a:cubicBezTo>
                    <a:pt x="11563" y="18449"/>
                    <a:pt x="12449" y="16995"/>
                    <a:pt x="12265" y="15492"/>
                  </a:cubicBezTo>
                  <a:cubicBezTo>
                    <a:pt x="12031" y="13687"/>
                    <a:pt x="10360" y="12401"/>
                    <a:pt x="9775" y="10680"/>
                  </a:cubicBezTo>
                  <a:cubicBezTo>
                    <a:pt x="9190" y="8959"/>
                    <a:pt x="9742" y="7071"/>
                    <a:pt x="9541" y="5266"/>
                  </a:cubicBezTo>
                  <a:cubicBezTo>
                    <a:pt x="9192" y="2189"/>
                    <a:pt x="7564" y="1"/>
                    <a:pt x="46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5"/>
            <p:cNvSpPr/>
            <p:nvPr/>
          </p:nvSpPr>
          <p:spPr>
            <a:xfrm>
              <a:off x="564214" y="3848022"/>
              <a:ext cx="348127" cy="484436"/>
            </a:xfrm>
            <a:custGeom>
              <a:avLst/>
              <a:gdLst/>
              <a:ahLst/>
              <a:cxnLst/>
              <a:rect l="l" t="t" r="r" b="b"/>
              <a:pathLst>
                <a:path w="10862" h="15115" extrusionOk="0">
                  <a:moveTo>
                    <a:pt x="301" y="1"/>
                  </a:moveTo>
                  <a:cubicBezTo>
                    <a:pt x="1" y="3008"/>
                    <a:pt x="1321" y="6534"/>
                    <a:pt x="2874" y="9124"/>
                  </a:cubicBezTo>
                  <a:cubicBezTo>
                    <a:pt x="4428" y="11747"/>
                    <a:pt x="6784" y="13785"/>
                    <a:pt x="9591" y="14971"/>
                  </a:cubicBezTo>
                  <a:cubicBezTo>
                    <a:pt x="9775" y="15049"/>
                    <a:pt x="9981" y="15115"/>
                    <a:pt x="10174" y="15115"/>
                  </a:cubicBezTo>
                  <a:cubicBezTo>
                    <a:pt x="10314" y="15115"/>
                    <a:pt x="10448" y="15080"/>
                    <a:pt x="10560" y="14988"/>
                  </a:cubicBezTo>
                  <a:cubicBezTo>
                    <a:pt x="10778" y="14821"/>
                    <a:pt x="10811" y="14504"/>
                    <a:pt x="10811" y="14220"/>
                  </a:cubicBezTo>
                  <a:cubicBezTo>
                    <a:pt x="10861" y="7670"/>
                    <a:pt x="6567" y="1889"/>
                    <a:pt x="3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5"/>
            <p:cNvSpPr/>
            <p:nvPr/>
          </p:nvSpPr>
          <p:spPr>
            <a:xfrm>
              <a:off x="564214" y="3848022"/>
              <a:ext cx="348127" cy="484436"/>
            </a:xfrm>
            <a:custGeom>
              <a:avLst/>
              <a:gdLst/>
              <a:ahLst/>
              <a:cxnLst/>
              <a:rect l="l" t="t" r="r" b="b"/>
              <a:pathLst>
                <a:path w="10862" h="15115" extrusionOk="0">
                  <a:moveTo>
                    <a:pt x="301" y="1"/>
                  </a:moveTo>
                  <a:cubicBezTo>
                    <a:pt x="1" y="3008"/>
                    <a:pt x="1321" y="6534"/>
                    <a:pt x="2874" y="9124"/>
                  </a:cubicBezTo>
                  <a:cubicBezTo>
                    <a:pt x="4428" y="11747"/>
                    <a:pt x="6784" y="13785"/>
                    <a:pt x="9591" y="14971"/>
                  </a:cubicBezTo>
                  <a:cubicBezTo>
                    <a:pt x="9775" y="15049"/>
                    <a:pt x="9981" y="15115"/>
                    <a:pt x="10174" y="15115"/>
                  </a:cubicBezTo>
                  <a:cubicBezTo>
                    <a:pt x="10314" y="15115"/>
                    <a:pt x="10448" y="15080"/>
                    <a:pt x="10560" y="14988"/>
                  </a:cubicBezTo>
                  <a:cubicBezTo>
                    <a:pt x="10778" y="14821"/>
                    <a:pt x="10811" y="14504"/>
                    <a:pt x="10811" y="14220"/>
                  </a:cubicBezTo>
                  <a:cubicBezTo>
                    <a:pt x="10861" y="7670"/>
                    <a:pt x="6567" y="1889"/>
                    <a:pt x="301" y="1"/>
                  </a:cubicBezTo>
                  <a:close/>
                </a:path>
              </a:pathLst>
            </a:custGeom>
            <a:solidFill>
              <a:schemeClr val="lt1">
                <a:alpha val="272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5"/>
            <p:cNvSpPr/>
            <p:nvPr/>
          </p:nvSpPr>
          <p:spPr>
            <a:xfrm>
              <a:off x="696485" y="4021541"/>
              <a:ext cx="296719" cy="507159"/>
            </a:xfrm>
            <a:custGeom>
              <a:avLst/>
              <a:gdLst/>
              <a:ahLst/>
              <a:cxnLst/>
              <a:rect l="l" t="t" r="r" b="b"/>
              <a:pathLst>
                <a:path w="9258" h="15824" extrusionOk="0">
                  <a:moveTo>
                    <a:pt x="1" y="0"/>
                  </a:moveTo>
                  <a:lnTo>
                    <a:pt x="1" y="0"/>
                  </a:lnTo>
                  <a:cubicBezTo>
                    <a:pt x="34" y="67"/>
                    <a:pt x="67" y="117"/>
                    <a:pt x="118" y="167"/>
                  </a:cubicBezTo>
                  <a:lnTo>
                    <a:pt x="435" y="585"/>
                  </a:lnTo>
                  <a:cubicBezTo>
                    <a:pt x="719" y="953"/>
                    <a:pt x="1120" y="1487"/>
                    <a:pt x="1621" y="2172"/>
                  </a:cubicBezTo>
                  <a:cubicBezTo>
                    <a:pt x="2891" y="3910"/>
                    <a:pt x="4077" y="5731"/>
                    <a:pt x="5180" y="7603"/>
                  </a:cubicBezTo>
                  <a:cubicBezTo>
                    <a:pt x="6266" y="9474"/>
                    <a:pt x="7269" y="11395"/>
                    <a:pt x="8171" y="13367"/>
                  </a:cubicBezTo>
                  <a:cubicBezTo>
                    <a:pt x="8505" y="14119"/>
                    <a:pt x="8773" y="14737"/>
                    <a:pt x="8956" y="15171"/>
                  </a:cubicBezTo>
                  <a:cubicBezTo>
                    <a:pt x="9040" y="15372"/>
                    <a:pt x="9107" y="15539"/>
                    <a:pt x="9174" y="15656"/>
                  </a:cubicBezTo>
                  <a:cubicBezTo>
                    <a:pt x="9190" y="15723"/>
                    <a:pt x="9224" y="15773"/>
                    <a:pt x="9257" y="15823"/>
                  </a:cubicBezTo>
                  <a:cubicBezTo>
                    <a:pt x="9240" y="15773"/>
                    <a:pt x="9224" y="15706"/>
                    <a:pt x="9207" y="15656"/>
                  </a:cubicBezTo>
                  <a:cubicBezTo>
                    <a:pt x="9157" y="15522"/>
                    <a:pt x="9090" y="15355"/>
                    <a:pt x="9023" y="15138"/>
                  </a:cubicBezTo>
                  <a:cubicBezTo>
                    <a:pt x="8856" y="14704"/>
                    <a:pt x="8605" y="14085"/>
                    <a:pt x="8271" y="13317"/>
                  </a:cubicBezTo>
                  <a:cubicBezTo>
                    <a:pt x="7402" y="11329"/>
                    <a:pt x="6417" y="9390"/>
                    <a:pt x="5331" y="7502"/>
                  </a:cubicBezTo>
                  <a:cubicBezTo>
                    <a:pt x="4228" y="5631"/>
                    <a:pt x="3025" y="3827"/>
                    <a:pt x="1705" y="2089"/>
                  </a:cubicBezTo>
                  <a:cubicBezTo>
                    <a:pt x="1204" y="1437"/>
                    <a:pt x="786" y="903"/>
                    <a:pt x="485" y="552"/>
                  </a:cubicBezTo>
                  <a:lnTo>
                    <a:pt x="134" y="134"/>
                  </a:lnTo>
                  <a:cubicBezTo>
                    <a:pt x="101" y="84"/>
                    <a:pt x="51" y="5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5"/>
            <p:cNvSpPr/>
            <p:nvPr/>
          </p:nvSpPr>
          <p:spPr>
            <a:xfrm>
              <a:off x="931027" y="3611333"/>
              <a:ext cx="64292" cy="909867"/>
            </a:xfrm>
            <a:custGeom>
              <a:avLst/>
              <a:gdLst/>
              <a:ahLst/>
              <a:cxnLst/>
              <a:rect l="l" t="t" r="r" b="b"/>
              <a:pathLst>
                <a:path w="2006" h="28389" extrusionOk="0">
                  <a:moveTo>
                    <a:pt x="1" y="1"/>
                  </a:moveTo>
                  <a:cubicBezTo>
                    <a:pt x="1" y="101"/>
                    <a:pt x="1" y="201"/>
                    <a:pt x="1" y="301"/>
                  </a:cubicBezTo>
                  <a:cubicBezTo>
                    <a:pt x="18" y="502"/>
                    <a:pt x="18" y="769"/>
                    <a:pt x="34" y="1120"/>
                  </a:cubicBezTo>
                  <a:cubicBezTo>
                    <a:pt x="68" y="1855"/>
                    <a:pt x="118" y="2891"/>
                    <a:pt x="168" y="4178"/>
                  </a:cubicBezTo>
                  <a:cubicBezTo>
                    <a:pt x="302" y="6734"/>
                    <a:pt x="519" y="10293"/>
                    <a:pt x="786" y="14220"/>
                  </a:cubicBezTo>
                  <a:cubicBezTo>
                    <a:pt x="1070" y="18129"/>
                    <a:pt x="1354" y="21671"/>
                    <a:pt x="1588" y="24245"/>
                  </a:cubicBezTo>
                  <a:cubicBezTo>
                    <a:pt x="1705" y="25514"/>
                    <a:pt x="1805" y="26550"/>
                    <a:pt x="1872" y="27269"/>
                  </a:cubicBezTo>
                  <a:cubicBezTo>
                    <a:pt x="1906" y="27620"/>
                    <a:pt x="1939" y="27904"/>
                    <a:pt x="1956" y="28104"/>
                  </a:cubicBezTo>
                  <a:cubicBezTo>
                    <a:pt x="1973" y="28204"/>
                    <a:pt x="1989" y="28288"/>
                    <a:pt x="2006" y="28388"/>
                  </a:cubicBezTo>
                  <a:cubicBezTo>
                    <a:pt x="2006" y="28288"/>
                    <a:pt x="2006" y="28188"/>
                    <a:pt x="1989" y="28104"/>
                  </a:cubicBezTo>
                  <a:cubicBezTo>
                    <a:pt x="1973" y="27887"/>
                    <a:pt x="1956" y="27620"/>
                    <a:pt x="1939" y="27269"/>
                  </a:cubicBezTo>
                  <a:cubicBezTo>
                    <a:pt x="1889" y="26534"/>
                    <a:pt x="1805" y="25498"/>
                    <a:pt x="1705" y="24228"/>
                  </a:cubicBezTo>
                  <a:cubicBezTo>
                    <a:pt x="1505" y="21671"/>
                    <a:pt x="1237" y="18113"/>
                    <a:pt x="953" y="14203"/>
                  </a:cubicBezTo>
                  <a:cubicBezTo>
                    <a:pt x="686" y="10276"/>
                    <a:pt x="452" y="6734"/>
                    <a:pt x="302" y="4161"/>
                  </a:cubicBezTo>
                  <a:cubicBezTo>
                    <a:pt x="218" y="2891"/>
                    <a:pt x="151" y="1855"/>
                    <a:pt x="101" y="1120"/>
                  </a:cubicBezTo>
                  <a:cubicBezTo>
                    <a:pt x="68" y="769"/>
                    <a:pt x="51" y="502"/>
                    <a:pt x="34" y="301"/>
                  </a:cubicBezTo>
                  <a:cubicBezTo>
                    <a:pt x="34" y="201"/>
                    <a:pt x="18" y="10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5"/>
            <p:cNvSpPr/>
            <p:nvPr/>
          </p:nvSpPr>
          <p:spPr>
            <a:xfrm>
              <a:off x="842697" y="4391558"/>
              <a:ext cx="240984" cy="292969"/>
            </a:xfrm>
            <a:custGeom>
              <a:avLst/>
              <a:gdLst/>
              <a:ahLst/>
              <a:cxnLst/>
              <a:rect l="l" t="t" r="r" b="b"/>
              <a:pathLst>
                <a:path w="7519" h="9141" extrusionOk="0">
                  <a:moveTo>
                    <a:pt x="0" y="1"/>
                  </a:moveTo>
                  <a:lnTo>
                    <a:pt x="301" y="5715"/>
                  </a:lnTo>
                  <a:cubicBezTo>
                    <a:pt x="401" y="7636"/>
                    <a:pt x="1988" y="9140"/>
                    <a:pt x="3910" y="9140"/>
                  </a:cubicBezTo>
                  <a:cubicBezTo>
                    <a:pt x="5898" y="9140"/>
                    <a:pt x="7519" y="7520"/>
                    <a:pt x="7519" y="5531"/>
                  </a:cubicBezTo>
                  <a:lnTo>
                    <a:pt x="75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15"/>
          <p:cNvGrpSpPr/>
          <p:nvPr/>
        </p:nvGrpSpPr>
        <p:grpSpPr>
          <a:xfrm>
            <a:off x="7805912" y="4279127"/>
            <a:ext cx="1022844" cy="394696"/>
            <a:chOff x="7805912" y="4279127"/>
            <a:chExt cx="1022844" cy="394696"/>
          </a:xfrm>
        </p:grpSpPr>
        <p:sp>
          <p:nvSpPr>
            <p:cNvPr id="253" name="Google Shape;253;p15"/>
            <p:cNvSpPr/>
            <p:nvPr/>
          </p:nvSpPr>
          <p:spPr>
            <a:xfrm>
              <a:off x="7846071" y="4365341"/>
              <a:ext cx="949481" cy="308481"/>
            </a:xfrm>
            <a:custGeom>
              <a:avLst/>
              <a:gdLst/>
              <a:ahLst/>
              <a:cxnLst/>
              <a:rect l="l" t="t" r="r" b="b"/>
              <a:pathLst>
                <a:path w="29625" h="9625" extrusionOk="0">
                  <a:moveTo>
                    <a:pt x="1" y="0"/>
                  </a:moveTo>
                  <a:lnTo>
                    <a:pt x="1" y="9624"/>
                  </a:lnTo>
                  <a:lnTo>
                    <a:pt x="29625" y="9624"/>
                  </a:lnTo>
                  <a:lnTo>
                    <a:pt x="296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5"/>
            <p:cNvSpPr/>
            <p:nvPr/>
          </p:nvSpPr>
          <p:spPr>
            <a:xfrm>
              <a:off x="7805912" y="4279127"/>
              <a:ext cx="1022844" cy="86247"/>
            </a:xfrm>
            <a:custGeom>
              <a:avLst/>
              <a:gdLst/>
              <a:ahLst/>
              <a:cxnLst/>
              <a:rect l="l" t="t" r="r" b="b"/>
              <a:pathLst>
                <a:path w="31914" h="2691" extrusionOk="0">
                  <a:moveTo>
                    <a:pt x="1" y="0"/>
                  </a:moveTo>
                  <a:lnTo>
                    <a:pt x="1" y="2690"/>
                  </a:lnTo>
                  <a:lnTo>
                    <a:pt x="31914" y="2690"/>
                  </a:lnTo>
                  <a:lnTo>
                    <a:pt x="3191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5"/>
            <p:cNvSpPr/>
            <p:nvPr/>
          </p:nvSpPr>
          <p:spPr>
            <a:xfrm>
              <a:off x="8297527" y="4279127"/>
              <a:ext cx="531229" cy="394696"/>
            </a:xfrm>
            <a:custGeom>
              <a:avLst/>
              <a:gdLst/>
              <a:ahLst/>
              <a:cxnLst/>
              <a:rect l="l" t="t" r="r" b="b"/>
              <a:pathLst>
                <a:path w="16575" h="12315" extrusionOk="0">
                  <a:moveTo>
                    <a:pt x="0" y="0"/>
                  </a:moveTo>
                  <a:lnTo>
                    <a:pt x="0" y="2439"/>
                  </a:lnTo>
                  <a:lnTo>
                    <a:pt x="618" y="12314"/>
                  </a:lnTo>
                  <a:lnTo>
                    <a:pt x="15539" y="12314"/>
                  </a:lnTo>
                  <a:lnTo>
                    <a:pt x="15539" y="2690"/>
                  </a:lnTo>
                  <a:lnTo>
                    <a:pt x="16575" y="2690"/>
                  </a:lnTo>
                  <a:lnTo>
                    <a:pt x="1657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5"/>
            <p:cNvSpPr/>
            <p:nvPr/>
          </p:nvSpPr>
          <p:spPr>
            <a:xfrm>
              <a:off x="7978886" y="4415115"/>
              <a:ext cx="192268" cy="46088"/>
            </a:xfrm>
            <a:custGeom>
              <a:avLst/>
              <a:gdLst/>
              <a:ahLst/>
              <a:cxnLst/>
              <a:rect l="l" t="t" r="r" b="b"/>
              <a:pathLst>
                <a:path w="5999" h="1438" extrusionOk="0">
                  <a:moveTo>
                    <a:pt x="0" y="1"/>
                  </a:moveTo>
                  <a:lnTo>
                    <a:pt x="0" y="1438"/>
                  </a:lnTo>
                  <a:lnTo>
                    <a:pt x="5999" y="1438"/>
                  </a:lnTo>
                  <a:lnTo>
                    <a:pt x="599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5"/>
            <p:cNvSpPr/>
            <p:nvPr/>
          </p:nvSpPr>
          <p:spPr>
            <a:xfrm>
              <a:off x="7953726" y="4519566"/>
              <a:ext cx="247426" cy="98009"/>
            </a:xfrm>
            <a:custGeom>
              <a:avLst/>
              <a:gdLst/>
              <a:ahLst/>
              <a:cxnLst/>
              <a:rect l="l" t="t" r="r" b="b"/>
              <a:pathLst>
                <a:path w="7720" h="3058" extrusionOk="0">
                  <a:moveTo>
                    <a:pt x="0" y="0"/>
                  </a:moveTo>
                  <a:lnTo>
                    <a:pt x="0" y="3058"/>
                  </a:lnTo>
                  <a:lnTo>
                    <a:pt x="7720" y="3058"/>
                  </a:lnTo>
                  <a:lnTo>
                    <a:pt x="77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58;p15"/>
          <p:cNvGrpSpPr/>
          <p:nvPr/>
        </p:nvGrpSpPr>
        <p:grpSpPr>
          <a:xfrm>
            <a:off x="8043992" y="3722915"/>
            <a:ext cx="509851" cy="559625"/>
            <a:chOff x="1203067" y="4113653"/>
            <a:chExt cx="509851" cy="559625"/>
          </a:xfrm>
        </p:grpSpPr>
        <p:sp>
          <p:nvSpPr>
            <p:cNvPr id="259" name="Google Shape;259;p15"/>
            <p:cNvSpPr/>
            <p:nvPr/>
          </p:nvSpPr>
          <p:spPr>
            <a:xfrm>
              <a:off x="1251270" y="4223424"/>
              <a:ext cx="419342" cy="149962"/>
            </a:xfrm>
            <a:custGeom>
              <a:avLst/>
              <a:gdLst/>
              <a:ahLst/>
              <a:cxnLst/>
              <a:rect l="l" t="t" r="r" b="b"/>
              <a:pathLst>
                <a:path w="13084" h="4679" extrusionOk="0">
                  <a:moveTo>
                    <a:pt x="1" y="0"/>
                  </a:moveTo>
                  <a:lnTo>
                    <a:pt x="51" y="3626"/>
                  </a:lnTo>
                  <a:lnTo>
                    <a:pt x="13083" y="4679"/>
                  </a:lnTo>
                  <a:lnTo>
                    <a:pt x="12682" y="11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5"/>
            <p:cNvSpPr/>
            <p:nvPr/>
          </p:nvSpPr>
          <p:spPr>
            <a:xfrm>
              <a:off x="1338574" y="4276435"/>
              <a:ext cx="255983" cy="42338"/>
            </a:xfrm>
            <a:custGeom>
              <a:avLst/>
              <a:gdLst/>
              <a:ahLst/>
              <a:cxnLst/>
              <a:rect l="l" t="t" r="r" b="b"/>
              <a:pathLst>
                <a:path w="7987" h="1321" extrusionOk="0">
                  <a:moveTo>
                    <a:pt x="50" y="0"/>
                  </a:moveTo>
                  <a:lnTo>
                    <a:pt x="0" y="652"/>
                  </a:lnTo>
                  <a:lnTo>
                    <a:pt x="7937" y="1320"/>
                  </a:lnTo>
                  <a:lnTo>
                    <a:pt x="7987" y="66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5"/>
            <p:cNvSpPr/>
            <p:nvPr/>
          </p:nvSpPr>
          <p:spPr>
            <a:xfrm>
              <a:off x="1204157" y="4113653"/>
              <a:ext cx="416650" cy="142462"/>
            </a:xfrm>
            <a:custGeom>
              <a:avLst/>
              <a:gdLst/>
              <a:ahLst/>
              <a:cxnLst/>
              <a:rect l="l" t="t" r="r" b="b"/>
              <a:pathLst>
                <a:path w="13000" h="4445" extrusionOk="0">
                  <a:moveTo>
                    <a:pt x="0" y="0"/>
                  </a:moveTo>
                  <a:lnTo>
                    <a:pt x="0" y="3609"/>
                  </a:lnTo>
                  <a:lnTo>
                    <a:pt x="13000" y="4445"/>
                  </a:lnTo>
                  <a:lnTo>
                    <a:pt x="13000" y="4445"/>
                  </a:lnTo>
                  <a:lnTo>
                    <a:pt x="12665" y="12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5"/>
            <p:cNvSpPr/>
            <p:nvPr/>
          </p:nvSpPr>
          <p:spPr>
            <a:xfrm>
              <a:off x="1204157" y="4129165"/>
              <a:ext cx="395753" cy="107688"/>
            </a:xfrm>
            <a:custGeom>
              <a:avLst/>
              <a:gdLst/>
              <a:ahLst/>
              <a:cxnLst/>
              <a:rect l="l" t="t" r="r" b="b"/>
              <a:pathLst>
                <a:path w="12348" h="3360" extrusionOk="0">
                  <a:moveTo>
                    <a:pt x="0" y="1"/>
                  </a:moveTo>
                  <a:lnTo>
                    <a:pt x="0" y="2440"/>
                  </a:lnTo>
                  <a:lnTo>
                    <a:pt x="12348" y="3359"/>
                  </a:lnTo>
                  <a:lnTo>
                    <a:pt x="12131" y="110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5"/>
            <p:cNvSpPr/>
            <p:nvPr/>
          </p:nvSpPr>
          <p:spPr>
            <a:xfrm>
              <a:off x="1207362" y="4157689"/>
              <a:ext cx="362582" cy="37210"/>
            </a:xfrm>
            <a:custGeom>
              <a:avLst/>
              <a:gdLst/>
              <a:ahLst/>
              <a:cxnLst/>
              <a:rect l="l" t="t" r="r" b="b"/>
              <a:pathLst>
                <a:path w="11313" h="1161" extrusionOk="0">
                  <a:moveTo>
                    <a:pt x="226" y="0"/>
                  </a:moveTo>
                  <a:cubicBezTo>
                    <a:pt x="151" y="0"/>
                    <a:pt x="76" y="5"/>
                    <a:pt x="1" y="13"/>
                  </a:cubicBezTo>
                  <a:cubicBezTo>
                    <a:pt x="134" y="46"/>
                    <a:pt x="285" y="80"/>
                    <a:pt x="435" y="80"/>
                  </a:cubicBezTo>
                  <a:lnTo>
                    <a:pt x="1655" y="230"/>
                  </a:lnTo>
                  <a:cubicBezTo>
                    <a:pt x="2674" y="347"/>
                    <a:pt x="4077" y="514"/>
                    <a:pt x="5648" y="665"/>
                  </a:cubicBezTo>
                  <a:cubicBezTo>
                    <a:pt x="7202" y="832"/>
                    <a:pt x="8622" y="949"/>
                    <a:pt x="9641" y="1049"/>
                  </a:cubicBezTo>
                  <a:lnTo>
                    <a:pt x="10861" y="1132"/>
                  </a:lnTo>
                  <a:cubicBezTo>
                    <a:pt x="10949" y="1152"/>
                    <a:pt x="11037" y="1160"/>
                    <a:pt x="11125" y="1160"/>
                  </a:cubicBezTo>
                  <a:cubicBezTo>
                    <a:pt x="11188" y="1160"/>
                    <a:pt x="11250" y="1156"/>
                    <a:pt x="11312" y="1149"/>
                  </a:cubicBezTo>
                  <a:cubicBezTo>
                    <a:pt x="11162" y="1116"/>
                    <a:pt x="11011" y="1082"/>
                    <a:pt x="10861" y="1066"/>
                  </a:cubicBezTo>
                  <a:lnTo>
                    <a:pt x="9658" y="932"/>
                  </a:lnTo>
                  <a:cubicBezTo>
                    <a:pt x="8639" y="798"/>
                    <a:pt x="7219" y="648"/>
                    <a:pt x="5665" y="497"/>
                  </a:cubicBezTo>
                  <a:cubicBezTo>
                    <a:pt x="4094" y="330"/>
                    <a:pt x="2691" y="197"/>
                    <a:pt x="1655" y="113"/>
                  </a:cubicBezTo>
                  <a:lnTo>
                    <a:pt x="452" y="13"/>
                  </a:lnTo>
                  <a:cubicBezTo>
                    <a:pt x="376" y="5"/>
                    <a:pt x="301" y="0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5"/>
            <p:cNvSpPr/>
            <p:nvPr/>
          </p:nvSpPr>
          <p:spPr>
            <a:xfrm>
              <a:off x="1203067" y="4178586"/>
              <a:ext cx="365787" cy="26121"/>
            </a:xfrm>
            <a:custGeom>
              <a:avLst/>
              <a:gdLst/>
              <a:ahLst/>
              <a:cxnLst/>
              <a:rect l="l" t="t" r="r" b="b"/>
              <a:pathLst>
                <a:path w="11413" h="815" extrusionOk="0">
                  <a:moveTo>
                    <a:pt x="226" y="0"/>
                  </a:moveTo>
                  <a:cubicBezTo>
                    <a:pt x="151" y="0"/>
                    <a:pt x="76" y="4"/>
                    <a:pt x="1" y="13"/>
                  </a:cubicBezTo>
                  <a:cubicBezTo>
                    <a:pt x="135" y="46"/>
                    <a:pt x="285" y="63"/>
                    <a:pt x="435" y="79"/>
                  </a:cubicBezTo>
                  <a:lnTo>
                    <a:pt x="1655" y="196"/>
                  </a:lnTo>
                  <a:cubicBezTo>
                    <a:pt x="2691" y="280"/>
                    <a:pt x="4128" y="380"/>
                    <a:pt x="5698" y="497"/>
                  </a:cubicBezTo>
                  <a:cubicBezTo>
                    <a:pt x="7269" y="597"/>
                    <a:pt x="8706" y="698"/>
                    <a:pt x="9742" y="748"/>
                  </a:cubicBezTo>
                  <a:lnTo>
                    <a:pt x="10962" y="815"/>
                  </a:lnTo>
                  <a:lnTo>
                    <a:pt x="11413" y="815"/>
                  </a:lnTo>
                  <a:cubicBezTo>
                    <a:pt x="11262" y="764"/>
                    <a:pt x="11112" y="748"/>
                    <a:pt x="10962" y="748"/>
                  </a:cubicBezTo>
                  <a:lnTo>
                    <a:pt x="9742" y="631"/>
                  </a:lnTo>
                  <a:cubicBezTo>
                    <a:pt x="8706" y="547"/>
                    <a:pt x="7286" y="430"/>
                    <a:pt x="5715" y="330"/>
                  </a:cubicBezTo>
                  <a:cubicBezTo>
                    <a:pt x="4128" y="213"/>
                    <a:pt x="2708" y="130"/>
                    <a:pt x="1672" y="63"/>
                  </a:cubicBezTo>
                  <a:lnTo>
                    <a:pt x="452" y="13"/>
                  </a:lnTo>
                  <a:cubicBezTo>
                    <a:pt x="377" y="4"/>
                    <a:pt x="302" y="0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5"/>
            <p:cNvSpPr/>
            <p:nvPr/>
          </p:nvSpPr>
          <p:spPr>
            <a:xfrm>
              <a:off x="1256110" y="4330535"/>
              <a:ext cx="418252" cy="138168"/>
            </a:xfrm>
            <a:custGeom>
              <a:avLst/>
              <a:gdLst/>
              <a:ahLst/>
              <a:cxnLst/>
              <a:rect l="l" t="t" r="r" b="b"/>
              <a:pathLst>
                <a:path w="13050" h="4311" extrusionOk="0">
                  <a:moveTo>
                    <a:pt x="0" y="0"/>
                  </a:moveTo>
                  <a:lnTo>
                    <a:pt x="33" y="3626"/>
                  </a:lnTo>
                  <a:lnTo>
                    <a:pt x="13049" y="4311"/>
                  </a:lnTo>
                  <a:lnTo>
                    <a:pt x="12682" y="1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5"/>
            <p:cNvSpPr/>
            <p:nvPr/>
          </p:nvSpPr>
          <p:spPr>
            <a:xfrm>
              <a:off x="1296268" y="4334798"/>
              <a:ext cx="7532" cy="114098"/>
            </a:xfrm>
            <a:custGeom>
              <a:avLst/>
              <a:gdLst/>
              <a:ahLst/>
              <a:cxnLst/>
              <a:rect l="l" t="t" r="r" b="b"/>
              <a:pathLst>
                <a:path w="235" h="3560" extrusionOk="0">
                  <a:moveTo>
                    <a:pt x="52" y="0"/>
                  </a:moveTo>
                  <a:cubicBezTo>
                    <a:pt x="51" y="0"/>
                    <a:pt x="51" y="1"/>
                    <a:pt x="50" y="1"/>
                  </a:cubicBezTo>
                  <a:cubicBezTo>
                    <a:pt x="0" y="1"/>
                    <a:pt x="0" y="803"/>
                    <a:pt x="34" y="1788"/>
                  </a:cubicBezTo>
                  <a:cubicBezTo>
                    <a:pt x="67" y="2764"/>
                    <a:pt x="132" y="3560"/>
                    <a:pt x="182" y="3560"/>
                  </a:cubicBezTo>
                  <a:cubicBezTo>
                    <a:pt x="183" y="3560"/>
                    <a:pt x="183" y="3560"/>
                    <a:pt x="184" y="3560"/>
                  </a:cubicBezTo>
                  <a:cubicBezTo>
                    <a:pt x="234" y="3560"/>
                    <a:pt x="234" y="2758"/>
                    <a:pt x="201" y="1772"/>
                  </a:cubicBezTo>
                  <a:cubicBezTo>
                    <a:pt x="168" y="796"/>
                    <a:pt x="102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5"/>
            <p:cNvSpPr/>
            <p:nvPr/>
          </p:nvSpPr>
          <p:spPr>
            <a:xfrm>
              <a:off x="1315530" y="4335887"/>
              <a:ext cx="6474" cy="114066"/>
            </a:xfrm>
            <a:custGeom>
              <a:avLst/>
              <a:gdLst/>
              <a:ahLst/>
              <a:cxnLst/>
              <a:rect l="l" t="t" r="r" b="b"/>
              <a:pathLst>
                <a:path w="202" h="3559" extrusionOk="0">
                  <a:moveTo>
                    <a:pt x="68" y="0"/>
                  </a:moveTo>
                  <a:cubicBezTo>
                    <a:pt x="17" y="0"/>
                    <a:pt x="1" y="802"/>
                    <a:pt x="17" y="1788"/>
                  </a:cubicBezTo>
                  <a:cubicBezTo>
                    <a:pt x="34" y="2774"/>
                    <a:pt x="84" y="3559"/>
                    <a:pt x="134" y="3559"/>
                  </a:cubicBezTo>
                  <a:cubicBezTo>
                    <a:pt x="184" y="3559"/>
                    <a:pt x="201" y="2757"/>
                    <a:pt x="184" y="1771"/>
                  </a:cubicBezTo>
                  <a:cubicBezTo>
                    <a:pt x="168" y="802"/>
                    <a:pt x="101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1354631" y="4386751"/>
              <a:ext cx="226017" cy="18781"/>
            </a:xfrm>
            <a:custGeom>
              <a:avLst/>
              <a:gdLst/>
              <a:ahLst/>
              <a:cxnLst/>
              <a:rect l="l" t="t" r="r" b="b"/>
              <a:pathLst>
                <a:path w="7052" h="586" extrusionOk="0">
                  <a:moveTo>
                    <a:pt x="0" y="0"/>
                  </a:moveTo>
                  <a:lnTo>
                    <a:pt x="0" y="0"/>
                  </a:lnTo>
                  <a:cubicBezTo>
                    <a:pt x="1810" y="206"/>
                    <a:pt x="3890" y="333"/>
                    <a:pt x="5815" y="483"/>
                  </a:cubicBezTo>
                  <a:lnTo>
                    <a:pt x="5815" y="483"/>
                  </a:lnTo>
                  <a:lnTo>
                    <a:pt x="0" y="0"/>
                  </a:lnTo>
                  <a:close/>
                  <a:moveTo>
                    <a:pt x="5815" y="483"/>
                  </a:moveTo>
                  <a:lnTo>
                    <a:pt x="7051" y="585"/>
                  </a:lnTo>
                  <a:cubicBezTo>
                    <a:pt x="6650" y="549"/>
                    <a:pt x="6236" y="515"/>
                    <a:pt x="5815" y="4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5"/>
            <p:cNvSpPr/>
            <p:nvPr/>
          </p:nvSpPr>
          <p:spPr>
            <a:xfrm>
              <a:off x="1354631" y="4386751"/>
              <a:ext cx="226017" cy="19134"/>
            </a:xfrm>
            <a:custGeom>
              <a:avLst/>
              <a:gdLst/>
              <a:ahLst/>
              <a:cxnLst/>
              <a:rect l="l" t="t" r="r" b="b"/>
              <a:pathLst>
                <a:path w="7052" h="597" extrusionOk="0">
                  <a:moveTo>
                    <a:pt x="0" y="0"/>
                  </a:moveTo>
                  <a:cubicBezTo>
                    <a:pt x="335" y="101"/>
                    <a:pt x="669" y="151"/>
                    <a:pt x="1020" y="167"/>
                  </a:cubicBezTo>
                  <a:cubicBezTo>
                    <a:pt x="1655" y="251"/>
                    <a:pt x="2540" y="335"/>
                    <a:pt x="3526" y="401"/>
                  </a:cubicBezTo>
                  <a:cubicBezTo>
                    <a:pt x="4495" y="468"/>
                    <a:pt x="5381" y="535"/>
                    <a:pt x="6015" y="568"/>
                  </a:cubicBezTo>
                  <a:cubicBezTo>
                    <a:pt x="6221" y="588"/>
                    <a:pt x="6427" y="596"/>
                    <a:pt x="6629" y="596"/>
                  </a:cubicBezTo>
                  <a:cubicBezTo>
                    <a:pt x="6772" y="596"/>
                    <a:pt x="6913" y="592"/>
                    <a:pt x="7051" y="585"/>
                  </a:cubicBezTo>
                  <a:cubicBezTo>
                    <a:pt x="6717" y="518"/>
                    <a:pt x="6366" y="468"/>
                    <a:pt x="6032" y="452"/>
                  </a:cubicBezTo>
                  <a:cubicBezTo>
                    <a:pt x="5397" y="385"/>
                    <a:pt x="4512" y="301"/>
                    <a:pt x="3526" y="234"/>
                  </a:cubicBezTo>
                  <a:lnTo>
                    <a:pt x="1036" y="51"/>
                  </a:lnTo>
                  <a:cubicBezTo>
                    <a:pt x="685" y="17"/>
                    <a:pt x="351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5"/>
            <p:cNvSpPr/>
            <p:nvPr/>
          </p:nvSpPr>
          <p:spPr>
            <a:xfrm>
              <a:off x="1603628" y="4361591"/>
              <a:ext cx="8621" cy="103906"/>
            </a:xfrm>
            <a:custGeom>
              <a:avLst/>
              <a:gdLst/>
              <a:ahLst/>
              <a:cxnLst/>
              <a:rect l="l" t="t" r="r" b="b"/>
              <a:pathLst>
                <a:path w="269" h="3242" extrusionOk="0">
                  <a:moveTo>
                    <a:pt x="51" y="0"/>
                  </a:moveTo>
                  <a:cubicBezTo>
                    <a:pt x="1" y="0"/>
                    <a:pt x="1" y="719"/>
                    <a:pt x="51" y="1621"/>
                  </a:cubicBezTo>
                  <a:cubicBezTo>
                    <a:pt x="101" y="2523"/>
                    <a:pt x="168" y="3242"/>
                    <a:pt x="218" y="3242"/>
                  </a:cubicBezTo>
                  <a:cubicBezTo>
                    <a:pt x="268" y="3242"/>
                    <a:pt x="268" y="2506"/>
                    <a:pt x="218" y="1621"/>
                  </a:cubicBezTo>
                  <a:cubicBezTo>
                    <a:pt x="185" y="719"/>
                    <a:pt x="101" y="0"/>
                    <a:pt x="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5"/>
            <p:cNvSpPr/>
            <p:nvPr/>
          </p:nvSpPr>
          <p:spPr>
            <a:xfrm>
              <a:off x="1623980" y="4362649"/>
              <a:ext cx="12884" cy="103906"/>
            </a:xfrm>
            <a:custGeom>
              <a:avLst/>
              <a:gdLst/>
              <a:ahLst/>
              <a:cxnLst/>
              <a:rect l="l" t="t" r="r" b="b"/>
              <a:pathLst>
                <a:path w="402" h="3242" extrusionOk="0">
                  <a:moveTo>
                    <a:pt x="34" y="1"/>
                  </a:moveTo>
                  <a:cubicBezTo>
                    <a:pt x="1" y="1"/>
                    <a:pt x="34" y="736"/>
                    <a:pt x="118" y="1638"/>
                  </a:cubicBezTo>
                  <a:cubicBezTo>
                    <a:pt x="201" y="2523"/>
                    <a:pt x="318" y="3242"/>
                    <a:pt x="368" y="3242"/>
                  </a:cubicBezTo>
                  <a:cubicBezTo>
                    <a:pt x="402" y="3242"/>
                    <a:pt x="368" y="2507"/>
                    <a:pt x="285" y="1621"/>
                  </a:cubicBezTo>
                  <a:cubicBezTo>
                    <a:pt x="201" y="719"/>
                    <a:pt x="84" y="1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5"/>
            <p:cNvSpPr/>
            <p:nvPr/>
          </p:nvSpPr>
          <p:spPr>
            <a:xfrm>
              <a:off x="1414597" y="4413000"/>
              <a:ext cx="115188" cy="5897"/>
            </a:xfrm>
            <a:custGeom>
              <a:avLst/>
              <a:gdLst/>
              <a:ahLst/>
              <a:cxnLst/>
              <a:rect l="l" t="t" r="r" b="b"/>
              <a:pathLst>
                <a:path w="3594" h="184" extrusionOk="0">
                  <a:moveTo>
                    <a:pt x="1" y="0"/>
                  </a:moveTo>
                  <a:lnTo>
                    <a:pt x="1" y="0"/>
                  </a:lnTo>
                  <a:cubicBezTo>
                    <a:pt x="1404" y="100"/>
                    <a:pt x="2474" y="167"/>
                    <a:pt x="3593" y="18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5"/>
            <p:cNvSpPr/>
            <p:nvPr/>
          </p:nvSpPr>
          <p:spPr>
            <a:xfrm>
              <a:off x="1414597" y="4411846"/>
              <a:ext cx="115188" cy="8269"/>
            </a:xfrm>
            <a:custGeom>
              <a:avLst/>
              <a:gdLst/>
              <a:ahLst/>
              <a:cxnLst/>
              <a:rect l="l" t="t" r="r" b="b"/>
              <a:pathLst>
                <a:path w="3594" h="258" extrusionOk="0">
                  <a:moveTo>
                    <a:pt x="471" y="0"/>
                  </a:moveTo>
                  <a:cubicBezTo>
                    <a:pt x="185" y="0"/>
                    <a:pt x="9" y="13"/>
                    <a:pt x="1" y="36"/>
                  </a:cubicBezTo>
                  <a:cubicBezTo>
                    <a:pt x="1" y="86"/>
                    <a:pt x="803" y="170"/>
                    <a:pt x="1789" y="220"/>
                  </a:cubicBezTo>
                  <a:cubicBezTo>
                    <a:pt x="2281" y="245"/>
                    <a:pt x="2728" y="257"/>
                    <a:pt x="3054" y="257"/>
                  </a:cubicBezTo>
                  <a:cubicBezTo>
                    <a:pt x="3380" y="257"/>
                    <a:pt x="3585" y="245"/>
                    <a:pt x="3593" y="220"/>
                  </a:cubicBezTo>
                  <a:cubicBezTo>
                    <a:pt x="3593" y="186"/>
                    <a:pt x="2791" y="103"/>
                    <a:pt x="1805" y="53"/>
                  </a:cubicBezTo>
                  <a:cubicBezTo>
                    <a:pt x="1277" y="17"/>
                    <a:pt x="801" y="0"/>
                    <a:pt x="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5"/>
            <p:cNvSpPr/>
            <p:nvPr/>
          </p:nvSpPr>
          <p:spPr>
            <a:xfrm>
              <a:off x="1276974" y="4557577"/>
              <a:ext cx="425239" cy="115700"/>
            </a:xfrm>
            <a:custGeom>
              <a:avLst/>
              <a:gdLst/>
              <a:ahLst/>
              <a:cxnLst/>
              <a:rect l="l" t="t" r="r" b="b"/>
              <a:pathLst>
                <a:path w="13268" h="3610" extrusionOk="0">
                  <a:moveTo>
                    <a:pt x="1" y="0"/>
                  </a:moveTo>
                  <a:lnTo>
                    <a:pt x="235" y="3609"/>
                  </a:lnTo>
                  <a:lnTo>
                    <a:pt x="13267" y="3609"/>
                  </a:lnTo>
                  <a:lnTo>
                    <a:pt x="12733" y="4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5"/>
            <p:cNvSpPr/>
            <p:nvPr/>
          </p:nvSpPr>
          <p:spPr>
            <a:xfrm>
              <a:off x="1293576" y="4573634"/>
              <a:ext cx="404343" cy="85189"/>
            </a:xfrm>
            <a:custGeom>
              <a:avLst/>
              <a:gdLst/>
              <a:ahLst/>
              <a:cxnLst/>
              <a:rect l="l" t="t" r="r" b="b"/>
              <a:pathLst>
                <a:path w="12616" h="2658" extrusionOk="0">
                  <a:moveTo>
                    <a:pt x="1" y="1"/>
                  </a:moveTo>
                  <a:lnTo>
                    <a:pt x="235" y="2657"/>
                  </a:lnTo>
                  <a:lnTo>
                    <a:pt x="12616" y="2473"/>
                  </a:lnTo>
                  <a:lnTo>
                    <a:pt x="12265" y="2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5"/>
            <p:cNvSpPr/>
            <p:nvPr/>
          </p:nvSpPr>
          <p:spPr>
            <a:xfrm>
              <a:off x="1291974" y="4444056"/>
              <a:ext cx="420945" cy="129610"/>
            </a:xfrm>
            <a:custGeom>
              <a:avLst/>
              <a:gdLst/>
              <a:ahLst/>
              <a:cxnLst/>
              <a:rect l="l" t="t" r="r" b="b"/>
              <a:pathLst>
                <a:path w="13134" h="4044" extrusionOk="0">
                  <a:moveTo>
                    <a:pt x="0" y="0"/>
                  </a:moveTo>
                  <a:lnTo>
                    <a:pt x="117" y="3609"/>
                  </a:lnTo>
                  <a:lnTo>
                    <a:pt x="13133" y="4044"/>
                  </a:lnTo>
                  <a:lnTo>
                    <a:pt x="12716" y="8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5"/>
            <p:cNvSpPr/>
            <p:nvPr/>
          </p:nvSpPr>
          <p:spPr>
            <a:xfrm>
              <a:off x="1380880" y="4494375"/>
              <a:ext cx="255983" cy="37531"/>
            </a:xfrm>
            <a:custGeom>
              <a:avLst/>
              <a:gdLst/>
              <a:ahLst/>
              <a:cxnLst/>
              <a:rect l="l" t="t" r="r" b="b"/>
              <a:pathLst>
                <a:path w="7987" h="1171" extrusionOk="0">
                  <a:moveTo>
                    <a:pt x="34" y="1"/>
                  </a:moveTo>
                  <a:lnTo>
                    <a:pt x="0" y="652"/>
                  </a:lnTo>
                  <a:lnTo>
                    <a:pt x="7937" y="1170"/>
                  </a:lnTo>
                  <a:lnTo>
                    <a:pt x="7987" y="519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5"/>
            <p:cNvSpPr/>
            <p:nvPr/>
          </p:nvSpPr>
          <p:spPr>
            <a:xfrm>
              <a:off x="1294666" y="4608441"/>
              <a:ext cx="396298" cy="5929"/>
            </a:xfrm>
            <a:custGeom>
              <a:avLst/>
              <a:gdLst/>
              <a:ahLst/>
              <a:cxnLst/>
              <a:rect l="l" t="t" r="r" b="b"/>
              <a:pathLst>
                <a:path w="12365" h="185" extrusionOk="0">
                  <a:moveTo>
                    <a:pt x="6182" y="1"/>
                  </a:moveTo>
                  <a:cubicBezTo>
                    <a:pt x="4461" y="17"/>
                    <a:pt x="2924" y="34"/>
                    <a:pt x="1805" y="51"/>
                  </a:cubicBezTo>
                  <a:lnTo>
                    <a:pt x="485" y="84"/>
                  </a:lnTo>
                  <a:cubicBezTo>
                    <a:pt x="318" y="84"/>
                    <a:pt x="150" y="84"/>
                    <a:pt x="0" y="118"/>
                  </a:cubicBezTo>
                  <a:cubicBezTo>
                    <a:pt x="150" y="151"/>
                    <a:pt x="318" y="151"/>
                    <a:pt x="485" y="151"/>
                  </a:cubicBezTo>
                  <a:lnTo>
                    <a:pt x="1805" y="168"/>
                  </a:lnTo>
                  <a:cubicBezTo>
                    <a:pt x="2924" y="184"/>
                    <a:pt x="4478" y="184"/>
                    <a:pt x="6182" y="184"/>
                  </a:cubicBezTo>
                  <a:cubicBezTo>
                    <a:pt x="7886" y="168"/>
                    <a:pt x="9424" y="151"/>
                    <a:pt x="10543" y="134"/>
                  </a:cubicBezTo>
                  <a:lnTo>
                    <a:pt x="11880" y="101"/>
                  </a:lnTo>
                  <a:cubicBezTo>
                    <a:pt x="12030" y="101"/>
                    <a:pt x="12197" y="101"/>
                    <a:pt x="12364" y="67"/>
                  </a:cubicBezTo>
                  <a:cubicBezTo>
                    <a:pt x="12197" y="51"/>
                    <a:pt x="12030" y="34"/>
                    <a:pt x="11880" y="34"/>
                  </a:cubicBezTo>
                  <a:lnTo>
                    <a:pt x="10543" y="17"/>
                  </a:lnTo>
                  <a:cubicBezTo>
                    <a:pt x="9424" y="1"/>
                    <a:pt x="7886" y="1"/>
                    <a:pt x="61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5"/>
            <p:cNvSpPr/>
            <p:nvPr/>
          </p:nvSpPr>
          <p:spPr>
            <a:xfrm>
              <a:off x="1296268" y="4626645"/>
              <a:ext cx="399503" cy="7532"/>
            </a:xfrm>
            <a:custGeom>
              <a:avLst/>
              <a:gdLst/>
              <a:ahLst/>
              <a:cxnLst/>
              <a:rect l="l" t="t" r="r" b="b"/>
              <a:pathLst>
                <a:path w="12465" h="235" extrusionOk="0">
                  <a:moveTo>
                    <a:pt x="501" y="1"/>
                  </a:moveTo>
                  <a:cubicBezTo>
                    <a:pt x="334" y="1"/>
                    <a:pt x="167" y="1"/>
                    <a:pt x="0" y="34"/>
                  </a:cubicBezTo>
                  <a:cubicBezTo>
                    <a:pt x="167" y="68"/>
                    <a:pt x="334" y="68"/>
                    <a:pt x="501" y="68"/>
                  </a:cubicBezTo>
                  <a:lnTo>
                    <a:pt x="1821" y="118"/>
                  </a:lnTo>
                  <a:cubicBezTo>
                    <a:pt x="2958" y="151"/>
                    <a:pt x="4511" y="185"/>
                    <a:pt x="6232" y="201"/>
                  </a:cubicBezTo>
                  <a:cubicBezTo>
                    <a:pt x="7953" y="235"/>
                    <a:pt x="9507" y="235"/>
                    <a:pt x="10627" y="235"/>
                  </a:cubicBezTo>
                  <a:lnTo>
                    <a:pt x="11964" y="235"/>
                  </a:lnTo>
                  <a:cubicBezTo>
                    <a:pt x="12131" y="235"/>
                    <a:pt x="12298" y="235"/>
                    <a:pt x="12465" y="201"/>
                  </a:cubicBezTo>
                  <a:cubicBezTo>
                    <a:pt x="12298" y="168"/>
                    <a:pt x="12131" y="168"/>
                    <a:pt x="11964" y="168"/>
                  </a:cubicBezTo>
                  <a:lnTo>
                    <a:pt x="10627" y="118"/>
                  </a:lnTo>
                  <a:cubicBezTo>
                    <a:pt x="9507" y="84"/>
                    <a:pt x="7953" y="51"/>
                    <a:pt x="6232" y="34"/>
                  </a:cubicBezTo>
                  <a:cubicBezTo>
                    <a:pt x="4511" y="1"/>
                    <a:pt x="2958" y="1"/>
                    <a:pt x="18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" name="Google Shape;280;p15"/>
          <p:cNvGrpSpPr/>
          <p:nvPr/>
        </p:nvGrpSpPr>
        <p:grpSpPr>
          <a:xfrm>
            <a:off x="1203067" y="4113653"/>
            <a:ext cx="509851" cy="559625"/>
            <a:chOff x="1203067" y="4113653"/>
            <a:chExt cx="509851" cy="559625"/>
          </a:xfrm>
        </p:grpSpPr>
        <p:sp>
          <p:nvSpPr>
            <p:cNvPr id="281" name="Google Shape;281;p15"/>
            <p:cNvSpPr/>
            <p:nvPr/>
          </p:nvSpPr>
          <p:spPr>
            <a:xfrm>
              <a:off x="1251270" y="4223424"/>
              <a:ext cx="419342" cy="149962"/>
            </a:xfrm>
            <a:custGeom>
              <a:avLst/>
              <a:gdLst/>
              <a:ahLst/>
              <a:cxnLst/>
              <a:rect l="l" t="t" r="r" b="b"/>
              <a:pathLst>
                <a:path w="13084" h="4679" extrusionOk="0">
                  <a:moveTo>
                    <a:pt x="1" y="0"/>
                  </a:moveTo>
                  <a:lnTo>
                    <a:pt x="51" y="3626"/>
                  </a:lnTo>
                  <a:lnTo>
                    <a:pt x="13083" y="4679"/>
                  </a:lnTo>
                  <a:lnTo>
                    <a:pt x="12682" y="11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5"/>
            <p:cNvSpPr/>
            <p:nvPr/>
          </p:nvSpPr>
          <p:spPr>
            <a:xfrm>
              <a:off x="1338574" y="4276435"/>
              <a:ext cx="255983" cy="42338"/>
            </a:xfrm>
            <a:custGeom>
              <a:avLst/>
              <a:gdLst/>
              <a:ahLst/>
              <a:cxnLst/>
              <a:rect l="l" t="t" r="r" b="b"/>
              <a:pathLst>
                <a:path w="7987" h="1321" extrusionOk="0">
                  <a:moveTo>
                    <a:pt x="50" y="0"/>
                  </a:moveTo>
                  <a:lnTo>
                    <a:pt x="0" y="652"/>
                  </a:lnTo>
                  <a:lnTo>
                    <a:pt x="7937" y="1320"/>
                  </a:lnTo>
                  <a:lnTo>
                    <a:pt x="7987" y="66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5"/>
            <p:cNvSpPr/>
            <p:nvPr/>
          </p:nvSpPr>
          <p:spPr>
            <a:xfrm>
              <a:off x="1204157" y="4113653"/>
              <a:ext cx="416650" cy="142462"/>
            </a:xfrm>
            <a:custGeom>
              <a:avLst/>
              <a:gdLst/>
              <a:ahLst/>
              <a:cxnLst/>
              <a:rect l="l" t="t" r="r" b="b"/>
              <a:pathLst>
                <a:path w="13000" h="4445" extrusionOk="0">
                  <a:moveTo>
                    <a:pt x="0" y="0"/>
                  </a:moveTo>
                  <a:lnTo>
                    <a:pt x="0" y="3609"/>
                  </a:lnTo>
                  <a:lnTo>
                    <a:pt x="13000" y="4445"/>
                  </a:lnTo>
                  <a:lnTo>
                    <a:pt x="13000" y="4445"/>
                  </a:lnTo>
                  <a:lnTo>
                    <a:pt x="12665" y="12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5"/>
            <p:cNvSpPr/>
            <p:nvPr/>
          </p:nvSpPr>
          <p:spPr>
            <a:xfrm>
              <a:off x="1204157" y="4129165"/>
              <a:ext cx="395753" cy="107688"/>
            </a:xfrm>
            <a:custGeom>
              <a:avLst/>
              <a:gdLst/>
              <a:ahLst/>
              <a:cxnLst/>
              <a:rect l="l" t="t" r="r" b="b"/>
              <a:pathLst>
                <a:path w="12348" h="3360" extrusionOk="0">
                  <a:moveTo>
                    <a:pt x="0" y="1"/>
                  </a:moveTo>
                  <a:lnTo>
                    <a:pt x="0" y="2440"/>
                  </a:lnTo>
                  <a:lnTo>
                    <a:pt x="12348" y="3359"/>
                  </a:lnTo>
                  <a:lnTo>
                    <a:pt x="12131" y="110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5"/>
            <p:cNvSpPr/>
            <p:nvPr/>
          </p:nvSpPr>
          <p:spPr>
            <a:xfrm>
              <a:off x="1207362" y="4157689"/>
              <a:ext cx="362582" cy="37210"/>
            </a:xfrm>
            <a:custGeom>
              <a:avLst/>
              <a:gdLst/>
              <a:ahLst/>
              <a:cxnLst/>
              <a:rect l="l" t="t" r="r" b="b"/>
              <a:pathLst>
                <a:path w="11313" h="1161" extrusionOk="0">
                  <a:moveTo>
                    <a:pt x="226" y="0"/>
                  </a:moveTo>
                  <a:cubicBezTo>
                    <a:pt x="151" y="0"/>
                    <a:pt x="76" y="5"/>
                    <a:pt x="1" y="13"/>
                  </a:cubicBezTo>
                  <a:cubicBezTo>
                    <a:pt x="134" y="46"/>
                    <a:pt x="285" y="80"/>
                    <a:pt x="435" y="80"/>
                  </a:cubicBezTo>
                  <a:lnTo>
                    <a:pt x="1655" y="230"/>
                  </a:lnTo>
                  <a:cubicBezTo>
                    <a:pt x="2674" y="347"/>
                    <a:pt x="4077" y="514"/>
                    <a:pt x="5648" y="665"/>
                  </a:cubicBezTo>
                  <a:cubicBezTo>
                    <a:pt x="7202" y="832"/>
                    <a:pt x="8622" y="949"/>
                    <a:pt x="9641" y="1049"/>
                  </a:cubicBezTo>
                  <a:lnTo>
                    <a:pt x="10861" y="1132"/>
                  </a:lnTo>
                  <a:cubicBezTo>
                    <a:pt x="10949" y="1152"/>
                    <a:pt x="11037" y="1160"/>
                    <a:pt x="11125" y="1160"/>
                  </a:cubicBezTo>
                  <a:cubicBezTo>
                    <a:pt x="11188" y="1160"/>
                    <a:pt x="11250" y="1156"/>
                    <a:pt x="11312" y="1149"/>
                  </a:cubicBezTo>
                  <a:cubicBezTo>
                    <a:pt x="11162" y="1116"/>
                    <a:pt x="11011" y="1082"/>
                    <a:pt x="10861" y="1066"/>
                  </a:cubicBezTo>
                  <a:lnTo>
                    <a:pt x="9658" y="932"/>
                  </a:lnTo>
                  <a:cubicBezTo>
                    <a:pt x="8639" y="798"/>
                    <a:pt x="7219" y="648"/>
                    <a:pt x="5665" y="497"/>
                  </a:cubicBezTo>
                  <a:cubicBezTo>
                    <a:pt x="4094" y="330"/>
                    <a:pt x="2691" y="197"/>
                    <a:pt x="1655" y="113"/>
                  </a:cubicBezTo>
                  <a:lnTo>
                    <a:pt x="452" y="13"/>
                  </a:lnTo>
                  <a:cubicBezTo>
                    <a:pt x="376" y="5"/>
                    <a:pt x="301" y="0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5"/>
            <p:cNvSpPr/>
            <p:nvPr/>
          </p:nvSpPr>
          <p:spPr>
            <a:xfrm>
              <a:off x="1203067" y="4178586"/>
              <a:ext cx="365787" cy="26121"/>
            </a:xfrm>
            <a:custGeom>
              <a:avLst/>
              <a:gdLst/>
              <a:ahLst/>
              <a:cxnLst/>
              <a:rect l="l" t="t" r="r" b="b"/>
              <a:pathLst>
                <a:path w="11413" h="815" extrusionOk="0">
                  <a:moveTo>
                    <a:pt x="226" y="0"/>
                  </a:moveTo>
                  <a:cubicBezTo>
                    <a:pt x="151" y="0"/>
                    <a:pt x="76" y="4"/>
                    <a:pt x="1" y="13"/>
                  </a:cubicBezTo>
                  <a:cubicBezTo>
                    <a:pt x="135" y="46"/>
                    <a:pt x="285" y="63"/>
                    <a:pt x="435" y="79"/>
                  </a:cubicBezTo>
                  <a:lnTo>
                    <a:pt x="1655" y="196"/>
                  </a:lnTo>
                  <a:cubicBezTo>
                    <a:pt x="2691" y="280"/>
                    <a:pt x="4128" y="380"/>
                    <a:pt x="5698" y="497"/>
                  </a:cubicBezTo>
                  <a:cubicBezTo>
                    <a:pt x="7269" y="597"/>
                    <a:pt x="8706" y="698"/>
                    <a:pt x="9742" y="748"/>
                  </a:cubicBezTo>
                  <a:lnTo>
                    <a:pt x="10962" y="815"/>
                  </a:lnTo>
                  <a:lnTo>
                    <a:pt x="11413" y="815"/>
                  </a:lnTo>
                  <a:cubicBezTo>
                    <a:pt x="11262" y="764"/>
                    <a:pt x="11112" y="748"/>
                    <a:pt x="10962" y="748"/>
                  </a:cubicBezTo>
                  <a:lnTo>
                    <a:pt x="9742" y="631"/>
                  </a:lnTo>
                  <a:cubicBezTo>
                    <a:pt x="8706" y="547"/>
                    <a:pt x="7286" y="430"/>
                    <a:pt x="5715" y="330"/>
                  </a:cubicBezTo>
                  <a:cubicBezTo>
                    <a:pt x="4128" y="213"/>
                    <a:pt x="2708" y="130"/>
                    <a:pt x="1672" y="63"/>
                  </a:cubicBezTo>
                  <a:lnTo>
                    <a:pt x="452" y="13"/>
                  </a:lnTo>
                  <a:cubicBezTo>
                    <a:pt x="377" y="4"/>
                    <a:pt x="302" y="0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5"/>
            <p:cNvSpPr/>
            <p:nvPr/>
          </p:nvSpPr>
          <p:spPr>
            <a:xfrm>
              <a:off x="1256110" y="4330535"/>
              <a:ext cx="418252" cy="138168"/>
            </a:xfrm>
            <a:custGeom>
              <a:avLst/>
              <a:gdLst/>
              <a:ahLst/>
              <a:cxnLst/>
              <a:rect l="l" t="t" r="r" b="b"/>
              <a:pathLst>
                <a:path w="13050" h="4311" extrusionOk="0">
                  <a:moveTo>
                    <a:pt x="0" y="0"/>
                  </a:moveTo>
                  <a:lnTo>
                    <a:pt x="33" y="3626"/>
                  </a:lnTo>
                  <a:lnTo>
                    <a:pt x="13049" y="4311"/>
                  </a:lnTo>
                  <a:lnTo>
                    <a:pt x="12682" y="1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5"/>
            <p:cNvSpPr/>
            <p:nvPr/>
          </p:nvSpPr>
          <p:spPr>
            <a:xfrm>
              <a:off x="1296268" y="4334798"/>
              <a:ext cx="7532" cy="114098"/>
            </a:xfrm>
            <a:custGeom>
              <a:avLst/>
              <a:gdLst/>
              <a:ahLst/>
              <a:cxnLst/>
              <a:rect l="l" t="t" r="r" b="b"/>
              <a:pathLst>
                <a:path w="235" h="3560" extrusionOk="0">
                  <a:moveTo>
                    <a:pt x="52" y="0"/>
                  </a:moveTo>
                  <a:cubicBezTo>
                    <a:pt x="51" y="0"/>
                    <a:pt x="51" y="1"/>
                    <a:pt x="50" y="1"/>
                  </a:cubicBezTo>
                  <a:cubicBezTo>
                    <a:pt x="0" y="1"/>
                    <a:pt x="0" y="803"/>
                    <a:pt x="34" y="1788"/>
                  </a:cubicBezTo>
                  <a:cubicBezTo>
                    <a:pt x="67" y="2764"/>
                    <a:pt x="132" y="3560"/>
                    <a:pt x="182" y="3560"/>
                  </a:cubicBezTo>
                  <a:cubicBezTo>
                    <a:pt x="183" y="3560"/>
                    <a:pt x="183" y="3560"/>
                    <a:pt x="184" y="3560"/>
                  </a:cubicBezTo>
                  <a:cubicBezTo>
                    <a:pt x="234" y="3560"/>
                    <a:pt x="234" y="2758"/>
                    <a:pt x="201" y="1772"/>
                  </a:cubicBezTo>
                  <a:cubicBezTo>
                    <a:pt x="168" y="796"/>
                    <a:pt x="102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5"/>
            <p:cNvSpPr/>
            <p:nvPr/>
          </p:nvSpPr>
          <p:spPr>
            <a:xfrm>
              <a:off x="1315530" y="4335887"/>
              <a:ext cx="6474" cy="114066"/>
            </a:xfrm>
            <a:custGeom>
              <a:avLst/>
              <a:gdLst/>
              <a:ahLst/>
              <a:cxnLst/>
              <a:rect l="l" t="t" r="r" b="b"/>
              <a:pathLst>
                <a:path w="202" h="3559" extrusionOk="0">
                  <a:moveTo>
                    <a:pt x="68" y="0"/>
                  </a:moveTo>
                  <a:cubicBezTo>
                    <a:pt x="17" y="0"/>
                    <a:pt x="1" y="802"/>
                    <a:pt x="17" y="1788"/>
                  </a:cubicBezTo>
                  <a:cubicBezTo>
                    <a:pt x="34" y="2774"/>
                    <a:pt x="84" y="3559"/>
                    <a:pt x="134" y="3559"/>
                  </a:cubicBezTo>
                  <a:cubicBezTo>
                    <a:pt x="184" y="3559"/>
                    <a:pt x="201" y="2757"/>
                    <a:pt x="184" y="1771"/>
                  </a:cubicBezTo>
                  <a:cubicBezTo>
                    <a:pt x="168" y="802"/>
                    <a:pt x="101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5"/>
            <p:cNvSpPr/>
            <p:nvPr/>
          </p:nvSpPr>
          <p:spPr>
            <a:xfrm>
              <a:off x="1354631" y="4386751"/>
              <a:ext cx="226017" cy="18781"/>
            </a:xfrm>
            <a:custGeom>
              <a:avLst/>
              <a:gdLst/>
              <a:ahLst/>
              <a:cxnLst/>
              <a:rect l="l" t="t" r="r" b="b"/>
              <a:pathLst>
                <a:path w="7052" h="586" extrusionOk="0">
                  <a:moveTo>
                    <a:pt x="0" y="0"/>
                  </a:moveTo>
                  <a:lnTo>
                    <a:pt x="0" y="0"/>
                  </a:lnTo>
                  <a:cubicBezTo>
                    <a:pt x="1810" y="206"/>
                    <a:pt x="3890" y="333"/>
                    <a:pt x="5815" y="483"/>
                  </a:cubicBezTo>
                  <a:lnTo>
                    <a:pt x="5815" y="483"/>
                  </a:lnTo>
                  <a:lnTo>
                    <a:pt x="0" y="0"/>
                  </a:lnTo>
                  <a:close/>
                  <a:moveTo>
                    <a:pt x="5815" y="483"/>
                  </a:moveTo>
                  <a:lnTo>
                    <a:pt x="7051" y="585"/>
                  </a:lnTo>
                  <a:cubicBezTo>
                    <a:pt x="6650" y="549"/>
                    <a:pt x="6236" y="515"/>
                    <a:pt x="5815" y="4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5"/>
            <p:cNvSpPr/>
            <p:nvPr/>
          </p:nvSpPr>
          <p:spPr>
            <a:xfrm>
              <a:off x="1354631" y="4386751"/>
              <a:ext cx="226017" cy="19134"/>
            </a:xfrm>
            <a:custGeom>
              <a:avLst/>
              <a:gdLst/>
              <a:ahLst/>
              <a:cxnLst/>
              <a:rect l="l" t="t" r="r" b="b"/>
              <a:pathLst>
                <a:path w="7052" h="597" extrusionOk="0">
                  <a:moveTo>
                    <a:pt x="0" y="0"/>
                  </a:moveTo>
                  <a:cubicBezTo>
                    <a:pt x="335" y="101"/>
                    <a:pt x="669" y="151"/>
                    <a:pt x="1020" y="167"/>
                  </a:cubicBezTo>
                  <a:cubicBezTo>
                    <a:pt x="1655" y="251"/>
                    <a:pt x="2540" y="335"/>
                    <a:pt x="3526" y="401"/>
                  </a:cubicBezTo>
                  <a:cubicBezTo>
                    <a:pt x="4495" y="468"/>
                    <a:pt x="5381" y="535"/>
                    <a:pt x="6015" y="568"/>
                  </a:cubicBezTo>
                  <a:cubicBezTo>
                    <a:pt x="6221" y="588"/>
                    <a:pt x="6427" y="596"/>
                    <a:pt x="6629" y="596"/>
                  </a:cubicBezTo>
                  <a:cubicBezTo>
                    <a:pt x="6772" y="596"/>
                    <a:pt x="6913" y="592"/>
                    <a:pt x="7051" y="585"/>
                  </a:cubicBezTo>
                  <a:cubicBezTo>
                    <a:pt x="6717" y="518"/>
                    <a:pt x="6366" y="468"/>
                    <a:pt x="6032" y="452"/>
                  </a:cubicBezTo>
                  <a:cubicBezTo>
                    <a:pt x="5397" y="385"/>
                    <a:pt x="4512" y="301"/>
                    <a:pt x="3526" y="234"/>
                  </a:cubicBezTo>
                  <a:lnTo>
                    <a:pt x="1036" y="51"/>
                  </a:lnTo>
                  <a:cubicBezTo>
                    <a:pt x="685" y="17"/>
                    <a:pt x="351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5"/>
            <p:cNvSpPr/>
            <p:nvPr/>
          </p:nvSpPr>
          <p:spPr>
            <a:xfrm>
              <a:off x="1603628" y="4361591"/>
              <a:ext cx="8621" cy="103906"/>
            </a:xfrm>
            <a:custGeom>
              <a:avLst/>
              <a:gdLst/>
              <a:ahLst/>
              <a:cxnLst/>
              <a:rect l="l" t="t" r="r" b="b"/>
              <a:pathLst>
                <a:path w="269" h="3242" extrusionOk="0">
                  <a:moveTo>
                    <a:pt x="51" y="0"/>
                  </a:moveTo>
                  <a:cubicBezTo>
                    <a:pt x="1" y="0"/>
                    <a:pt x="1" y="719"/>
                    <a:pt x="51" y="1621"/>
                  </a:cubicBezTo>
                  <a:cubicBezTo>
                    <a:pt x="101" y="2523"/>
                    <a:pt x="168" y="3242"/>
                    <a:pt x="218" y="3242"/>
                  </a:cubicBezTo>
                  <a:cubicBezTo>
                    <a:pt x="268" y="3242"/>
                    <a:pt x="268" y="2506"/>
                    <a:pt x="218" y="1621"/>
                  </a:cubicBezTo>
                  <a:cubicBezTo>
                    <a:pt x="185" y="719"/>
                    <a:pt x="101" y="0"/>
                    <a:pt x="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5"/>
            <p:cNvSpPr/>
            <p:nvPr/>
          </p:nvSpPr>
          <p:spPr>
            <a:xfrm>
              <a:off x="1623980" y="4362649"/>
              <a:ext cx="12884" cy="103906"/>
            </a:xfrm>
            <a:custGeom>
              <a:avLst/>
              <a:gdLst/>
              <a:ahLst/>
              <a:cxnLst/>
              <a:rect l="l" t="t" r="r" b="b"/>
              <a:pathLst>
                <a:path w="402" h="3242" extrusionOk="0">
                  <a:moveTo>
                    <a:pt x="34" y="1"/>
                  </a:moveTo>
                  <a:cubicBezTo>
                    <a:pt x="1" y="1"/>
                    <a:pt x="34" y="736"/>
                    <a:pt x="118" y="1638"/>
                  </a:cubicBezTo>
                  <a:cubicBezTo>
                    <a:pt x="201" y="2523"/>
                    <a:pt x="318" y="3242"/>
                    <a:pt x="368" y="3242"/>
                  </a:cubicBezTo>
                  <a:cubicBezTo>
                    <a:pt x="402" y="3242"/>
                    <a:pt x="368" y="2507"/>
                    <a:pt x="285" y="1621"/>
                  </a:cubicBezTo>
                  <a:cubicBezTo>
                    <a:pt x="201" y="719"/>
                    <a:pt x="84" y="1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5"/>
            <p:cNvSpPr/>
            <p:nvPr/>
          </p:nvSpPr>
          <p:spPr>
            <a:xfrm>
              <a:off x="1414597" y="4413000"/>
              <a:ext cx="115188" cy="5897"/>
            </a:xfrm>
            <a:custGeom>
              <a:avLst/>
              <a:gdLst/>
              <a:ahLst/>
              <a:cxnLst/>
              <a:rect l="l" t="t" r="r" b="b"/>
              <a:pathLst>
                <a:path w="3594" h="184" extrusionOk="0">
                  <a:moveTo>
                    <a:pt x="1" y="0"/>
                  </a:moveTo>
                  <a:lnTo>
                    <a:pt x="1" y="0"/>
                  </a:lnTo>
                  <a:cubicBezTo>
                    <a:pt x="1404" y="100"/>
                    <a:pt x="2474" y="167"/>
                    <a:pt x="3593" y="18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5"/>
            <p:cNvSpPr/>
            <p:nvPr/>
          </p:nvSpPr>
          <p:spPr>
            <a:xfrm>
              <a:off x="1414597" y="4411846"/>
              <a:ext cx="115188" cy="8269"/>
            </a:xfrm>
            <a:custGeom>
              <a:avLst/>
              <a:gdLst/>
              <a:ahLst/>
              <a:cxnLst/>
              <a:rect l="l" t="t" r="r" b="b"/>
              <a:pathLst>
                <a:path w="3594" h="258" extrusionOk="0">
                  <a:moveTo>
                    <a:pt x="471" y="0"/>
                  </a:moveTo>
                  <a:cubicBezTo>
                    <a:pt x="185" y="0"/>
                    <a:pt x="9" y="13"/>
                    <a:pt x="1" y="36"/>
                  </a:cubicBezTo>
                  <a:cubicBezTo>
                    <a:pt x="1" y="86"/>
                    <a:pt x="803" y="170"/>
                    <a:pt x="1789" y="220"/>
                  </a:cubicBezTo>
                  <a:cubicBezTo>
                    <a:pt x="2281" y="245"/>
                    <a:pt x="2728" y="257"/>
                    <a:pt x="3054" y="257"/>
                  </a:cubicBezTo>
                  <a:cubicBezTo>
                    <a:pt x="3380" y="257"/>
                    <a:pt x="3585" y="245"/>
                    <a:pt x="3593" y="220"/>
                  </a:cubicBezTo>
                  <a:cubicBezTo>
                    <a:pt x="3593" y="186"/>
                    <a:pt x="2791" y="103"/>
                    <a:pt x="1805" y="53"/>
                  </a:cubicBezTo>
                  <a:cubicBezTo>
                    <a:pt x="1277" y="17"/>
                    <a:pt x="801" y="0"/>
                    <a:pt x="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5"/>
            <p:cNvSpPr/>
            <p:nvPr/>
          </p:nvSpPr>
          <p:spPr>
            <a:xfrm>
              <a:off x="1276974" y="4557577"/>
              <a:ext cx="425239" cy="115700"/>
            </a:xfrm>
            <a:custGeom>
              <a:avLst/>
              <a:gdLst/>
              <a:ahLst/>
              <a:cxnLst/>
              <a:rect l="l" t="t" r="r" b="b"/>
              <a:pathLst>
                <a:path w="13268" h="3610" extrusionOk="0">
                  <a:moveTo>
                    <a:pt x="1" y="0"/>
                  </a:moveTo>
                  <a:lnTo>
                    <a:pt x="235" y="3609"/>
                  </a:lnTo>
                  <a:lnTo>
                    <a:pt x="13267" y="3609"/>
                  </a:lnTo>
                  <a:lnTo>
                    <a:pt x="12733" y="4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5"/>
            <p:cNvSpPr/>
            <p:nvPr/>
          </p:nvSpPr>
          <p:spPr>
            <a:xfrm>
              <a:off x="1293576" y="4573634"/>
              <a:ext cx="404343" cy="85189"/>
            </a:xfrm>
            <a:custGeom>
              <a:avLst/>
              <a:gdLst/>
              <a:ahLst/>
              <a:cxnLst/>
              <a:rect l="l" t="t" r="r" b="b"/>
              <a:pathLst>
                <a:path w="12616" h="2658" extrusionOk="0">
                  <a:moveTo>
                    <a:pt x="1" y="1"/>
                  </a:moveTo>
                  <a:lnTo>
                    <a:pt x="235" y="2657"/>
                  </a:lnTo>
                  <a:lnTo>
                    <a:pt x="12616" y="2473"/>
                  </a:lnTo>
                  <a:lnTo>
                    <a:pt x="12265" y="2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5"/>
            <p:cNvSpPr/>
            <p:nvPr/>
          </p:nvSpPr>
          <p:spPr>
            <a:xfrm>
              <a:off x="1291974" y="4444056"/>
              <a:ext cx="420945" cy="129610"/>
            </a:xfrm>
            <a:custGeom>
              <a:avLst/>
              <a:gdLst/>
              <a:ahLst/>
              <a:cxnLst/>
              <a:rect l="l" t="t" r="r" b="b"/>
              <a:pathLst>
                <a:path w="13134" h="4044" extrusionOk="0">
                  <a:moveTo>
                    <a:pt x="0" y="0"/>
                  </a:moveTo>
                  <a:lnTo>
                    <a:pt x="117" y="3609"/>
                  </a:lnTo>
                  <a:lnTo>
                    <a:pt x="13133" y="4044"/>
                  </a:lnTo>
                  <a:lnTo>
                    <a:pt x="12716" y="8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5"/>
            <p:cNvSpPr/>
            <p:nvPr/>
          </p:nvSpPr>
          <p:spPr>
            <a:xfrm>
              <a:off x="1380880" y="4494375"/>
              <a:ext cx="255983" cy="37531"/>
            </a:xfrm>
            <a:custGeom>
              <a:avLst/>
              <a:gdLst/>
              <a:ahLst/>
              <a:cxnLst/>
              <a:rect l="l" t="t" r="r" b="b"/>
              <a:pathLst>
                <a:path w="7987" h="1171" extrusionOk="0">
                  <a:moveTo>
                    <a:pt x="34" y="1"/>
                  </a:moveTo>
                  <a:lnTo>
                    <a:pt x="0" y="652"/>
                  </a:lnTo>
                  <a:lnTo>
                    <a:pt x="7937" y="1170"/>
                  </a:lnTo>
                  <a:lnTo>
                    <a:pt x="7987" y="519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5"/>
            <p:cNvSpPr/>
            <p:nvPr/>
          </p:nvSpPr>
          <p:spPr>
            <a:xfrm>
              <a:off x="1294666" y="4608441"/>
              <a:ext cx="396298" cy="5929"/>
            </a:xfrm>
            <a:custGeom>
              <a:avLst/>
              <a:gdLst/>
              <a:ahLst/>
              <a:cxnLst/>
              <a:rect l="l" t="t" r="r" b="b"/>
              <a:pathLst>
                <a:path w="12365" h="185" extrusionOk="0">
                  <a:moveTo>
                    <a:pt x="6182" y="1"/>
                  </a:moveTo>
                  <a:cubicBezTo>
                    <a:pt x="4461" y="17"/>
                    <a:pt x="2924" y="34"/>
                    <a:pt x="1805" y="51"/>
                  </a:cubicBezTo>
                  <a:lnTo>
                    <a:pt x="485" y="84"/>
                  </a:lnTo>
                  <a:cubicBezTo>
                    <a:pt x="318" y="84"/>
                    <a:pt x="150" y="84"/>
                    <a:pt x="0" y="118"/>
                  </a:cubicBezTo>
                  <a:cubicBezTo>
                    <a:pt x="150" y="151"/>
                    <a:pt x="318" y="151"/>
                    <a:pt x="485" y="151"/>
                  </a:cubicBezTo>
                  <a:lnTo>
                    <a:pt x="1805" y="168"/>
                  </a:lnTo>
                  <a:cubicBezTo>
                    <a:pt x="2924" y="184"/>
                    <a:pt x="4478" y="184"/>
                    <a:pt x="6182" y="184"/>
                  </a:cubicBezTo>
                  <a:cubicBezTo>
                    <a:pt x="7886" y="168"/>
                    <a:pt x="9424" y="151"/>
                    <a:pt x="10543" y="134"/>
                  </a:cubicBezTo>
                  <a:lnTo>
                    <a:pt x="11880" y="101"/>
                  </a:lnTo>
                  <a:cubicBezTo>
                    <a:pt x="12030" y="101"/>
                    <a:pt x="12197" y="101"/>
                    <a:pt x="12364" y="67"/>
                  </a:cubicBezTo>
                  <a:cubicBezTo>
                    <a:pt x="12197" y="51"/>
                    <a:pt x="12030" y="34"/>
                    <a:pt x="11880" y="34"/>
                  </a:cubicBezTo>
                  <a:lnTo>
                    <a:pt x="10543" y="17"/>
                  </a:lnTo>
                  <a:cubicBezTo>
                    <a:pt x="9424" y="1"/>
                    <a:pt x="7886" y="1"/>
                    <a:pt x="61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5"/>
            <p:cNvSpPr/>
            <p:nvPr/>
          </p:nvSpPr>
          <p:spPr>
            <a:xfrm>
              <a:off x="1296268" y="4626645"/>
              <a:ext cx="399503" cy="7532"/>
            </a:xfrm>
            <a:custGeom>
              <a:avLst/>
              <a:gdLst/>
              <a:ahLst/>
              <a:cxnLst/>
              <a:rect l="l" t="t" r="r" b="b"/>
              <a:pathLst>
                <a:path w="12465" h="235" extrusionOk="0">
                  <a:moveTo>
                    <a:pt x="501" y="1"/>
                  </a:moveTo>
                  <a:cubicBezTo>
                    <a:pt x="334" y="1"/>
                    <a:pt x="167" y="1"/>
                    <a:pt x="0" y="34"/>
                  </a:cubicBezTo>
                  <a:cubicBezTo>
                    <a:pt x="167" y="68"/>
                    <a:pt x="334" y="68"/>
                    <a:pt x="501" y="68"/>
                  </a:cubicBezTo>
                  <a:lnTo>
                    <a:pt x="1821" y="118"/>
                  </a:lnTo>
                  <a:cubicBezTo>
                    <a:pt x="2958" y="151"/>
                    <a:pt x="4511" y="185"/>
                    <a:pt x="6232" y="201"/>
                  </a:cubicBezTo>
                  <a:cubicBezTo>
                    <a:pt x="7953" y="235"/>
                    <a:pt x="9507" y="235"/>
                    <a:pt x="10627" y="235"/>
                  </a:cubicBezTo>
                  <a:lnTo>
                    <a:pt x="11964" y="235"/>
                  </a:lnTo>
                  <a:cubicBezTo>
                    <a:pt x="12131" y="235"/>
                    <a:pt x="12298" y="235"/>
                    <a:pt x="12465" y="201"/>
                  </a:cubicBezTo>
                  <a:cubicBezTo>
                    <a:pt x="12298" y="168"/>
                    <a:pt x="12131" y="168"/>
                    <a:pt x="11964" y="168"/>
                  </a:cubicBezTo>
                  <a:lnTo>
                    <a:pt x="10627" y="118"/>
                  </a:lnTo>
                  <a:cubicBezTo>
                    <a:pt x="9507" y="84"/>
                    <a:pt x="7953" y="51"/>
                    <a:pt x="6232" y="34"/>
                  </a:cubicBezTo>
                  <a:cubicBezTo>
                    <a:pt x="4511" y="1"/>
                    <a:pt x="2958" y="1"/>
                    <a:pt x="18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9" name="Picture 68" descr="Pantech solutions 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78802" y="0"/>
            <a:ext cx="2565198" cy="7336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4"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30"/>
          <p:cNvSpPr/>
          <p:nvPr/>
        </p:nvSpPr>
        <p:spPr>
          <a:xfrm>
            <a:off x="-731" y="4672701"/>
            <a:ext cx="9143833" cy="475558"/>
          </a:xfrm>
          <a:custGeom>
            <a:avLst/>
            <a:gdLst/>
            <a:ahLst/>
            <a:cxnLst/>
            <a:rect l="l" t="t" r="r" b="b"/>
            <a:pathLst>
              <a:path w="285299" h="14838" extrusionOk="0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3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006000" cy="12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07" name="Google Shape;807;p30"/>
          <p:cNvSpPr txBox="1">
            <a:spLocks noGrp="1"/>
          </p:cNvSpPr>
          <p:nvPr>
            <p:ph type="subTitle" idx="1"/>
          </p:nvPr>
        </p:nvSpPr>
        <p:spPr>
          <a:xfrm>
            <a:off x="720000" y="1767600"/>
            <a:ext cx="3006000" cy="9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809" name="Google Shape;809;p30"/>
          <p:cNvGrpSpPr/>
          <p:nvPr/>
        </p:nvGrpSpPr>
        <p:grpSpPr>
          <a:xfrm>
            <a:off x="3856209" y="1076757"/>
            <a:ext cx="4958959" cy="3594952"/>
            <a:chOff x="3856209" y="1076757"/>
            <a:chExt cx="4958959" cy="3594952"/>
          </a:xfrm>
        </p:grpSpPr>
        <p:grpSp>
          <p:nvGrpSpPr>
            <p:cNvPr id="810" name="Google Shape;810;p30"/>
            <p:cNvGrpSpPr/>
            <p:nvPr/>
          </p:nvGrpSpPr>
          <p:grpSpPr>
            <a:xfrm>
              <a:off x="5651527" y="1451635"/>
              <a:ext cx="483570" cy="631930"/>
              <a:chOff x="8361052" y="1422160"/>
              <a:chExt cx="483570" cy="631930"/>
            </a:xfrm>
          </p:grpSpPr>
          <p:sp>
            <p:nvSpPr>
              <p:cNvPr id="811" name="Google Shape;811;p30"/>
              <p:cNvSpPr/>
              <p:nvPr/>
            </p:nvSpPr>
            <p:spPr>
              <a:xfrm>
                <a:off x="8361052" y="1422160"/>
                <a:ext cx="483570" cy="631930"/>
              </a:xfrm>
              <a:custGeom>
                <a:avLst/>
                <a:gdLst/>
                <a:ahLst/>
                <a:cxnLst/>
                <a:rect l="l" t="t" r="r" b="b"/>
                <a:pathLst>
                  <a:path w="15088" h="19717" extrusionOk="0">
                    <a:moveTo>
                      <a:pt x="14854" y="1"/>
                    </a:moveTo>
                    <a:lnTo>
                      <a:pt x="0" y="185"/>
                    </a:lnTo>
                    <a:lnTo>
                      <a:pt x="251" y="19533"/>
                    </a:lnTo>
                    <a:lnTo>
                      <a:pt x="15088" y="19717"/>
                    </a:lnTo>
                    <a:lnTo>
                      <a:pt x="1485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30"/>
              <p:cNvSpPr/>
              <p:nvPr/>
            </p:nvSpPr>
            <p:spPr>
              <a:xfrm>
                <a:off x="8386756" y="1444659"/>
                <a:ext cx="423060" cy="576772"/>
              </a:xfrm>
              <a:custGeom>
                <a:avLst/>
                <a:gdLst/>
                <a:ahLst/>
                <a:cxnLst/>
                <a:rect l="l" t="t" r="r" b="b"/>
                <a:pathLst>
                  <a:path w="13200" h="17996" extrusionOk="0">
                    <a:moveTo>
                      <a:pt x="12983" y="1"/>
                    </a:moveTo>
                    <a:lnTo>
                      <a:pt x="0" y="151"/>
                    </a:lnTo>
                    <a:lnTo>
                      <a:pt x="217" y="17712"/>
                    </a:lnTo>
                    <a:lnTo>
                      <a:pt x="13200" y="17996"/>
                    </a:lnTo>
                    <a:lnTo>
                      <a:pt x="13200" y="17996"/>
                    </a:lnTo>
                    <a:lnTo>
                      <a:pt x="129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30"/>
              <p:cNvSpPr/>
              <p:nvPr/>
            </p:nvSpPr>
            <p:spPr>
              <a:xfrm>
                <a:off x="8457971" y="1540521"/>
                <a:ext cx="280630" cy="393093"/>
              </a:xfrm>
              <a:custGeom>
                <a:avLst/>
                <a:gdLst/>
                <a:ahLst/>
                <a:cxnLst/>
                <a:rect l="l" t="t" r="r" b="b"/>
                <a:pathLst>
                  <a:path w="8756" h="12265" extrusionOk="0">
                    <a:moveTo>
                      <a:pt x="0" y="0"/>
                    </a:moveTo>
                    <a:lnTo>
                      <a:pt x="151" y="12264"/>
                    </a:lnTo>
                    <a:lnTo>
                      <a:pt x="8756" y="12164"/>
                    </a:lnTo>
                    <a:lnTo>
                      <a:pt x="8622" y="2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30"/>
              <p:cNvSpPr/>
              <p:nvPr/>
            </p:nvSpPr>
            <p:spPr>
              <a:xfrm>
                <a:off x="8457971" y="1540521"/>
                <a:ext cx="278482" cy="393093"/>
              </a:xfrm>
              <a:custGeom>
                <a:avLst/>
                <a:gdLst/>
                <a:ahLst/>
                <a:cxnLst/>
                <a:rect l="l" t="t" r="r" b="b"/>
                <a:pathLst>
                  <a:path w="8689" h="12265" extrusionOk="0">
                    <a:moveTo>
                      <a:pt x="0" y="0"/>
                    </a:moveTo>
                    <a:lnTo>
                      <a:pt x="151" y="12264"/>
                    </a:lnTo>
                    <a:lnTo>
                      <a:pt x="8689" y="58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5" name="Google Shape;815;p30"/>
            <p:cNvGrpSpPr/>
            <p:nvPr/>
          </p:nvGrpSpPr>
          <p:grpSpPr>
            <a:xfrm>
              <a:off x="3856209" y="1076757"/>
              <a:ext cx="1206554" cy="2111005"/>
              <a:chOff x="4052859" y="1076757"/>
              <a:chExt cx="1206554" cy="2111005"/>
            </a:xfrm>
          </p:grpSpPr>
          <p:sp>
            <p:nvSpPr>
              <p:cNvPr id="816" name="Google Shape;816;p30"/>
              <p:cNvSpPr/>
              <p:nvPr/>
            </p:nvSpPr>
            <p:spPr>
              <a:xfrm>
                <a:off x="4052859" y="1583884"/>
                <a:ext cx="256015" cy="548408"/>
              </a:xfrm>
              <a:custGeom>
                <a:avLst/>
                <a:gdLst/>
                <a:ahLst/>
                <a:cxnLst/>
                <a:rect l="l" t="t" r="r" b="b"/>
                <a:pathLst>
                  <a:path w="7988" h="17111" extrusionOk="0">
                    <a:moveTo>
                      <a:pt x="1" y="1"/>
                    </a:moveTo>
                    <a:lnTo>
                      <a:pt x="1" y="17110"/>
                    </a:lnTo>
                    <a:lnTo>
                      <a:pt x="7987" y="17110"/>
                    </a:lnTo>
                    <a:lnTo>
                      <a:pt x="7987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30"/>
              <p:cNvSpPr/>
              <p:nvPr/>
            </p:nvSpPr>
            <p:spPr>
              <a:xfrm>
                <a:off x="4319547" y="2170816"/>
                <a:ext cx="314923" cy="529626"/>
              </a:xfrm>
              <a:custGeom>
                <a:avLst/>
                <a:gdLst/>
                <a:ahLst/>
                <a:cxnLst/>
                <a:rect l="l" t="t" r="r" b="b"/>
                <a:pathLst>
                  <a:path w="9826" h="16525" extrusionOk="0">
                    <a:moveTo>
                      <a:pt x="1" y="0"/>
                    </a:moveTo>
                    <a:lnTo>
                      <a:pt x="1" y="16525"/>
                    </a:lnTo>
                    <a:lnTo>
                      <a:pt x="9825" y="16525"/>
                    </a:lnTo>
                    <a:lnTo>
                      <a:pt x="9825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30"/>
              <p:cNvSpPr/>
              <p:nvPr/>
            </p:nvSpPr>
            <p:spPr>
              <a:xfrm>
                <a:off x="4672994" y="1076757"/>
                <a:ext cx="586419" cy="497512"/>
              </a:xfrm>
              <a:custGeom>
                <a:avLst/>
                <a:gdLst/>
                <a:ahLst/>
                <a:cxnLst/>
                <a:rect l="l" t="t" r="r" b="b"/>
                <a:pathLst>
                  <a:path w="18297" h="15523" extrusionOk="0">
                    <a:moveTo>
                      <a:pt x="0" y="1"/>
                    </a:moveTo>
                    <a:lnTo>
                      <a:pt x="0" y="15523"/>
                    </a:lnTo>
                    <a:lnTo>
                      <a:pt x="9324" y="15523"/>
                    </a:lnTo>
                    <a:lnTo>
                      <a:pt x="9324" y="335"/>
                    </a:lnTo>
                    <a:lnTo>
                      <a:pt x="9658" y="335"/>
                    </a:lnTo>
                    <a:lnTo>
                      <a:pt x="9658" y="15523"/>
                    </a:lnTo>
                    <a:lnTo>
                      <a:pt x="18296" y="15523"/>
                    </a:lnTo>
                    <a:lnTo>
                      <a:pt x="18296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30"/>
              <p:cNvSpPr/>
              <p:nvPr/>
            </p:nvSpPr>
            <p:spPr>
              <a:xfrm>
                <a:off x="4052859" y="2170816"/>
                <a:ext cx="256015" cy="529626"/>
              </a:xfrm>
              <a:custGeom>
                <a:avLst/>
                <a:gdLst/>
                <a:ahLst/>
                <a:cxnLst/>
                <a:rect l="l" t="t" r="r" b="b"/>
                <a:pathLst>
                  <a:path w="7988" h="16525" extrusionOk="0">
                    <a:moveTo>
                      <a:pt x="1" y="0"/>
                    </a:moveTo>
                    <a:lnTo>
                      <a:pt x="1" y="16525"/>
                    </a:lnTo>
                    <a:lnTo>
                      <a:pt x="7987" y="16525"/>
                    </a:lnTo>
                    <a:lnTo>
                      <a:pt x="7987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30"/>
              <p:cNvSpPr/>
              <p:nvPr/>
            </p:nvSpPr>
            <p:spPr>
              <a:xfrm>
                <a:off x="4982501" y="2170816"/>
                <a:ext cx="276912" cy="529626"/>
              </a:xfrm>
              <a:custGeom>
                <a:avLst/>
                <a:gdLst/>
                <a:ahLst/>
                <a:cxnLst/>
                <a:rect l="l" t="t" r="r" b="b"/>
                <a:pathLst>
                  <a:path w="8640" h="16525" extrusionOk="0">
                    <a:moveTo>
                      <a:pt x="1" y="0"/>
                    </a:moveTo>
                    <a:lnTo>
                      <a:pt x="1" y="16525"/>
                    </a:lnTo>
                    <a:lnTo>
                      <a:pt x="8639" y="16525"/>
                    </a:lnTo>
                    <a:lnTo>
                      <a:pt x="8639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30"/>
              <p:cNvSpPr/>
              <p:nvPr/>
            </p:nvSpPr>
            <p:spPr>
              <a:xfrm>
                <a:off x="4319547" y="1583884"/>
                <a:ext cx="314923" cy="548408"/>
              </a:xfrm>
              <a:custGeom>
                <a:avLst/>
                <a:gdLst/>
                <a:ahLst/>
                <a:cxnLst/>
                <a:rect l="l" t="t" r="r" b="b"/>
                <a:pathLst>
                  <a:path w="9826" h="17111" extrusionOk="0">
                    <a:moveTo>
                      <a:pt x="1" y="1"/>
                    </a:moveTo>
                    <a:lnTo>
                      <a:pt x="1" y="17110"/>
                    </a:lnTo>
                    <a:lnTo>
                      <a:pt x="9825" y="17110"/>
                    </a:lnTo>
                    <a:lnTo>
                      <a:pt x="9825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30"/>
              <p:cNvSpPr/>
              <p:nvPr/>
            </p:nvSpPr>
            <p:spPr>
              <a:xfrm>
                <a:off x="4982501" y="1583884"/>
                <a:ext cx="276912" cy="548408"/>
              </a:xfrm>
              <a:custGeom>
                <a:avLst/>
                <a:gdLst/>
                <a:ahLst/>
                <a:cxnLst/>
                <a:rect l="l" t="t" r="r" b="b"/>
                <a:pathLst>
                  <a:path w="8640" h="17111" extrusionOk="0">
                    <a:moveTo>
                      <a:pt x="1" y="1"/>
                    </a:moveTo>
                    <a:lnTo>
                      <a:pt x="1" y="17110"/>
                    </a:lnTo>
                    <a:lnTo>
                      <a:pt x="8639" y="17110"/>
                    </a:lnTo>
                    <a:lnTo>
                      <a:pt x="8639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30"/>
              <p:cNvSpPr/>
              <p:nvPr/>
            </p:nvSpPr>
            <p:spPr>
              <a:xfrm>
                <a:off x="4052859" y="2710057"/>
                <a:ext cx="256015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7988" h="14905" extrusionOk="0">
                    <a:moveTo>
                      <a:pt x="1" y="1"/>
                    </a:moveTo>
                    <a:lnTo>
                      <a:pt x="1" y="14905"/>
                    </a:lnTo>
                    <a:lnTo>
                      <a:pt x="7987" y="14905"/>
                    </a:lnTo>
                    <a:lnTo>
                      <a:pt x="7987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30"/>
              <p:cNvSpPr/>
              <p:nvPr/>
            </p:nvSpPr>
            <p:spPr>
              <a:xfrm>
                <a:off x="4052859" y="1076757"/>
                <a:ext cx="581611" cy="497512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5523" extrusionOk="0">
                    <a:moveTo>
                      <a:pt x="1" y="1"/>
                    </a:moveTo>
                    <a:lnTo>
                      <a:pt x="1" y="15523"/>
                    </a:lnTo>
                    <a:lnTo>
                      <a:pt x="7987" y="15523"/>
                    </a:lnTo>
                    <a:lnTo>
                      <a:pt x="7987" y="335"/>
                    </a:lnTo>
                    <a:lnTo>
                      <a:pt x="8322" y="335"/>
                    </a:lnTo>
                    <a:lnTo>
                      <a:pt x="8322" y="15523"/>
                    </a:lnTo>
                    <a:lnTo>
                      <a:pt x="18146" y="15523"/>
                    </a:lnTo>
                    <a:lnTo>
                      <a:pt x="18146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30"/>
              <p:cNvSpPr/>
              <p:nvPr/>
            </p:nvSpPr>
            <p:spPr>
              <a:xfrm>
                <a:off x="4319547" y="2710057"/>
                <a:ext cx="314923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9826" h="14905" extrusionOk="0">
                    <a:moveTo>
                      <a:pt x="1" y="1"/>
                    </a:moveTo>
                    <a:lnTo>
                      <a:pt x="1" y="14905"/>
                    </a:lnTo>
                    <a:lnTo>
                      <a:pt x="9825" y="14905"/>
                    </a:lnTo>
                    <a:lnTo>
                      <a:pt x="9825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30"/>
              <p:cNvSpPr/>
              <p:nvPr/>
            </p:nvSpPr>
            <p:spPr>
              <a:xfrm>
                <a:off x="4982501" y="2710057"/>
                <a:ext cx="276912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640" h="14905" extrusionOk="0">
                    <a:moveTo>
                      <a:pt x="1" y="1"/>
                    </a:moveTo>
                    <a:lnTo>
                      <a:pt x="1" y="14905"/>
                    </a:lnTo>
                    <a:lnTo>
                      <a:pt x="8639" y="14905"/>
                    </a:lnTo>
                    <a:lnTo>
                      <a:pt x="8639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30"/>
              <p:cNvSpPr/>
              <p:nvPr/>
            </p:nvSpPr>
            <p:spPr>
              <a:xfrm>
                <a:off x="4672994" y="1583884"/>
                <a:ext cx="298834" cy="548408"/>
              </a:xfrm>
              <a:custGeom>
                <a:avLst/>
                <a:gdLst/>
                <a:ahLst/>
                <a:cxnLst/>
                <a:rect l="l" t="t" r="r" b="b"/>
                <a:pathLst>
                  <a:path w="9324" h="17111" extrusionOk="0">
                    <a:moveTo>
                      <a:pt x="0" y="1"/>
                    </a:moveTo>
                    <a:lnTo>
                      <a:pt x="0" y="17110"/>
                    </a:lnTo>
                    <a:lnTo>
                      <a:pt x="9324" y="17110"/>
                    </a:lnTo>
                    <a:lnTo>
                      <a:pt x="9324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30"/>
              <p:cNvSpPr/>
              <p:nvPr/>
            </p:nvSpPr>
            <p:spPr>
              <a:xfrm>
                <a:off x="4672994" y="2710057"/>
                <a:ext cx="298834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9324" h="14905" extrusionOk="0">
                    <a:moveTo>
                      <a:pt x="0" y="1"/>
                    </a:moveTo>
                    <a:lnTo>
                      <a:pt x="0" y="14905"/>
                    </a:lnTo>
                    <a:lnTo>
                      <a:pt x="9324" y="14905"/>
                    </a:lnTo>
                    <a:lnTo>
                      <a:pt x="9324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30"/>
              <p:cNvSpPr/>
              <p:nvPr/>
            </p:nvSpPr>
            <p:spPr>
              <a:xfrm>
                <a:off x="4672994" y="2170816"/>
                <a:ext cx="298834" cy="529626"/>
              </a:xfrm>
              <a:custGeom>
                <a:avLst/>
                <a:gdLst/>
                <a:ahLst/>
                <a:cxnLst/>
                <a:rect l="l" t="t" r="r" b="b"/>
                <a:pathLst>
                  <a:path w="9324" h="16525" extrusionOk="0">
                    <a:moveTo>
                      <a:pt x="0" y="0"/>
                    </a:moveTo>
                    <a:lnTo>
                      <a:pt x="0" y="16525"/>
                    </a:lnTo>
                    <a:lnTo>
                      <a:pt x="9324" y="16525"/>
                    </a:lnTo>
                    <a:lnTo>
                      <a:pt x="9324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0" name="Google Shape;830;p30"/>
            <p:cNvGrpSpPr/>
            <p:nvPr/>
          </p:nvGrpSpPr>
          <p:grpSpPr>
            <a:xfrm>
              <a:off x="6809671" y="1076757"/>
              <a:ext cx="1206522" cy="2111005"/>
              <a:chOff x="6809671" y="1076757"/>
              <a:chExt cx="1206522" cy="2111005"/>
            </a:xfrm>
          </p:grpSpPr>
          <p:sp>
            <p:nvSpPr>
              <p:cNvPr id="831" name="Google Shape;831;p30"/>
              <p:cNvSpPr/>
              <p:nvPr/>
            </p:nvSpPr>
            <p:spPr>
              <a:xfrm>
                <a:off x="6809671" y="1583884"/>
                <a:ext cx="256528" cy="548408"/>
              </a:xfrm>
              <a:custGeom>
                <a:avLst/>
                <a:gdLst/>
                <a:ahLst/>
                <a:cxnLst/>
                <a:rect l="l" t="t" r="r" b="b"/>
                <a:pathLst>
                  <a:path w="8004" h="17111" extrusionOk="0">
                    <a:moveTo>
                      <a:pt x="0" y="1"/>
                    </a:moveTo>
                    <a:lnTo>
                      <a:pt x="0" y="17110"/>
                    </a:lnTo>
                    <a:lnTo>
                      <a:pt x="8004" y="17110"/>
                    </a:lnTo>
                    <a:lnTo>
                      <a:pt x="8004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30"/>
              <p:cNvSpPr/>
              <p:nvPr/>
            </p:nvSpPr>
            <p:spPr>
              <a:xfrm>
                <a:off x="7076872" y="2170816"/>
                <a:ext cx="314923" cy="529626"/>
              </a:xfrm>
              <a:custGeom>
                <a:avLst/>
                <a:gdLst/>
                <a:ahLst/>
                <a:cxnLst/>
                <a:rect l="l" t="t" r="r" b="b"/>
                <a:pathLst>
                  <a:path w="9826" h="16525" extrusionOk="0">
                    <a:moveTo>
                      <a:pt x="1" y="0"/>
                    </a:moveTo>
                    <a:lnTo>
                      <a:pt x="1" y="16525"/>
                    </a:lnTo>
                    <a:lnTo>
                      <a:pt x="9826" y="16525"/>
                    </a:lnTo>
                    <a:lnTo>
                      <a:pt x="9826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30"/>
              <p:cNvSpPr/>
              <p:nvPr/>
            </p:nvSpPr>
            <p:spPr>
              <a:xfrm>
                <a:off x="7429775" y="1076757"/>
                <a:ext cx="586419" cy="497512"/>
              </a:xfrm>
              <a:custGeom>
                <a:avLst/>
                <a:gdLst/>
                <a:ahLst/>
                <a:cxnLst/>
                <a:rect l="l" t="t" r="r" b="b"/>
                <a:pathLst>
                  <a:path w="18297" h="15523" extrusionOk="0">
                    <a:moveTo>
                      <a:pt x="1" y="1"/>
                    </a:moveTo>
                    <a:lnTo>
                      <a:pt x="1" y="15523"/>
                    </a:lnTo>
                    <a:lnTo>
                      <a:pt x="9341" y="15523"/>
                    </a:lnTo>
                    <a:lnTo>
                      <a:pt x="9341" y="335"/>
                    </a:lnTo>
                    <a:lnTo>
                      <a:pt x="9658" y="335"/>
                    </a:lnTo>
                    <a:lnTo>
                      <a:pt x="9658" y="15523"/>
                    </a:lnTo>
                    <a:lnTo>
                      <a:pt x="18297" y="15523"/>
                    </a:lnTo>
                    <a:lnTo>
                      <a:pt x="18297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30"/>
              <p:cNvSpPr/>
              <p:nvPr/>
            </p:nvSpPr>
            <p:spPr>
              <a:xfrm>
                <a:off x="6809671" y="2170816"/>
                <a:ext cx="256528" cy="529626"/>
              </a:xfrm>
              <a:custGeom>
                <a:avLst/>
                <a:gdLst/>
                <a:ahLst/>
                <a:cxnLst/>
                <a:rect l="l" t="t" r="r" b="b"/>
                <a:pathLst>
                  <a:path w="8004" h="16525" extrusionOk="0">
                    <a:moveTo>
                      <a:pt x="0" y="0"/>
                    </a:moveTo>
                    <a:lnTo>
                      <a:pt x="0" y="16525"/>
                    </a:lnTo>
                    <a:lnTo>
                      <a:pt x="8004" y="16525"/>
                    </a:lnTo>
                    <a:lnTo>
                      <a:pt x="8004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30"/>
              <p:cNvSpPr/>
              <p:nvPr/>
            </p:nvSpPr>
            <p:spPr>
              <a:xfrm>
                <a:off x="7739314" y="2170816"/>
                <a:ext cx="276880" cy="529626"/>
              </a:xfrm>
              <a:custGeom>
                <a:avLst/>
                <a:gdLst/>
                <a:ahLst/>
                <a:cxnLst/>
                <a:rect l="l" t="t" r="r" b="b"/>
                <a:pathLst>
                  <a:path w="8639" h="16525" extrusionOk="0">
                    <a:moveTo>
                      <a:pt x="0" y="0"/>
                    </a:moveTo>
                    <a:lnTo>
                      <a:pt x="0" y="16525"/>
                    </a:lnTo>
                    <a:lnTo>
                      <a:pt x="8639" y="16525"/>
                    </a:lnTo>
                    <a:lnTo>
                      <a:pt x="8639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30"/>
              <p:cNvSpPr/>
              <p:nvPr/>
            </p:nvSpPr>
            <p:spPr>
              <a:xfrm>
                <a:off x="7076872" y="1583884"/>
                <a:ext cx="314923" cy="548408"/>
              </a:xfrm>
              <a:custGeom>
                <a:avLst/>
                <a:gdLst/>
                <a:ahLst/>
                <a:cxnLst/>
                <a:rect l="l" t="t" r="r" b="b"/>
                <a:pathLst>
                  <a:path w="9826" h="17111" extrusionOk="0">
                    <a:moveTo>
                      <a:pt x="1" y="1"/>
                    </a:moveTo>
                    <a:lnTo>
                      <a:pt x="1" y="17110"/>
                    </a:lnTo>
                    <a:lnTo>
                      <a:pt x="9826" y="17110"/>
                    </a:lnTo>
                    <a:lnTo>
                      <a:pt x="9826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30"/>
              <p:cNvSpPr/>
              <p:nvPr/>
            </p:nvSpPr>
            <p:spPr>
              <a:xfrm>
                <a:off x="7739314" y="1583884"/>
                <a:ext cx="276880" cy="548408"/>
              </a:xfrm>
              <a:custGeom>
                <a:avLst/>
                <a:gdLst/>
                <a:ahLst/>
                <a:cxnLst/>
                <a:rect l="l" t="t" r="r" b="b"/>
                <a:pathLst>
                  <a:path w="8639" h="17111" extrusionOk="0">
                    <a:moveTo>
                      <a:pt x="0" y="1"/>
                    </a:moveTo>
                    <a:lnTo>
                      <a:pt x="0" y="17110"/>
                    </a:lnTo>
                    <a:lnTo>
                      <a:pt x="8639" y="17110"/>
                    </a:lnTo>
                    <a:lnTo>
                      <a:pt x="8639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30"/>
              <p:cNvSpPr/>
              <p:nvPr/>
            </p:nvSpPr>
            <p:spPr>
              <a:xfrm>
                <a:off x="6809671" y="2710057"/>
                <a:ext cx="256528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004" h="14905" extrusionOk="0">
                    <a:moveTo>
                      <a:pt x="0" y="1"/>
                    </a:moveTo>
                    <a:lnTo>
                      <a:pt x="0" y="14905"/>
                    </a:lnTo>
                    <a:lnTo>
                      <a:pt x="8004" y="14905"/>
                    </a:lnTo>
                    <a:lnTo>
                      <a:pt x="8004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30"/>
              <p:cNvSpPr/>
              <p:nvPr/>
            </p:nvSpPr>
            <p:spPr>
              <a:xfrm>
                <a:off x="6809671" y="1076757"/>
                <a:ext cx="582124" cy="497512"/>
              </a:xfrm>
              <a:custGeom>
                <a:avLst/>
                <a:gdLst/>
                <a:ahLst/>
                <a:cxnLst/>
                <a:rect l="l" t="t" r="r" b="b"/>
                <a:pathLst>
                  <a:path w="18163" h="15523" extrusionOk="0">
                    <a:moveTo>
                      <a:pt x="0" y="1"/>
                    </a:moveTo>
                    <a:lnTo>
                      <a:pt x="0" y="15523"/>
                    </a:lnTo>
                    <a:lnTo>
                      <a:pt x="8004" y="15523"/>
                    </a:lnTo>
                    <a:lnTo>
                      <a:pt x="8004" y="335"/>
                    </a:lnTo>
                    <a:lnTo>
                      <a:pt x="8338" y="335"/>
                    </a:lnTo>
                    <a:lnTo>
                      <a:pt x="8338" y="15523"/>
                    </a:lnTo>
                    <a:lnTo>
                      <a:pt x="18163" y="15523"/>
                    </a:lnTo>
                    <a:lnTo>
                      <a:pt x="18163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30"/>
              <p:cNvSpPr/>
              <p:nvPr/>
            </p:nvSpPr>
            <p:spPr>
              <a:xfrm>
                <a:off x="7076872" y="2710057"/>
                <a:ext cx="314923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9826" h="14905" extrusionOk="0">
                    <a:moveTo>
                      <a:pt x="1" y="1"/>
                    </a:moveTo>
                    <a:lnTo>
                      <a:pt x="1" y="14905"/>
                    </a:lnTo>
                    <a:lnTo>
                      <a:pt x="9826" y="14905"/>
                    </a:lnTo>
                    <a:lnTo>
                      <a:pt x="9826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30"/>
              <p:cNvSpPr/>
              <p:nvPr/>
            </p:nvSpPr>
            <p:spPr>
              <a:xfrm>
                <a:off x="7739314" y="2710057"/>
                <a:ext cx="276880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639" h="14905" extrusionOk="0">
                    <a:moveTo>
                      <a:pt x="0" y="1"/>
                    </a:moveTo>
                    <a:lnTo>
                      <a:pt x="0" y="14905"/>
                    </a:lnTo>
                    <a:lnTo>
                      <a:pt x="8639" y="14905"/>
                    </a:lnTo>
                    <a:lnTo>
                      <a:pt x="8639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30"/>
              <p:cNvSpPr/>
              <p:nvPr/>
            </p:nvSpPr>
            <p:spPr>
              <a:xfrm>
                <a:off x="7429775" y="1583884"/>
                <a:ext cx="299379" cy="548408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7111" extrusionOk="0">
                    <a:moveTo>
                      <a:pt x="1" y="1"/>
                    </a:moveTo>
                    <a:lnTo>
                      <a:pt x="1" y="17110"/>
                    </a:lnTo>
                    <a:lnTo>
                      <a:pt x="9341" y="17110"/>
                    </a:lnTo>
                    <a:lnTo>
                      <a:pt x="9341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30"/>
              <p:cNvSpPr/>
              <p:nvPr/>
            </p:nvSpPr>
            <p:spPr>
              <a:xfrm>
                <a:off x="7429775" y="2710057"/>
                <a:ext cx="299379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4905" extrusionOk="0">
                    <a:moveTo>
                      <a:pt x="1" y="1"/>
                    </a:moveTo>
                    <a:lnTo>
                      <a:pt x="1" y="14905"/>
                    </a:lnTo>
                    <a:lnTo>
                      <a:pt x="9341" y="14905"/>
                    </a:lnTo>
                    <a:lnTo>
                      <a:pt x="9341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30"/>
              <p:cNvSpPr/>
              <p:nvPr/>
            </p:nvSpPr>
            <p:spPr>
              <a:xfrm>
                <a:off x="7429775" y="2170816"/>
                <a:ext cx="299379" cy="529626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6525" extrusionOk="0">
                    <a:moveTo>
                      <a:pt x="1" y="0"/>
                    </a:moveTo>
                    <a:lnTo>
                      <a:pt x="1" y="16525"/>
                    </a:lnTo>
                    <a:lnTo>
                      <a:pt x="9341" y="16525"/>
                    </a:lnTo>
                    <a:lnTo>
                      <a:pt x="9341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5" name="Google Shape;845;p30"/>
            <p:cNvGrpSpPr/>
            <p:nvPr/>
          </p:nvGrpSpPr>
          <p:grpSpPr>
            <a:xfrm>
              <a:off x="8191828" y="3210069"/>
              <a:ext cx="623340" cy="1461640"/>
              <a:chOff x="8191828" y="3210069"/>
              <a:chExt cx="623340" cy="1461640"/>
            </a:xfrm>
          </p:grpSpPr>
          <p:sp>
            <p:nvSpPr>
              <p:cNvPr id="846" name="Google Shape;846;p30"/>
              <p:cNvSpPr/>
              <p:nvPr/>
            </p:nvSpPr>
            <p:spPr>
              <a:xfrm>
                <a:off x="8376019" y="3210069"/>
                <a:ext cx="439149" cy="1076207"/>
              </a:xfrm>
              <a:custGeom>
                <a:avLst/>
                <a:gdLst/>
                <a:ahLst/>
                <a:cxnLst/>
                <a:rect l="l" t="t" r="r" b="b"/>
                <a:pathLst>
                  <a:path w="13702" h="33579" extrusionOk="0">
                    <a:moveTo>
                      <a:pt x="5041" y="0"/>
                    </a:moveTo>
                    <a:cubicBezTo>
                      <a:pt x="4864" y="0"/>
                      <a:pt x="4682" y="7"/>
                      <a:pt x="4496" y="22"/>
                    </a:cubicBezTo>
                    <a:cubicBezTo>
                      <a:pt x="2557" y="340"/>
                      <a:pt x="1689" y="2729"/>
                      <a:pt x="1856" y="4684"/>
                    </a:cubicBezTo>
                    <a:cubicBezTo>
                      <a:pt x="2023" y="6639"/>
                      <a:pt x="2841" y="8560"/>
                      <a:pt x="2624" y="10515"/>
                    </a:cubicBezTo>
                    <a:cubicBezTo>
                      <a:pt x="2340" y="13005"/>
                      <a:pt x="469" y="15093"/>
                      <a:pt x="252" y="17583"/>
                    </a:cubicBezTo>
                    <a:cubicBezTo>
                      <a:pt x="1" y="20524"/>
                      <a:pt x="2073" y="23130"/>
                      <a:pt x="2691" y="26004"/>
                    </a:cubicBezTo>
                    <a:cubicBezTo>
                      <a:pt x="2992" y="27407"/>
                      <a:pt x="2942" y="28895"/>
                      <a:pt x="3476" y="30231"/>
                    </a:cubicBezTo>
                    <a:cubicBezTo>
                      <a:pt x="4244" y="32224"/>
                      <a:pt x="6355" y="33578"/>
                      <a:pt x="8473" y="33578"/>
                    </a:cubicBezTo>
                    <a:cubicBezTo>
                      <a:pt x="8752" y="33578"/>
                      <a:pt x="9031" y="33555"/>
                      <a:pt x="9308" y="33506"/>
                    </a:cubicBezTo>
                    <a:cubicBezTo>
                      <a:pt x="11697" y="33072"/>
                      <a:pt x="13602" y="30833"/>
                      <a:pt x="13652" y="28410"/>
                    </a:cubicBezTo>
                    <a:cubicBezTo>
                      <a:pt x="13702" y="26154"/>
                      <a:pt x="12315" y="24032"/>
                      <a:pt x="12482" y="21777"/>
                    </a:cubicBezTo>
                    <a:cubicBezTo>
                      <a:pt x="12599" y="20123"/>
                      <a:pt x="13568" y="18552"/>
                      <a:pt x="13368" y="16898"/>
                    </a:cubicBezTo>
                    <a:cubicBezTo>
                      <a:pt x="13117" y="14926"/>
                      <a:pt x="11296" y="13523"/>
                      <a:pt x="10661" y="11651"/>
                    </a:cubicBezTo>
                    <a:cubicBezTo>
                      <a:pt x="10009" y="9780"/>
                      <a:pt x="10628" y="7708"/>
                      <a:pt x="10410" y="5737"/>
                    </a:cubicBezTo>
                    <a:cubicBezTo>
                      <a:pt x="10030" y="2396"/>
                      <a:pt x="8255" y="0"/>
                      <a:pt x="50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30"/>
              <p:cNvSpPr/>
              <p:nvPr/>
            </p:nvSpPr>
            <p:spPr>
              <a:xfrm>
                <a:off x="8191828" y="3759663"/>
                <a:ext cx="378639" cy="528056"/>
              </a:xfrm>
              <a:custGeom>
                <a:avLst/>
                <a:gdLst/>
                <a:ahLst/>
                <a:cxnLst/>
                <a:rect l="l" t="t" r="r" b="b"/>
                <a:pathLst>
                  <a:path w="11814" h="16476" extrusionOk="0">
                    <a:moveTo>
                      <a:pt x="334" y="0"/>
                    </a:moveTo>
                    <a:lnTo>
                      <a:pt x="334" y="0"/>
                    </a:lnTo>
                    <a:cubicBezTo>
                      <a:pt x="0" y="3275"/>
                      <a:pt x="1454" y="7118"/>
                      <a:pt x="3125" y="9959"/>
                    </a:cubicBezTo>
                    <a:cubicBezTo>
                      <a:pt x="4829" y="12799"/>
                      <a:pt x="7402" y="15038"/>
                      <a:pt x="10460" y="16325"/>
                    </a:cubicBezTo>
                    <a:cubicBezTo>
                      <a:pt x="10665" y="16403"/>
                      <a:pt x="10893" y="16475"/>
                      <a:pt x="11107" y="16475"/>
                    </a:cubicBezTo>
                    <a:cubicBezTo>
                      <a:pt x="11259" y="16475"/>
                      <a:pt x="11404" y="16439"/>
                      <a:pt x="11529" y="16341"/>
                    </a:cubicBezTo>
                    <a:cubicBezTo>
                      <a:pt x="11763" y="16158"/>
                      <a:pt x="11780" y="15807"/>
                      <a:pt x="11796" y="15506"/>
                    </a:cubicBezTo>
                    <a:cubicBezTo>
                      <a:pt x="11813" y="12064"/>
                      <a:pt x="10610" y="8672"/>
                      <a:pt x="8639" y="5848"/>
                    </a:cubicBezTo>
                    <a:cubicBezTo>
                      <a:pt x="6767" y="3142"/>
                      <a:pt x="4996" y="1538"/>
                      <a:pt x="334" y="0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30"/>
              <p:cNvSpPr/>
              <p:nvPr/>
            </p:nvSpPr>
            <p:spPr>
              <a:xfrm>
                <a:off x="8336405" y="3948694"/>
                <a:ext cx="323481" cy="553760"/>
              </a:xfrm>
              <a:custGeom>
                <a:avLst/>
                <a:gdLst/>
                <a:ahLst/>
                <a:cxnLst/>
                <a:rect l="l" t="t" r="r" b="b"/>
                <a:pathLst>
                  <a:path w="10093" h="17278" extrusionOk="0">
                    <a:moveTo>
                      <a:pt x="1" y="1"/>
                    </a:moveTo>
                    <a:cubicBezTo>
                      <a:pt x="34" y="67"/>
                      <a:pt x="67" y="118"/>
                      <a:pt x="101" y="168"/>
                    </a:cubicBezTo>
                    <a:lnTo>
                      <a:pt x="468" y="635"/>
                    </a:lnTo>
                    <a:cubicBezTo>
                      <a:pt x="769" y="1036"/>
                      <a:pt x="1220" y="1638"/>
                      <a:pt x="1755" y="2356"/>
                    </a:cubicBezTo>
                    <a:cubicBezTo>
                      <a:pt x="4545" y="6183"/>
                      <a:pt x="6951" y="10276"/>
                      <a:pt x="8889" y="14587"/>
                    </a:cubicBezTo>
                    <a:cubicBezTo>
                      <a:pt x="9274" y="15406"/>
                      <a:pt x="9558" y="16091"/>
                      <a:pt x="9758" y="16559"/>
                    </a:cubicBezTo>
                    <a:cubicBezTo>
                      <a:pt x="9859" y="16776"/>
                      <a:pt x="9925" y="16943"/>
                      <a:pt x="9992" y="17093"/>
                    </a:cubicBezTo>
                    <a:cubicBezTo>
                      <a:pt x="10026" y="17160"/>
                      <a:pt x="10042" y="17210"/>
                      <a:pt x="10092" y="17277"/>
                    </a:cubicBezTo>
                    <a:cubicBezTo>
                      <a:pt x="10076" y="17194"/>
                      <a:pt x="10059" y="17143"/>
                      <a:pt x="10026" y="17077"/>
                    </a:cubicBezTo>
                    <a:cubicBezTo>
                      <a:pt x="9976" y="16926"/>
                      <a:pt x="9909" y="16742"/>
                      <a:pt x="9825" y="16525"/>
                    </a:cubicBezTo>
                    <a:cubicBezTo>
                      <a:pt x="9658" y="16041"/>
                      <a:pt x="9374" y="15372"/>
                      <a:pt x="9006" y="14537"/>
                    </a:cubicBezTo>
                    <a:cubicBezTo>
                      <a:pt x="7118" y="10176"/>
                      <a:pt x="4729" y="6066"/>
                      <a:pt x="1855" y="2290"/>
                    </a:cubicBezTo>
                    <a:cubicBezTo>
                      <a:pt x="1304" y="1554"/>
                      <a:pt x="853" y="986"/>
                      <a:pt x="518" y="602"/>
                    </a:cubicBezTo>
                    <a:lnTo>
                      <a:pt x="134" y="151"/>
                    </a:lnTo>
                    <a:cubicBezTo>
                      <a:pt x="101" y="101"/>
                      <a:pt x="51" y="51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30"/>
              <p:cNvSpPr/>
              <p:nvPr/>
            </p:nvSpPr>
            <p:spPr>
              <a:xfrm>
                <a:off x="8591844" y="3501532"/>
                <a:ext cx="70190" cy="992332"/>
              </a:xfrm>
              <a:custGeom>
                <a:avLst/>
                <a:gdLst/>
                <a:ahLst/>
                <a:cxnLst/>
                <a:rect l="l" t="t" r="r" b="b"/>
                <a:pathLst>
                  <a:path w="2190" h="30962" extrusionOk="0">
                    <a:moveTo>
                      <a:pt x="1" y="1"/>
                    </a:moveTo>
                    <a:cubicBezTo>
                      <a:pt x="1" y="101"/>
                      <a:pt x="1" y="201"/>
                      <a:pt x="1" y="302"/>
                    </a:cubicBezTo>
                    <a:cubicBezTo>
                      <a:pt x="17" y="536"/>
                      <a:pt x="17" y="836"/>
                      <a:pt x="34" y="1221"/>
                    </a:cubicBezTo>
                    <a:cubicBezTo>
                      <a:pt x="67" y="2023"/>
                      <a:pt x="134" y="3142"/>
                      <a:pt x="184" y="4529"/>
                    </a:cubicBezTo>
                    <a:cubicBezTo>
                      <a:pt x="335" y="7336"/>
                      <a:pt x="569" y="11212"/>
                      <a:pt x="869" y="15490"/>
                    </a:cubicBezTo>
                    <a:cubicBezTo>
                      <a:pt x="1170" y="19767"/>
                      <a:pt x="1488" y="23627"/>
                      <a:pt x="1738" y="26434"/>
                    </a:cubicBezTo>
                    <a:cubicBezTo>
                      <a:pt x="1872" y="27821"/>
                      <a:pt x="1972" y="28940"/>
                      <a:pt x="2039" y="29742"/>
                    </a:cubicBezTo>
                    <a:cubicBezTo>
                      <a:pt x="2089" y="30126"/>
                      <a:pt x="2122" y="30427"/>
                      <a:pt x="2139" y="30644"/>
                    </a:cubicBezTo>
                    <a:cubicBezTo>
                      <a:pt x="2156" y="30745"/>
                      <a:pt x="2173" y="30862"/>
                      <a:pt x="2189" y="30962"/>
                    </a:cubicBezTo>
                    <a:cubicBezTo>
                      <a:pt x="2189" y="30845"/>
                      <a:pt x="2189" y="30745"/>
                      <a:pt x="2173" y="30644"/>
                    </a:cubicBezTo>
                    <a:cubicBezTo>
                      <a:pt x="2173" y="30410"/>
                      <a:pt x="2139" y="30110"/>
                      <a:pt x="2122" y="29742"/>
                    </a:cubicBezTo>
                    <a:cubicBezTo>
                      <a:pt x="2056" y="28940"/>
                      <a:pt x="1972" y="27804"/>
                      <a:pt x="1872" y="26417"/>
                    </a:cubicBezTo>
                    <a:cubicBezTo>
                      <a:pt x="1655" y="23627"/>
                      <a:pt x="1354" y="19750"/>
                      <a:pt x="1053" y="15473"/>
                    </a:cubicBezTo>
                    <a:cubicBezTo>
                      <a:pt x="752" y="11196"/>
                      <a:pt x="502" y="7336"/>
                      <a:pt x="318" y="4529"/>
                    </a:cubicBezTo>
                    <a:cubicBezTo>
                      <a:pt x="234" y="3142"/>
                      <a:pt x="168" y="2006"/>
                      <a:pt x="117" y="1204"/>
                    </a:cubicBezTo>
                    <a:cubicBezTo>
                      <a:pt x="84" y="836"/>
                      <a:pt x="67" y="536"/>
                      <a:pt x="51" y="302"/>
                    </a:cubicBezTo>
                    <a:cubicBezTo>
                      <a:pt x="34" y="201"/>
                      <a:pt x="34" y="101"/>
                      <a:pt x="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30"/>
              <p:cNvSpPr/>
              <p:nvPr/>
            </p:nvSpPr>
            <p:spPr>
              <a:xfrm>
                <a:off x="8495437" y="4352459"/>
                <a:ext cx="262970" cy="319250"/>
              </a:xfrm>
              <a:custGeom>
                <a:avLst/>
                <a:gdLst/>
                <a:ahLst/>
                <a:cxnLst/>
                <a:rect l="l" t="t" r="r" b="b"/>
                <a:pathLst>
                  <a:path w="8205" h="9961" extrusionOk="0">
                    <a:moveTo>
                      <a:pt x="1" y="1"/>
                    </a:moveTo>
                    <a:lnTo>
                      <a:pt x="335" y="6233"/>
                    </a:lnTo>
                    <a:cubicBezTo>
                      <a:pt x="450" y="8340"/>
                      <a:pt x="2187" y="9960"/>
                      <a:pt x="4283" y="9960"/>
                    </a:cubicBezTo>
                    <a:cubicBezTo>
                      <a:pt x="4315" y="9960"/>
                      <a:pt x="4347" y="9960"/>
                      <a:pt x="4379" y="9959"/>
                    </a:cubicBezTo>
                    <a:cubicBezTo>
                      <a:pt x="6501" y="9909"/>
                      <a:pt x="8205" y="8155"/>
                      <a:pt x="8205" y="6033"/>
                    </a:cubicBezTo>
                    <a:lnTo>
                      <a:pt x="820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8" name="Picture 47" descr="Pantech solutions 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78802" y="0"/>
            <a:ext cx="2565198" cy="7336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5"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31"/>
          <p:cNvSpPr/>
          <p:nvPr/>
        </p:nvSpPr>
        <p:spPr>
          <a:xfrm>
            <a:off x="-731" y="4672701"/>
            <a:ext cx="9143833" cy="475558"/>
          </a:xfrm>
          <a:custGeom>
            <a:avLst/>
            <a:gdLst/>
            <a:ahLst/>
            <a:cxnLst/>
            <a:rect l="l" t="t" r="r" b="b"/>
            <a:pathLst>
              <a:path w="285299" h="14838" extrusionOk="0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 descr="Pantech solutions 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78802" y="0"/>
            <a:ext cx="2565198" cy="7336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-731" y="4672701"/>
            <a:ext cx="9143833" cy="475558"/>
          </a:xfrm>
          <a:custGeom>
            <a:avLst/>
            <a:gdLst/>
            <a:ahLst/>
            <a:cxnLst/>
            <a:rect l="l" t="t" r="r" b="b"/>
            <a:pathLst>
              <a:path w="285299" h="14838" extrusionOk="0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720000" y="2150850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4" name="Picture 3" descr="Pantech solutions 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78802" y="0"/>
            <a:ext cx="2565198" cy="7336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"/>
          <p:cNvSpPr/>
          <p:nvPr/>
        </p:nvSpPr>
        <p:spPr>
          <a:xfrm>
            <a:off x="-731" y="4672701"/>
            <a:ext cx="9143833" cy="475558"/>
          </a:xfrm>
          <a:custGeom>
            <a:avLst/>
            <a:gdLst/>
            <a:ahLst/>
            <a:cxnLst/>
            <a:rect l="l" t="t" r="r" b="b"/>
            <a:pathLst>
              <a:path w="285299" h="14838" extrusionOk="0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 descr="Pantech solutions 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78802" y="0"/>
            <a:ext cx="2565198" cy="7336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 txBox="1">
            <a:spLocks noGrp="1"/>
          </p:cNvSpPr>
          <p:nvPr>
            <p:ph type="title"/>
          </p:nvPr>
        </p:nvSpPr>
        <p:spPr>
          <a:xfrm>
            <a:off x="1061275" y="1767600"/>
            <a:ext cx="2622300" cy="178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0" name="Google Shape;150;p8"/>
          <p:cNvSpPr/>
          <p:nvPr/>
        </p:nvSpPr>
        <p:spPr>
          <a:xfrm>
            <a:off x="-731" y="4672701"/>
            <a:ext cx="9143833" cy="475558"/>
          </a:xfrm>
          <a:custGeom>
            <a:avLst/>
            <a:gdLst/>
            <a:ahLst/>
            <a:cxnLst/>
            <a:rect l="l" t="t" r="r" b="b"/>
            <a:pathLst>
              <a:path w="285299" h="14838" extrusionOk="0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" name="Google Shape;151;p8"/>
          <p:cNvGrpSpPr/>
          <p:nvPr/>
        </p:nvGrpSpPr>
        <p:grpSpPr>
          <a:xfrm>
            <a:off x="2969567" y="515578"/>
            <a:ext cx="720724" cy="932648"/>
            <a:chOff x="7529776" y="988432"/>
            <a:chExt cx="845524" cy="1094143"/>
          </a:xfrm>
        </p:grpSpPr>
        <p:sp>
          <p:nvSpPr>
            <p:cNvPr id="152" name="Google Shape;152;p8"/>
            <p:cNvSpPr/>
            <p:nvPr/>
          </p:nvSpPr>
          <p:spPr>
            <a:xfrm>
              <a:off x="7529776" y="988432"/>
              <a:ext cx="845524" cy="1094143"/>
            </a:xfrm>
            <a:custGeom>
              <a:avLst/>
              <a:gdLst/>
              <a:ahLst/>
              <a:cxnLst/>
              <a:rect l="l" t="t" r="r" b="b"/>
              <a:pathLst>
                <a:path w="26367" h="34120" extrusionOk="0">
                  <a:moveTo>
                    <a:pt x="702" y="1"/>
                  </a:moveTo>
                  <a:lnTo>
                    <a:pt x="0" y="34120"/>
                  </a:lnTo>
                  <a:lnTo>
                    <a:pt x="25681" y="34003"/>
                  </a:lnTo>
                  <a:lnTo>
                    <a:pt x="26366" y="535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7584964" y="1027554"/>
              <a:ext cx="741048" cy="998229"/>
            </a:xfrm>
            <a:custGeom>
              <a:avLst/>
              <a:gdLst/>
              <a:ahLst/>
              <a:cxnLst/>
              <a:rect l="l" t="t" r="r" b="b"/>
              <a:pathLst>
                <a:path w="23109" h="31129" extrusionOk="0">
                  <a:moveTo>
                    <a:pt x="635" y="0"/>
                  </a:moveTo>
                  <a:lnTo>
                    <a:pt x="0" y="31128"/>
                  </a:lnTo>
                  <a:lnTo>
                    <a:pt x="0" y="31128"/>
                  </a:lnTo>
                  <a:lnTo>
                    <a:pt x="22473" y="30828"/>
                  </a:lnTo>
                  <a:lnTo>
                    <a:pt x="23108" y="468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7714068" y="1199019"/>
              <a:ext cx="492461" cy="680504"/>
            </a:xfrm>
            <a:custGeom>
              <a:avLst/>
              <a:gdLst/>
              <a:ahLst/>
              <a:cxnLst/>
              <a:rect l="l" t="t" r="r" b="b"/>
              <a:pathLst>
                <a:path w="15357" h="21221" extrusionOk="0">
                  <a:moveTo>
                    <a:pt x="15356" y="0"/>
                  </a:moveTo>
                  <a:lnTo>
                    <a:pt x="435" y="251"/>
                  </a:lnTo>
                  <a:lnTo>
                    <a:pt x="1" y="20903"/>
                  </a:lnTo>
                  <a:lnTo>
                    <a:pt x="14922" y="21220"/>
                  </a:lnTo>
                  <a:lnTo>
                    <a:pt x="153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7721571" y="1199019"/>
              <a:ext cx="484957" cy="680504"/>
            </a:xfrm>
            <a:custGeom>
              <a:avLst/>
              <a:gdLst/>
              <a:ahLst/>
              <a:cxnLst/>
              <a:rect l="l" t="t" r="r" b="b"/>
              <a:pathLst>
                <a:path w="15123" h="21221" extrusionOk="0">
                  <a:moveTo>
                    <a:pt x="15122" y="0"/>
                  </a:moveTo>
                  <a:lnTo>
                    <a:pt x="1" y="10009"/>
                  </a:lnTo>
                  <a:lnTo>
                    <a:pt x="14688" y="21220"/>
                  </a:lnTo>
                  <a:lnTo>
                    <a:pt x="15122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8"/>
          <p:cNvGrpSpPr/>
          <p:nvPr/>
        </p:nvGrpSpPr>
        <p:grpSpPr>
          <a:xfrm>
            <a:off x="2231807" y="374498"/>
            <a:ext cx="518860" cy="670484"/>
            <a:chOff x="7179887" y="2301692"/>
            <a:chExt cx="608705" cy="786584"/>
          </a:xfrm>
        </p:grpSpPr>
        <p:sp>
          <p:nvSpPr>
            <p:cNvPr id="157" name="Google Shape;157;p8"/>
            <p:cNvSpPr/>
            <p:nvPr/>
          </p:nvSpPr>
          <p:spPr>
            <a:xfrm>
              <a:off x="7179887" y="2301692"/>
              <a:ext cx="608705" cy="786584"/>
            </a:xfrm>
            <a:custGeom>
              <a:avLst/>
              <a:gdLst/>
              <a:ahLst/>
              <a:cxnLst/>
              <a:rect l="l" t="t" r="r" b="b"/>
              <a:pathLst>
                <a:path w="18982" h="24529" extrusionOk="0">
                  <a:moveTo>
                    <a:pt x="518" y="0"/>
                  </a:moveTo>
                  <a:lnTo>
                    <a:pt x="0" y="24528"/>
                  </a:lnTo>
                  <a:lnTo>
                    <a:pt x="18480" y="24445"/>
                  </a:lnTo>
                  <a:lnTo>
                    <a:pt x="18981" y="368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8"/>
            <p:cNvSpPr/>
            <p:nvPr/>
          </p:nvSpPr>
          <p:spPr>
            <a:xfrm>
              <a:off x="7220068" y="2329559"/>
              <a:ext cx="532609" cy="717991"/>
            </a:xfrm>
            <a:custGeom>
              <a:avLst/>
              <a:gdLst/>
              <a:ahLst/>
              <a:cxnLst/>
              <a:rect l="l" t="t" r="r" b="b"/>
              <a:pathLst>
                <a:path w="16609" h="22390" extrusionOk="0">
                  <a:moveTo>
                    <a:pt x="452" y="0"/>
                  </a:moveTo>
                  <a:lnTo>
                    <a:pt x="1" y="22390"/>
                  </a:lnTo>
                  <a:lnTo>
                    <a:pt x="16158" y="22172"/>
                  </a:lnTo>
                  <a:lnTo>
                    <a:pt x="16609" y="334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8"/>
            <p:cNvSpPr/>
            <p:nvPr/>
          </p:nvSpPr>
          <p:spPr>
            <a:xfrm>
              <a:off x="7312775" y="2452794"/>
              <a:ext cx="354186" cy="489735"/>
            </a:xfrm>
            <a:custGeom>
              <a:avLst/>
              <a:gdLst/>
              <a:ahLst/>
              <a:cxnLst/>
              <a:rect l="l" t="t" r="r" b="b"/>
              <a:pathLst>
                <a:path w="11045" h="15272" extrusionOk="0">
                  <a:moveTo>
                    <a:pt x="11045" y="0"/>
                  </a:moveTo>
                  <a:lnTo>
                    <a:pt x="318" y="184"/>
                  </a:lnTo>
                  <a:lnTo>
                    <a:pt x="0" y="15038"/>
                  </a:lnTo>
                  <a:lnTo>
                    <a:pt x="10727" y="15272"/>
                  </a:lnTo>
                  <a:lnTo>
                    <a:pt x="110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" name="Google Shape;160;p8"/>
          <p:cNvSpPr/>
          <p:nvPr/>
        </p:nvSpPr>
        <p:spPr>
          <a:xfrm>
            <a:off x="3947200" y="412723"/>
            <a:ext cx="4815108" cy="3872540"/>
          </a:xfrm>
          <a:custGeom>
            <a:avLst/>
            <a:gdLst/>
            <a:ahLst/>
            <a:cxnLst/>
            <a:rect l="l" t="t" r="r" b="b"/>
            <a:pathLst>
              <a:path w="31496" h="25331" extrusionOk="0">
                <a:moveTo>
                  <a:pt x="351" y="0"/>
                </a:moveTo>
                <a:lnTo>
                  <a:pt x="0" y="24879"/>
                </a:lnTo>
                <a:lnTo>
                  <a:pt x="31128" y="25330"/>
                </a:lnTo>
                <a:lnTo>
                  <a:pt x="31496" y="435"/>
                </a:lnTo>
                <a:lnTo>
                  <a:pt x="35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1" name="Google Shape;161;p8"/>
          <p:cNvGrpSpPr/>
          <p:nvPr/>
        </p:nvGrpSpPr>
        <p:grpSpPr>
          <a:xfrm flipH="1">
            <a:off x="241877" y="3611495"/>
            <a:ext cx="1154285" cy="1063438"/>
            <a:chOff x="7102066" y="3464861"/>
            <a:chExt cx="1313777" cy="1210378"/>
          </a:xfrm>
        </p:grpSpPr>
        <p:sp>
          <p:nvSpPr>
            <p:cNvPr id="162" name="Google Shape;162;p8"/>
            <p:cNvSpPr/>
            <p:nvPr/>
          </p:nvSpPr>
          <p:spPr>
            <a:xfrm>
              <a:off x="7102066" y="4393923"/>
              <a:ext cx="70769" cy="281316"/>
            </a:xfrm>
            <a:custGeom>
              <a:avLst/>
              <a:gdLst/>
              <a:ahLst/>
              <a:cxnLst/>
              <a:rect l="l" t="t" r="r" b="b"/>
              <a:pathLst>
                <a:path w="2171" h="8630" extrusionOk="0">
                  <a:moveTo>
                    <a:pt x="0" y="0"/>
                  </a:moveTo>
                  <a:lnTo>
                    <a:pt x="0" y="8630"/>
                  </a:lnTo>
                  <a:lnTo>
                    <a:pt x="2170" y="8630"/>
                  </a:lnTo>
                  <a:lnTo>
                    <a:pt x="21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7995238" y="4393923"/>
              <a:ext cx="70737" cy="281316"/>
            </a:xfrm>
            <a:custGeom>
              <a:avLst/>
              <a:gdLst/>
              <a:ahLst/>
              <a:cxnLst/>
              <a:rect l="l" t="t" r="r" b="b"/>
              <a:pathLst>
                <a:path w="2170" h="8630" extrusionOk="0">
                  <a:moveTo>
                    <a:pt x="0" y="0"/>
                  </a:moveTo>
                  <a:lnTo>
                    <a:pt x="0" y="8630"/>
                  </a:lnTo>
                  <a:lnTo>
                    <a:pt x="2170" y="8630"/>
                  </a:lnTo>
                  <a:lnTo>
                    <a:pt x="21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8"/>
            <p:cNvSpPr/>
            <p:nvPr/>
          </p:nvSpPr>
          <p:spPr>
            <a:xfrm>
              <a:off x="7573035" y="4393923"/>
              <a:ext cx="70737" cy="281316"/>
            </a:xfrm>
            <a:custGeom>
              <a:avLst/>
              <a:gdLst/>
              <a:ahLst/>
              <a:cxnLst/>
              <a:rect l="l" t="t" r="r" b="b"/>
              <a:pathLst>
                <a:path w="2170" h="8630" extrusionOk="0">
                  <a:moveTo>
                    <a:pt x="0" y="0"/>
                  </a:moveTo>
                  <a:lnTo>
                    <a:pt x="0" y="8630"/>
                  </a:lnTo>
                  <a:lnTo>
                    <a:pt x="2170" y="8630"/>
                  </a:lnTo>
                  <a:lnTo>
                    <a:pt x="217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8"/>
            <p:cNvSpPr/>
            <p:nvPr/>
          </p:nvSpPr>
          <p:spPr>
            <a:xfrm>
              <a:off x="8332231" y="4393923"/>
              <a:ext cx="70769" cy="281316"/>
            </a:xfrm>
            <a:custGeom>
              <a:avLst/>
              <a:gdLst/>
              <a:ahLst/>
              <a:cxnLst/>
              <a:rect l="l" t="t" r="r" b="b"/>
              <a:pathLst>
                <a:path w="2171" h="8630" extrusionOk="0">
                  <a:moveTo>
                    <a:pt x="1" y="0"/>
                  </a:moveTo>
                  <a:lnTo>
                    <a:pt x="1" y="8630"/>
                  </a:lnTo>
                  <a:lnTo>
                    <a:pt x="2170" y="8630"/>
                  </a:lnTo>
                  <a:lnTo>
                    <a:pt x="217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7102066" y="3745069"/>
              <a:ext cx="965538" cy="648886"/>
            </a:xfrm>
            <a:custGeom>
              <a:avLst/>
              <a:gdLst/>
              <a:ahLst/>
              <a:cxnLst/>
              <a:rect l="l" t="t" r="r" b="b"/>
              <a:pathLst>
                <a:path w="29620" h="19906" extrusionOk="0">
                  <a:moveTo>
                    <a:pt x="0" y="1"/>
                  </a:moveTo>
                  <a:lnTo>
                    <a:pt x="0" y="19905"/>
                  </a:lnTo>
                  <a:lnTo>
                    <a:pt x="29619" y="19905"/>
                  </a:lnTo>
                  <a:lnTo>
                    <a:pt x="2961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8067572" y="3745069"/>
              <a:ext cx="348272" cy="648886"/>
            </a:xfrm>
            <a:custGeom>
              <a:avLst/>
              <a:gdLst/>
              <a:ahLst/>
              <a:cxnLst/>
              <a:rect l="l" t="t" r="r" b="b"/>
              <a:pathLst>
                <a:path w="10684" h="19906" extrusionOk="0">
                  <a:moveTo>
                    <a:pt x="0" y="1"/>
                  </a:moveTo>
                  <a:lnTo>
                    <a:pt x="0" y="19905"/>
                  </a:lnTo>
                  <a:lnTo>
                    <a:pt x="10684" y="19905"/>
                  </a:lnTo>
                  <a:lnTo>
                    <a:pt x="106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8"/>
            <p:cNvSpPr/>
            <p:nvPr/>
          </p:nvSpPr>
          <p:spPr>
            <a:xfrm>
              <a:off x="7196371" y="3860269"/>
              <a:ext cx="781753" cy="211688"/>
            </a:xfrm>
            <a:custGeom>
              <a:avLst/>
              <a:gdLst/>
              <a:ahLst/>
              <a:cxnLst/>
              <a:rect l="l" t="t" r="r" b="b"/>
              <a:pathLst>
                <a:path w="23982" h="6494" extrusionOk="0">
                  <a:moveTo>
                    <a:pt x="82" y="1"/>
                  </a:moveTo>
                  <a:cubicBezTo>
                    <a:pt x="76" y="11"/>
                    <a:pt x="75" y="14"/>
                    <a:pt x="77" y="14"/>
                  </a:cubicBezTo>
                  <a:cubicBezTo>
                    <a:pt x="78" y="14"/>
                    <a:pt x="78" y="14"/>
                    <a:pt x="79" y="13"/>
                  </a:cubicBezTo>
                  <a:lnTo>
                    <a:pt x="79" y="13"/>
                  </a:lnTo>
                  <a:cubicBezTo>
                    <a:pt x="67" y="24"/>
                    <a:pt x="43" y="44"/>
                    <a:pt x="0" y="83"/>
                  </a:cubicBezTo>
                  <a:lnTo>
                    <a:pt x="0" y="1710"/>
                  </a:lnTo>
                  <a:lnTo>
                    <a:pt x="0" y="3304"/>
                  </a:lnTo>
                  <a:cubicBezTo>
                    <a:pt x="17" y="4356"/>
                    <a:pt x="17" y="5408"/>
                    <a:pt x="17" y="6411"/>
                  </a:cubicBezTo>
                  <a:lnTo>
                    <a:pt x="17" y="6493"/>
                  </a:lnTo>
                  <a:lnTo>
                    <a:pt x="82" y="6493"/>
                  </a:lnTo>
                  <a:lnTo>
                    <a:pt x="17144" y="6460"/>
                  </a:lnTo>
                  <a:cubicBezTo>
                    <a:pt x="19264" y="6444"/>
                    <a:pt x="20957" y="6444"/>
                    <a:pt x="22140" y="6444"/>
                  </a:cubicBezTo>
                  <a:cubicBezTo>
                    <a:pt x="22716" y="6427"/>
                    <a:pt x="23159" y="6427"/>
                    <a:pt x="23472" y="6427"/>
                  </a:cubicBezTo>
                  <a:lnTo>
                    <a:pt x="23817" y="6427"/>
                  </a:lnTo>
                  <a:cubicBezTo>
                    <a:pt x="23850" y="6427"/>
                    <a:pt x="23883" y="6427"/>
                    <a:pt x="23932" y="6411"/>
                  </a:cubicBezTo>
                  <a:lnTo>
                    <a:pt x="23455" y="6411"/>
                  </a:lnTo>
                  <a:lnTo>
                    <a:pt x="22107" y="6394"/>
                  </a:lnTo>
                  <a:cubicBezTo>
                    <a:pt x="20924" y="6394"/>
                    <a:pt x="19215" y="6378"/>
                    <a:pt x="17094" y="6378"/>
                  </a:cubicBezTo>
                  <a:lnTo>
                    <a:pt x="165" y="6345"/>
                  </a:lnTo>
                  <a:lnTo>
                    <a:pt x="165" y="6345"/>
                  </a:lnTo>
                  <a:cubicBezTo>
                    <a:pt x="165" y="5347"/>
                    <a:pt x="165" y="4334"/>
                    <a:pt x="165" y="3304"/>
                  </a:cubicBezTo>
                  <a:lnTo>
                    <a:pt x="165" y="1710"/>
                  </a:lnTo>
                  <a:lnTo>
                    <a:pt x="165" y="165"/>
                  </a:lnTo>
                  <a:lnTo>
                    <a:pt x="165" y="165"/>
                  </a:lnTo>
                  <a:cubicBezTo>
                    <a:pt x="9849" y="149"/>
                    <a:pt x="18455" y="148"/>
                    <a:pt x="23883" y="132"/>
                  </a:cubicBezTo>
                  <a:lnTo>
                    <a:pt x="23883" y="132"/>
                  </a:lnTo>
                  <a:cubicBezTo>
                    <a:pt x="23883" y="2098"/>
                    <a:pt x="23899" y="3659"/>
                    <a:pt x="23899" y="4734"/>
                  </a:cubicBezTo>
                  <a:cubicBezTo>
                    <a:pt x="23915" y="5277"/>
                    <a:pt x="23915" y="5688"/>
                    <a:pt x="23915" y="5983"/>
                  </a:cubicBezTo>
                  <a:cubicBezTo>
                    <a:pt x="23915" y="6115"/>
                    <a:pt x="23915" y="6230"/>
                    <a:pt x="23915" y="6312"/>
                  </a:cubicBezTo>
                  <a:cubicBezTo>
                    <a:pt x="23915" y="6345"/>
                    <a:pt x="23915" y="6378"/>
                    <a:pt x="23932" y="6411"/>
                  </a:cubicBezTo>
                  <a:cubicBezTo>
                    <a:pt x="23932" y="6378"/>
                    <a:pt x="23932" y="6345"/>
                    <a:pt x="23932" y="6312"/>
                  </a:cubicBezTo>
                  <a:cubicBezTo>
                    <a:pt x="23932" y="6246"/>
                    <a:pt x="23932" y="6131"/>
                    <a:pt x="23932" y="6000"/>
                  </a:cubicBezTo>
                  <a:cubicBezTo>
                    <a:pt x="23932" y="5720"/>
                    <a:pt x="23948" y="5310"/>
                    <a:pt x="23948" y="4767"/>
                  </a:cubicBezTo>
                  <a:cubicBezTo>
                    <a:pt x="23948" y="3682"/>
                    <a:pt x="23965" y="2088"/>
                    <a:pt x="23981" y="83"/>
                  </a:cubicBezTo>
                  <a:lnTo>
                    <a:pt x="23981" y="33"/>
                  </a:lnTo>
                  <a:lnTo>
                    <a:pt x="23932" y="33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8"/>
            <p:cNvSpPr/>
            <p:nvPr/>
          </p:nvSpPr>
          <p:spPr>
            <a:xfrm>
              <a:off x="7542491" y="3932081"/>
              <a:ext cx="79310" cy="68390"/>
            </a:xfrm>
            <a:custGeom>
              <a:avLst/>
              <a:gdLst/>
              <a:ahLst/>
              <a:cxnLst/>
              <a:rect l="l" t="t" r="r" b="b"/>
              <a:pathLst>
                <a:path w="2433" h="2098" extrusionOk="0">
                  <a:moveTo>
                    <a:pt x="1381" y="0"/>
                  </a:moveTo>
                  <a:cubicBezTo>
                    <a:pt x="461" y="0"/>
                    <a:pt x="0" y="1134"/>
                    <a:pt x="658" y="1792"/>
                  </a:cubicBezTo>
                  <a:cubicBezTo>
                    <a:pt x="869" y="2003"/>
                    <a:pt x="1128" y="2097"/>
                    <a:pt x="1382" y="2097"/>
                  </a:cubicBezTo>
                  <a:cubicBezTo>
                    <a:pt x="1918" y="2097"/>
                    <a:pt x="2433" y="1677"/>
                    <a:pt x="2433" y="1052"/>
                  </a:cubicBezTo>
                  <a:cubicBezTo>
                    <a:pt x="2433" y="477"/>
                    <a:pt x="1973" y="0"/>
                    <a:pt x="13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7199044" y="3497557"/>
              <a:ext cx="221304" cy="244872"/>
            </a:xfrm>
            <a:custGeom>
              <a:avLst/>
              <a:gdLst/>
              <a:ahLst/>
              <a:cxnLst/>
              <a:rect l="l" t="t" r="r" b="b"/>
              <a:pathLst>
                <a:path w="6789" h="7512" extrusionOk="0">
                  <a:moveTo>
                    <a:pt x="1463" y="0"/>
                  </a:moveTo>
                  <a:lnTo>
                    <a:pt x="2630" y="1677"/>
                  </a:lnTo>
                  <a:cubicBezTo>
                    <a:pt x="2630" y="1677"/>
                    <a:pt x="0" y="2400"/>
                    <a:pt x="0" y="4734"/>
                  </a:cubicBezTo>
                  <a:cubicBezTo>
                    <a:pt x="0" y="7068"/>
                    <a:pt x="1611" y="7512"/>
                    <a:pt x="3354" y="7512"/>
                  </a:cubicBezTo>
                  <a:cubicBezTo>
                    <a:pt x="5112" y="7512"/>
                    <a:pt x="6789" y="7002"/>
                    <a:pt x="6723" y="4668"/>
                  </a:cubicBezTo>
                  <a:cubicBezTo>
                    <a:pt x="6641" y="2334"/>
                    <a:pt x="4455" y="1463"/>
                    <a:pt x="4455" y="1463"/>
                  </a:cubicBezTo>
                  <a:lnTo>
                    <a:pt x="5556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7652866" y="3598283"/>
              <a:ext cx="668705" cy="139322"/>
            </a:xfrm>
            <a:custGeom>
              <a:avLst/>
              <a:gdLst/>
              <a:ahLst/>
              <a:cxnLst/>
              <a:rect l="l" t="t" r="r" b="b"/>
              <a:pathLst>
                <a:path w="20514" h="4274" extrusionOk="0">
                  <a:moveTo>
                    <a:pt x="2137" y="0"/>
                  </a:moveTo>
                  <a:cubicBezTo>
                    <a:pt x="954" y="0"/>
                    <a:pt x="0" y="953"/>
                    <a:pt x="0" y="2137"/>
                  </a:cubicBezTo>
                  <a:cubicBezTo>
                    <a:pt x="0" y="3320"/>
                    <a:pt x="954" y="4274"/>
                    <a:pt x="2137" y="4274"/>
                  </a:cubicBezTo>
                  <a:lnTo>
                    <a:pt x="20513" y="4274"/>
                  </a:lnTo>
                  <a:lnTo>
                    <a:pt x="2051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8083642" y="3627751"/>
              <a:ext cx="237929" cy="80940"/>
            </a:xfrm>
            <a:custGeom>
              <a:avLst/>
              <a:gdLst/>
              <a:ahLst/>
              <a:cxnLst/>
              <a:rect l="l" t="t" r="r" b="b"/>
              <a:pathLst>
                <a:path w="7299" h="2483" extrusionOk="0">
                  <a:moveTo>
                    <a:pt x="559" y="0"/>
                  </a:moveTo>
                  <a:cubicBezTo>
                    <a:pt x="247" y="0"/>
                    <a:pt x="0" y="247"/>
                    <a:pt x="0" y="559"/>
                  </a:cubicBezTo>
                  <a:lnTo>
                    <a:pt x="0" y="1923"/>
                  </a:lnTo>
                  <a:cubicBezTo>
                    <a:pt x="0" y="2235"/>
                    <a:pt x="247" y="2482"/>
                    <a:pt x="559" y="2482"/>
                  </a:cubicBezTo>
                  <a:lnTo>
                    <a:pt x="7298" y="2482"/>
                  </a:lnTo>
                  <a:lnTo>
                    <a:pt x="72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7652866" y="3464861"/>
              <a:ext cx="668705" cy="138800"/>
            </a:xfrm>
            <a:custGeom>
              <a:avLst/>
              <a:gdLst/>
              <a:ahLst/>
              <a:cxnLst/>
              <a:rect l="l" t="t" r="r" b="b"/>
              <a:pathLst>
                <a:path w="20514" h="4258" extrusionOk="0">
                  <a:moveTo>
                    <a:pt x="2137" y="0"/>
                  </a:moveTo>
                  <a:cubicBezTo>
                    <a:pt x="954" y="0"/>
                    <a:pt x="0" y="954"/>
                    <a:pt x="0" y="2137"/>
                  </a:cubicBezTo>
                  <a:cubicBezTo>
                    <a:pt x="0" y="3304"/>
                    <a:pt x="954" y="4257"/>
                    <a:pt x="2137" y="4257"/>
                  </a:cubicBezTo>
                  <a:lnTo>
                    <a:pt x="20513" y="4257"/>
                  </a:lnTo>
                  <a:lnTo>
                    <a:pt x="20513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8083642" y="3493775"/>
              <a:ext cx="237929" cy="80940"/>
            </a:xfrm>
            <a:custGeom>
              <a:avLst/>
              <a:gdLst/>
              <a:ahLst/>
              <a:cxnLst/>
              <a:rect l="l" t="t" r="r" b="b"/>
              <a:pathLst>
                <a:path w="7299" h="2483" extrusionOk="0">
                  <a:moveTo>
                    <a:pt x="559" y="1"/>
                  </a:moveTo>
                  <a:cubicBezTo>
                    <a:pt x="247" y="1"/>
                    <a:pt x="0" y="248"/>
                    <a:pt x="0" y="560"/>
                  </a:cubicBezTo>
                  <a:lnTo>
                    <a:pt x="0" y="1924"/>
                  </a:lnTo>
                  <a:cubicBezTo>
                    <a:pt x="0" y="2236"/>
                    <a:pt x="247" y="2483"/>
                    <a:pt x="559" y="2483"/>
                  </a:cubicBezTo>
                  <a:lnTo>
                    <a:pt x="7298" y="2483"/>
                  </a:lnTo>
                  <a:lnTo>
                    <a:pt x="729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" name="Google Shape;175;p8"/>
          <p:cNvSpPr/>
          <p:nvPr/>
        </p:nvSpPr>
        <p:spPr>
          <a:xfrm>
            <a:off x="4113227" y="652742"/>
            <a:ext cx="4475409" cy="3389906"/>
          </a:xfrm>
          <a:custGeom>
            <a:avLst/>
            <a:gdLst/>
            <a:ahLst/>
            <a:cxnLst/>
            <a:rect l="l" t="t" r="r" b="b"/>
            <a:pathLst>
              <a:path w="29274" h="22174" extrusionOk="0">
                <a:moveTo>
                  <a:pt x="318" y="1"/>
                </a:moveTo>
                <a:lnTo>
                  <a:pt x="0" y="21755"/>
                </a:lnTo>
                <a:lnTo>
                  <a:pt x="28956" y="22173"/>
                </a:lnTo>
                <a:lnTo>
                  <a:pt x="29274" y="419"/>
                </a:lnTo>
                <a:lnTo>
                  <a:pt x="318" y="1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" name="Picture 28" descr="Pantech solutions 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78802" y="0"/>
            <a:ext cx="2565198" cy="7336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"/>
          <p:cNvSpPr/>
          <p:nvPr/>
        </p:nvSpPr>
        <p:spPr>
          <a:xfrm>
            <a:off x="-731" y="4672701"/>
            <a:ext cx="9143833" cy="475558"/>
          </a:xfrm>
          <a:custGeom>
            <a:avLst/>
            <a:gdLst/>
            <a:ahLst/>
            <a:cxnLst/>
            <a:rect l="l" t="t" r="r" b="b"/>
            <a:pathLst>
              <a:path w="285299" h="14838" extrusionOk="0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9"/>
          <p:cNvSpPr txBox="1">
            <a:spLocks noGrp="1"/>
          </p:cNvSpPr>
          <p:nvPr>
            <p:ph type="title"/>
          </p:nvPr>
        </p:nvSpPr>
        <p:spPr>
          <a:xfrm>
            <a:off x="720000" y="1233175"/>
            <a:ext cx="35907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80" name="Google Shape;180;p9"/>
          <p:cNvSpPr txBox="1">
            <a:spLocks noGrp="1"/>
          </p:cNvSpPr>
          <p:nvPr>
            <p:ph type="subTitle" idx="1"/>
          </p:nvPr>
        </p:nvSpPr>
        <p:spPr>
          <a:xfrm>
            <a:off x="720000" y="2803075"/>
            <a:ext cx="35907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1" name="Google Shape;18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845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pic>
        <p:nvPicPr>
          <p:cNvPr id="7" name="Picture 6" descr="Pantech solutions 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31" y="-9572"/>
            <a:ext cx="2565198" cy="7336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"/>
          <p:cNvSpPr/>
          <p:nvPr/>
        </p:nvSpPr>
        <p:spPr>
          <a:xfrm>
            <a:off x="-731" y="4672701"/>
            <a:ext cx="9143833" cy="475558"/>
          </a:xfrm>
          <a:custGeom>
            <a:avLst/>
            <a:gdLst/>
            <a:ahLst/>
            <a:cxnLst/>
            <a:rect l="l" t="t" r="r" b="b"/>
            <a:pathLst>
              <a:path w="285299" h="14838" extrusionOk="0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0"/>
          <p:cNvSpPr txBox="1">
            <a:spLocks noGrp="1"/>
          </p:cNvSpPr>
          <p:nvPr>
            <p:ph type="body" idx="1"/>
          </p:nvPr>
        </p:nvSpPr>
        <p:spPr>
          <a:xfrm>
            <a:off x="726600" y="3995700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</a:lstStyle>
          <a:p>
            <a:endParaRPr/>
          </a:p>
        </p:txBody>
      </p:sp>
      <p:pic>
        <p:nvPicPr>
          <p:cNvPr id="4" name="Picture 3" descr="Pantech solutions 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78802" y="0"/>
            <a:ext cx="2565198" cy="7336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>
            <a:off x="-731" y="4672701"/>
            <a:ext cx="9143833" cy="475558"/>
          </a:xfrm>
          <a:custGeom>
            <a:avLst/>
            <a:gdLst/>
            <a:ahLst/>
            <a:cxnLst/>
            <a:rect l="l" t="t" r="r" b="b"/>
            <a:pathLst>
              <a:path w="285299" h="14838" extrusionOk="0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"/>
          <p:cNvSpPr txBox="1">
            <a:spLocks noGrp="1"/>
          </p:cNvSpPr>
          <p:nvPr>
            <p:ph type="title" hasCustomPrompt="1"/>
          </p:nvPr>
        </p:nvSpPr>
        <p:spPr>
          <a:xfrm>
            <a:off x="720000" y="1106125"/>
            <a:ext cx="77040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8" name="Google Shape;188;p11"/>
          <p:cNvSpPr txBox="1">
            <a:spLocks noGrp="1"/>
          </p:cNvSpPr>
          <p:nvPr>
            <p:ph type="body" idx="1"/>
          </p:nvPr>
        </p:nvSpPr>
        <p:spPr>
          <a:xfrm>
            <a:off x="720000" y="3152225"/>
            <a:ext cx="7704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algn="ctr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algn="ctr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pic>
        <p:nvPicPr>
          <p:cNvPr id="5" name="Picture 4" descr="Pantech solutions 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78802" y="0"/>
            <a:ext cx="2565198" cy="7336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ntech solutions 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78802" y="0"/>
            <a:ext cx="2565198" cy="7336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7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"/>
          <p:cNvSpPr/>
          <p:nvPr/>
        </p:nvSpPr>
        <p:spPr>
          <a:xfrm>
            <a:off x="-731" y="4672701"/>
            <a:ext cx="9143833" cy="475558"/>
          </a:xfrm>
          <a:custGeom>
            <a:avLst/>
            <a:gdLst/>
            <a:ahLst/>
            <a:cxnLst/>
            <a:rect l="l" t="t" r="r" b="b"/>
            <a:pathLst>
              <a:path w="285299" h="14838" extrusionOk="0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 txBox="1">
            <a:spLocks noGrp="1"/>
          </p:cNvSpPr>
          <p:nvPr>
            <p:ph type="subTitle" idx="1"/>
          </p:nvPr>
        </p:nvSpPr>
        <p:spPr>
          <a:xfrm>
            <a:off x="2428325" y="1665600"/>
            <a:ext cx="2044800" cy="6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3"/>
          <p:cNvSpPr txBox="1">
            <a:spLocks noGrp="1"/>
          </p:cNvSpPr>
          <p:nvPr>
            <p:ph type="subTitle" idx="2"/>
          </p:nvPr>
        </p:nvSpPr>
        <p:spPr>
          <a:xfrm>
            <a:off x="2428314" y="2307150"/>
            <a:ext cx="2044800" cy="1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13"/>
          <p:cNvSpPr txBox="1">
            <a:spLocks noGrp="1"/>
          </p:cNvSpPr>
          <p:nvPr>
            <p:ph type="subTitle" idx="3"/>
          </p:nvPr>
        </p:nvSpPr>
        <p:spPr>
          <a:xfrm>
            <a:off x="2428325" y="2696549"/>
            <a:ext cx="2044800" cy="6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5" name="Google Shape;195;p13"/>
          <p:cNvSpPr txBox="1">
            <a:spLocks noGrp="1"/>
          </p:cNvSpPr>
          <p:nvPr>
            <p:ph type="subTitle" idx="4"/>
          </p:nvPr>
        </p:nvSpPr>
        <p:spPr>
          <a:xfrm>
            <a:off x="2428314" y="3338140"/>
            <a:ext cx="2044800" cy="1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3"/>
          <p:cNvSpPr txBox="1">
            <a:spLocks noGrp="1"/>
          </p:cNvSpPr>
          <p:nvPr>
            <p:ph type="subTitle" idx="5"/>
          </p:nvPr>
        </p:nvSpPr>
        <p:spPr>
          <a:xfrm>
            <a:off x="2428321" y="3727550"/>
            <a:ext cx="2044800" cy="64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7" name="Google Shape;197;p13"/>
          <p:cNvSpPr txBox="1">
            <a:spLocks noGrp="1"/>
          </p:cNvSpPr>
          <p:nvPr>
            <p:ph type="subTitle" idx="6"/>
          </p:nvPr>
        </p:nvSpPr>
        <p:spPr>
          <a:xfrm>
            <a:off x="2428314" y="4369150"/>
            <a:ext cx="2044800" cy="1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13"/>
          <p:cNvSpPr txBox="1">
            <a:spLocks noGrp="1"/>
          </p:cNvSpPr>
          <p:nvPr>
            <p:ph type="subTitle" idx="7"/>
          </p:nvPr>
        </p:nvSpPr>
        <p:spPr>
          <a:xfrm>
            <a:off x="4670975" y="1665600"/>
            <a:ext cx="2044800" cy="6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9" name="Google Shape;199;p13"/>
          <p:cNvSpPr txBox="1">
            <a:spLocks noGrp="1"/>
          </p:cNvSpPr>
          <p:nvPr>
            <p:ph type="subTitle" idx="8"/>
          </p:nvPr>
        </p:nvSpPr>
        <p:spPr>
          <a:xfrm>
            <a:off x="4670964" y="2307150"/>
            <a:ext cx="2044800" cy="1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3"/>
          <p:cNvSpPr txBox="1">
            <a:spLocks noGrp="1"/>
          </p:cNvSpPr>
          <p:nvPr>
            <p:ph type="subTitle" idx="9"/>
          </p:nvPr>
        </p:nvSpPr>
        <p:spPr>
          <a:xfrm>
            <a:off x="4670975" y="2696549"/>
            <a:ext cx="2044800" cy="6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subTitle" idx="13"/>
          </p:nvPr>
        </p:nvSpPr>
        <p:spPr>
          <a:xfrm>
            <a:off x="4670964" y="3338140"/>
            <a:ext cx="2044800" cy="1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3"/>
          <p:cNvSpPr txBox="1">
            <a:spLocks noGrp="1"/>
          </p:cNvSpPr>
          <p:nvPr>
            <p:ph type="subTitle" idx="14"/>
          </p:nvPr>
        </p:nvSpPr>
        <p:spPr>
          <a:xfrm>
            <a:off x="4670971" y="3727550"/>
            <a:ext cx="2044800" cy="64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3" name="Google Shape;203;p13"/>
          <p:cNvSpPr txBox="1">
            <a:spLocks noGrp="1"/>
          </p:cNvSpPr>
          <p:nvPr>
            <p:ph type="subTitle" idx="15"/>
          </p:nvPr>
        </p:nvSpPr>
        <p:spPr>
          <a:xfrm>
            <a:off x="4670964" y="4369150"/>
            <a:ext cx="2044800" cy="1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3"/>
          <p:cNvSpPr txBox="1">
            <a:spLocks noGrp="1"/>
          </p:cNvSpPr>
          <p:nvPr>
            <p:ph type="title" idx="16" hasCustomPrompt="1"/>
          </p:nvPr>
        </p:nvSpPr>
        <p:spPr>
          <a:xfrm>
            <a:off x="1768450" y="1665600"/>
            <a:ext cx="660000" cy="8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6" name="Google Shape;206;p13"/>
          <p:cNvSpPr txBox="1">
            <a:spLocks noGrp="1"/>
          </p:cNvSpPr>
          <p:nvPr>
            <p:ph type="title" idx="17" hasCustomPrompt="1"/>
          </p:nvPr>
        </p:nvSpPr>
        <p:spPr>
          <a:xfrm>
            <a:off x="1768325" y="2696550"/>
            <a:ext cx="660000" cy="8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7" name="Google Shape;207;p13"/>
          <p:cNvSpPr txBox="1">
            <a:spLocks noGrp="1"/>
          </p:cNvSpPr>
          <p:nvPr>
            <p:ph type="title" idx="18" hasCustomPrompt="1"/>
          </p:nvPr>
        </p:nvSpPr>
        <p:spPr>
          <a:xfrm>
            <a:off x="1768425" y="3727550"/>
            <a:ext cx="660000" cy="8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8" name="Google Shape;208;p13"/>
          <p:cNvSpPr txBox="1">
            <a:spLocks noGrp="1"/>
          </p:cNvSpPr>
          <p:nvPr>
            <p:ph type="title" idx="19" hasCustomPrompt="1"/>
          </p:nvPr>
        </p:nvSpPr>
        <p:spPr>
          <a:xfrm flipH="1">
            <a:off x="6715925" y="1665475"/>
            <a:ext cx="660000" cy="8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9" name="Google Shape;209;p13"/>
          <p:cNvSpPr txBox="1">
            <a:spLocks noGrp="1"/>
          </p:cNvSpPr>
          <p:nvPr>
            <p:ph type="title" idx="20" hasCustomPrompt="1"/>
          </p:nvPr>
        </p:nvSpPr>
        <p:spPr>
          <a:xfrm flipH="1">
            <a:off x="6715775" y="2696560"/>
            <a:ext cx="660000" cy="8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0" name="Google Shape;210;p13"/>
          <p:cNvSpPr txBox="1">
            <a:spLocks noGrp="1"/>
          </p:cNvSpPr>
          <p:nvPr>
            <p:ph type="title" idx="21" hasCustomPrompt="1"/>
          </p:nvPr>
        </p:nvSpPr>
        <p:spPr>
          <a:xfrm flipH="1">
            <a:off x="6715775" y="3727550"/>
            <a:ext cx="660000" cy="8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pic>
        <p:nvPicPr>
          <p:cNvPr id="22" name="Picture 21" descr="Pantech solutions 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78802" y="0"/>
            <a:ext cx="2565198" cy="73364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Char char="●"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Char char="○"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Char char="■"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Char char="●"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Char char="○"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Char char="■"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Char char="●"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Char char="○"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Josefin Sans"/>
              <a:buChar char="■"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76" r:id="rId12"/>
    <p:sldLayoutId id="2147483677" r:id="rId13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Jaisalmer" TargetMode="External"/><Relationship Id="rId13" Type="http://schemas.openxmlformats.org/officeDocument/2006/relationships/hyperlink" Target="https://en.wikipedia.org/wiki/Wind_power_in_India#cite_note-36" TargetMode="External"/><Relationship Id="rId18" Type="http://schemas.openxmlformats.org/officeDocument/2006/relationships/hyperlink" Target="https://en.wikipedia.org/wiki/ReNew_Power" TargetMode="External"/><Relationship Id="rId3" Type="http://schemas.openxmlformats.org/officeDocument/2006/relationships/hyperlink" Target="https://en.wikipedia.org/wiki/Kanyakumari" TargetMode="External"/><Relationship Id="rId7" Type="http://schemas.openxmlformats.org/officeDocument/2006/relationships/hyperlink" Target="https://en.wikipedia.org/wiki/Suzlon_Energy" TargetMode="External"/><Relationship Id="rId12" Type="http://schemas.openxmlformats.org/officeDocument/2006/relationships/hyperlink" Target="https://en.wikipedia.org/wiki/Maharashtra" TargetMode="External"/><Relationship Id="rId17" Type="http://schemas.openxmlformats.org/officeDocument/2006/relationships/hyperlink" Target="https://en.wikipedia.org/wiki/Satara_district" TargetMode="External"/><Relationship Id="rId2" Type="http://schemas.openxmlformats.org/officeDocument/2006/relationships/hyperlink" Target="https://en.wikipedia.org/wiki/Wind_power_in_India#cite_note-33" TargetMode="External"/><Relationship Id="rId16" Type="http://schemas.openxmlformats.org/officeDocument/2006/relationships/hyperlink" Target="https://en.wikipedia.org/wiki/Vankusawade_Wind_Park" TargetMode="External"/><Relationship Id="rId20" Type="http://schemas.openxmlformats.org/officeDocument/2006/relationships/hyperlink" Target="https://en.wikipedia.org/wiki/Osmanabad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n.wikipedia.org/wiki/Wind_power_in_India#cite_note-34" TargetMode="External"/><Relationship Id="rId11" Type="http://schemas.openxmlformats.org/officeDocument/2006/relationships/hyperlink" Target="https://en.wikipedia.org/wiki/Dhule" TargetMode="External"/><Relationship Id="rId5" Type="http://schemas.openxmlformats.org/officeDocument/2006/relationships/hyperlink" Target="https://en.wikipedia.org/wiki/Jaisalmer_Wind_Park" TargetMode="External"/><Relationship Id="rId15" Type="http://schemas.openxmlformats.org/officeDocument/2006/relationships/hyperlink" Target="https://en.wikipedia.org/wiki/Sangli" TargetMode="External"/><Relationship Id="rId10" Type="http://schemas.openxmlformats.org/officeDocument/2006/relationships/hyperlink" Target="https://en.wikipedia.org/wiki/Wind_power_in_India#cite_note-35" TargetMode="External"/><Relationship Id="rId19" Type="http://schemas.openxmlformats.org/officeDocument/2006/relationships/hyperlink" Target="https://en.wikipedia.org/wiki/Tuljapur" TargetMode="External"/><Relationship Id="rId4" Type="http://schemas.openxmlformats.org/officeDocument/2006/relationships/hyperlink" Target="https://en.wikipedia.org/wiki/Tamil_Nadu" TargetMode="External"/><Relationship Id="rId9" Type="http://schemas.openxmlformats.org/officeDocument/2006/relationships/hyperlink" Target="https://en.wikipedia.org/wiki/Rajasthan" TargetMode="External"/><Relationship Id="rId14" Type="http://schemas.openxmlformats.org/officeDocument/2006/relationships/hyperlink" Target="https://en.wikipedia.org/w/index.php?title=Gadre_Marine_Exports&amp;action=edit&amp;redlink=1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Picture 2" descr="Electronic power Icon of Glyph style - Available in SVG, PNG, EPS, AI &amp; Icon  fo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16" y="2728840"/>
            <a:ext cx="425257" cy="42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omponents used in electronics and power electronics | 3D Warehou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37399" y="2009775"/>
            <a:ext cx="390525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18145" y="2215634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Wind Power Generation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6815" y="781658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DAY </a:t>
            </a:r>
            <a:r>
              <a:rPr lang="en-US" sz="3600" b="1" dirty="0" smtClean="0">
                <a:solidFill>
                  <a:srgbClr val="FF0000"/>
                </a:solidFill>
              </a:rPr>
              <a:t>22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Renewable energy - geothermal ener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157" y="1100504"/>
            <a:ext cx="4391686" cy="342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Geo Thermal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85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n Introduction to Biomass Energy | BioEnergy Con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75" y="865996"/>
            <a:ext cx="3425825" cy="341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Bio – Mass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61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Indian RES Power Generation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50900" y="1148775"/>
            <a:ext cx="6299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B0080"/>
                </a:solidFill>
                <a:latin typeface="Josefin Sans" panose="020B0604020202020204" charset="0"/>
              </a:rPr>
              <a:t>Solar power</a:t>
            </a:r>
            <a:r>
              <a:rPr lang="en-US" sz="2400" dirty="0">
                <a:solidFill>
                  <a:srgbClr val="202122"/>
                </a:solidFill>
                <a:latin typeface="Josefin Sans" panose="020B0604020202020204" charset="0"/>
              </a:rPr>
              <a:t> (36,910.53 MW)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B0080"/>
                </a:solidFill>
                <a:latin typeface="Josefin Sans" panose="020B0604020202020204" charset="0"/>
              </a:rPr>
              <a:t>Wind power</a:t>
            </a:r>
            <a:r>
              <a:rPr lang="en-US" sz="2400" dirty="0">
                <a:solidFill>
                  <a:srgbClr val="202122"/>
                </a:solidFill>
                <a:latin typeface="Josefin Sans" panose="020B0604020202020204" charset="0"/>
              </a:rPr>
              <a:t> (38,433.55 MW)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B0080"/>
                </a:solidFill>
                <a:latin typeface="Josefin Sans" panose="020B0604020202020204" charset="0"/>
              </a:rPr>
              <a:t>Biomass</a:t>
            </a:r>
            <a:r>
              <a:rPr lang="en-US" sz="2400" dirty="0">
                <a:solidFill>
                  <a:srgbClr val="202122"/>
                </a:solidFill>
                <a:latin typeface="Josefin Sans" panose="020B0604020202020204" charset="0"/>
              </a:rPr>
              <a:t> (10,145.92 MW)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B0080"/>
                </a:solidFill>
                <a:latin typeface="Josefin Sans" panose="020B0604020202020204" charset="0"/>
              </a:rPr>
              <a:t>Small hydro</a:t>
            </a:r>
            <a:r>
              <a:rPr lang="en-US" sz="2400" dirty="0">
                <a:solidFill>
                  <a:srgbClr val="202122"/>
                </a:solidFill>
                <a:latin typeface="Josefin Sans" panose="020B0604020202020204" charset="0"/>
              </a:rPr>
              <a:t> (4,740.47 MW)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B0080"/>
                </a:solidFill>
                <a:latin typeface="Josefin Sans" panose="020B0604020202020204" charset="0"/>
              </a:rPr>
              <a:t>Waste-to-energy</a:t>
            </a:r>
            <a:r>
              <a:rPr lang="en-US" sz="2400" dirty="0">
                <a:solidFill>
                  <a:srgbClr val="202122"/>
                </a:solidFill>
                <a:latin typeface="Josefin Sans" panose="020B0604020202020204" charset="0"/>
              </a:rPr>
              <a:t> (168.64 MW)</a:t>
            </a:r>
          </a:p>
        </p:txBody>
      </p:sp>
    </p:spTree>
    <p:extLst>
      <p:ext uri="{BB962C8B-B14F-4D97-AF65-F5344CB8AC3E}">
        <p14:creationId xmlns:p14="http://schemas.microsoft.com/office/powerpoint/2010/main" val="89214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7800" y="2095500"/>
            <a:ext cx="2527300" cy="15621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Wind Energy</a:t>
            </a:r>
            <a:endParaRPr lang="en-US" sz="24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3422650" y="2095500"/>
            <a:ext cx="2527300" cy="15621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Wind Power</a:t>
            </a:r>
            <a:endParaRPr lang="en-US" sz="24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6667500" y="2095500"/>
            <a:ext cx="2349500" cy="15621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Wind Turbine</a:t>
            </a:r>
            <a:endParaRPr lang="en-US" sz="2400" b="1" dirty="0"/>
          </a:p>
        </p:txBody>
      </p:sp>
      <p:sp>
        <p:nvSpPr>
          <p:cNvPr id="5" name="Google Shape;1421;p38"/>
          <p:cNvSpPr txBox="1">
            <a:spLocks/>
          </p:cNvSpPr>
          <p:nvPr/>
        </p:nvSpPr>
        <p:spPr>
          <a:xfrm>
            <a:off x="0" y="673100"/>
            <a:ext cx="770255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dirty="0" smtClean="0"/>
              <a:t>Wind Power System</a:t>
            </a:r>
            <a:endParaRPr lang="en-US" dirty="0"/>
          </a:p>
        </p:txBody>
      </p:sp>
      <p:grpSp>
        <p:nvGrpSpPr>
          <p:cNvPr id="6" name="Google Shape;5005;p65"/>
          <p:cNvGrpSpPr/>
          <p:nvPr/>
        </p:nvGrpSpPr>
        <p:grpSpPr>
          <a:xfrm>
            <a:off x="2698751" y="2566582"/>
            <a:ext cx="723900" cy="619936"/>
            <a:chOff x="5037700" y="2430325"/>
            <a:chExt cx="75950" cy="65850"/>
          </a:xfrm>
        </p:grpSpPr>
        <p:sp>
          <p:nvSpPr>
            <p:cNvPr id="7" name="Google Shape;5006;p65"/>
            <p:cNvSpPr/>
            <p:nvPr/>
          </p:nvSpPr>
          <p:spPr>
            <a:xfrm>
              <a:off x="5059700" y="2430325"/>
              <a:ext cx="53950" cy="65850"/>
            </a:xfrm>
            <a:custGeom>
              <a:avLst/>
              <a:gdLst/>
              <a:ahLst/>
              <a:cxnLst/>
              <a:rect l="l" t="t" r="r" b="b"/>
              <a:pathLst>
                <a:path w="2158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1292" y="2633"/>
                  </a:lnTo>
                  <a:lnTo>
                    <a:pt x="2157" y="1321"/>
                  </a:lnTo>
                  <a:lnTo>
                    <a:pt x="1292" y="1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007;p65"/>
            <p:cNvSpPr/>
            <p:nvPr/>
          </p:nvSpPr>
          <p:spPr>
            <a:xfrm>
              <a:off x="5037700" y="2430325"/>
              <a:ext cx="34100" cy="65850"/>
            </a:xfrm>
            <a:custGeom>
              <a:avLst/>
              <a:gdLst/>
              <a:ahLst/>
              <a:cxnLst/>
              <a:rect l="l" t="t" r="r" b="b"/>
              <a:pathLst>
                <a:path w="1364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498" y="2633"/>
                  </a:lnTo>
                  <a:lnTo>
                    <a:pt x="1364" y="1321"/>
                  </a:lnTo>
                  <a:lnTo>
                    <a:pt x="498" y="1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5005;p65"/>
          <p:cNvGrpSpPr/>
          <p:nvPr/>
        </p:nvGrpSpPr>
        <p:grpSpPr>
          <a:xfrm>
            <a:off x="5943600" y="2566582"/>
            <a:ext cx="723900" cy="619936"/>
            <a:chOff x="5037700" y="2430325"/>
            <a:chExt cx="75950" cy="65850"/>
          </a:xfrm>
        </p:grpSpPr>
        <p:sp>
          <p:nvSpPr>
            <p:cNvPr id="10" name="Google Shape;5006;p65"/>
            <p:cNvSpPr/>
            <p:nvPr/>
          </p:nvSpPr>
          <p:spPr>
            <a:xfrm>
              <a:off x="5059700" y="2430325"/>
              <a:ext cx="53950" cy="65850"/>
            </a:xfrm>
            <a:custGeom>
              <a:avLst/>
              <a:gdLst/>
              <a:ahLst/>
              <a:cxnLst/>
              <a:rect l="l" t="t" r="r" b="b"/>
              <a:pathLst>
                <a:path w="2158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1292" y="2633"/>
                  </a:lnTo>
                  <a:lnTo>
                    <a:pt x="2157" y="1321"/>
                  </a:lnTo>
                  <a:lnTo>
                    <a:pt x="1292" y="1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007;p65"/>
            <p:cNvSpPr/>
            <p:nvPr/>
          </p:nvSpPr>
          <p:spPr>
            <a:xfrm>
              <a:off x="5037700" y="2430325"/>
              <a:ext cx="34100" cy="65850"/>
            </a:xfrm>
            <a:custGeom>
              <a:avLst/>
              <a:gdLst/>
              <a:ahLst/>
              <a:cxnLst/>
              <a:rect l="l" t="t" r="r" b="b"/>
              <a:pathLst>
                <a:path w="1364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498" y="2633"/>
                  </a:lnTo>
                  <a:lnTo>
                    <a:pt x="1364" y="1321"/>
                  </a:lnTo>
                  <a:lnTo>
                    <a:pt x="498" y="1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1029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Wind Power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33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-54682" y="-18000"/>
            <a:ext cx="4854214" cy="3076844"/>
            <a:chOff x="-54682" y="-18000"/>
            <a:chExt cx="4854214" cy="3076844"/>
          </a:xfrm>
        </p:grpSpPr>
        <p:pic>
          <p:nvPicPr>
            <p:cNvPr id="4098" name="Picture 2" descr="Top 5 Home Wind Turbines – Best Reviews Of 2020 - Temperature Sensei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775" y="476356"/>
              <a:ext cx="3871080" cy="2582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-54682" y="-18000"/>
              <a:ext cx="485421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rgbClr val="333333"/>
                  </a:solidFill>
                  <a:latin typeface="Roboto"/>
                </a:rPr>
                <a:t>Land-Based Wind Energy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614854" y="476355"/>
            <a:ext cx="4604146" cy="2582489"/>
            <a:chOff x="4614854" y="476355"/>
            <a:chExt cx="4604146" cy="2582489"/>
          </a:xfrm>
        </p:grpSpPr>
        <p:pic>
          <p:nvPicPr>
            <p:cNvPr id="4100" name="Picture 4" descr="2016 Distributed Wind Market Report Archives - Phillip Riley U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4855" y="476356"/>
              <a:ext cx="3871080" cy="2582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4614854" y="476355"/>
              <a:ext cx="460414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rgbClr val="333333"/>
                  </a:solidFill>
                  <a:latin typeface="Roboto"/>
                </a:rPr>
                <a:t>Distributed Wind Energy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-101561" y="3058845"/>
            <a:ext cx="7830272" cy="2084656"/>
            <a:chOff x="-101561" y="3058845"/>
            <a:chExt cx="7830272" cy="2084656"/>
          </a:xfrm>
        </p:grpSpPr>
        <p:pic>
          <p:nvPicPr>
            <p:cNvPr id="4102" name="Picture 6" descr="Offshore wind still looks to get a foothold in California - The San Diego  Union-Tribun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998" y="3058845"/>
              <a:ext cx="6227713" cy="2084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-101561" y="3069164"/>
              <a:ext cx="1885949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>
                  <a:solidFill>
                    <a:srgbClr val="333333"/>
                  </a:solidFill>
                  <a:latin typeface="Roboto"/>
                </a:rPr>
                <a:t>Offshore Wind Energy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361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26899"/>
            <a:ext cx="7704000" cy="438000"/>
          </a:xfrm>
        </p:spPr>
        <p:txBody>
          <a:bodyPr/>
          <a:lstStyle/>
          <a:p>
            <a:pPr algn="l"/>
            <a:r>
              <a:rPr lang="en-US" dirty="0" smtClean="0"/>
              <a:t>Parts of Windmill</a:t>
            </a:r>
            <a:endParaRPr lang="en-US" dirty="0"/>
          </a:p>
        </p:txBody>
      </p:sp>
      <p:pic>
        <p:nvPicPr>
          <p:cNvPr id="2050" name="Picture 2" descr="Wind Turbine Cost: Worth The Million-Dollar Price in 2020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899"/>
            <a:ext cx="9143999" cy="457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05300" y="3073400"/>
            <a:ext cx="939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Tower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59400" y="800100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Blade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1399977"/>
            <a:ext cx="1152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Nacelle</a:t>
            </a:r>
            <a:r>
              <a:rPr lang="en-US" sz="2000" dirty="0"/>
              <a:t> 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0845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87575"/>
            <a:ext cx="7704000" cy="320400"/>
          </a:xfrm>
        </p:spPr>
        <p:txBody>
          <a:bodyPr/>
          <a:lstStyle/>
          <a:p>
            <a:pPr algn="l"/>
            <a:r>
              <a:rPr lang="en-US" dirty="0" smtClean="0"/>
              <a:t>Parts of Wind Turbine</a:t>
            </a:r>
            <a:endParaRPr lang="en-US" dirty="0"/>
          </a:p>
        </p:txBody>
      </p:sp>
      <p:pic>
        <p:nvPicPr>
          <p:cNvPr id="5124" name="Picture 4" descr="https://energyeducation.ca/wiki/images/thumb/5/52/EERE_illust_large_turbine.gif/360px-EERE_illust_large_turbin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5" y="728775"/>
            <a:ext cx="4921250" cy="392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36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of Wind Mills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375150" y="1612701"/>
            <a:ext cx="3016250" cy="2309813"/>
            <a:chOff x="4375150" y="1612701"/>
            <a:chExt cx="3016250" cy="2309813"/>
          </a:xfrm>
        </p:grpSpPr>
        <p:pic>
          <p:nvPicPr>
            <p:cNvPr id="7170" name="Picture 2" descr="Siemens Helps Make Vertical Axis Wind Turbine a Reality - Siemens Process  Industries and Driv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5150" y="1612701"/>
              <a:ext cx="3016250" cy="2002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029200" y="3614737"/>
              <a:ext cx="18998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Vertical Axis Windmill</a:t>
              </a:r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00150" y="1612701"/>
            <a:ext cx="2381250" cy="3045447"/>
            <a:chOff x="1200150" y="1612701"/>
            <a:chExt cx="2381250" cy="3045447"/>
          </a:xfrm>
        </p:grpSpPr>
        <p:pic>
          <p:nvPicPr>
            <p:cNvPr id="4" name="Picture 2" descr="Wind Turbine Cost: Worth The Million-Dollar Price in 2020?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04" r="32813" b="20595"/>
            <a:stretch/>
          </p:blipFill>
          <p:spPr bwMode="auto">
            <a:xfrm>
              <a:off x="1200150" y="1612701"/>
              <a:ext cx="2381250" cy="273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336640" y="4350371"/>
              <a:ext cx="21082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Horizontal Axis Windmill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0936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00" y="540000"/>
            <a:ext cx="7704000" cy="320400"/>
          </a:xfrm>
        </p:spPr>
        <p:txBody>
          <a:bodyPr/>
          <a:lstStyle/>
          <a:p>
            <a:pPr algn="l"/>
            <a:r>
              <a:rPr lang="en-US" b="1" dirty="0" smtClean="0"/>
              <a:t>Types </a:t>
            </a:r>
            <a:r>
              <a:rPr lang="en-US" b="1" dirty="0"/>
              <a:t>of horizontal axis windmills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1381125"/>
            <a:ext cx="2057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400" dirty="0"/>
              <a:t>Post mill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400" dirty="0"/>
              <a:t>Smock mill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400" dirty="0"/>
              <a:t>Tower mill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400" dirty="0"/>
              <a:t>Fan mill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993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3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1262" name="Google Shape;1262;p36"/>
          <p:cNvSpPr txBox="1">
            <a:spLocks noGrp="1"/>
          </p:cNvSpPr>
          <p:nvPr>
            <p:ph type="subTitle" idx="1"/>
          </p:nvPr>
        </p:nvSpPr>
        <p:spPr>
          <a:xfrm>
            <a:off x="2428325" y="1294125"/>
            <a:ext cx="2044800" cy="6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Introduction</a:t>
            </a:r>
            <a:endParaRPr dirty="0"/>
          </a:p>
        </p:txBody>
      </p:sp>
      <p:sp>
        <p:nvSpPr>
          <p:cNvPr id="1264" name="Google Shape;1264;p36"/>
          <p:cNvSpPr txBox="1">
            <a:spLocks noGrp="1"/>
          </p:cNvSpPr>
          <p:nvPr>
            <p:ph type="subTitle" idx="3"/>
          </p:nvPr>
        </p:nvSpPr>
        <p:spPr>
          <a:xfrm>
            <a:off x="2428325" y="2325074"/>
            <a:ext cx="2044800" cy="6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Renewable Energy</a:t>
            </a:r>
            <a:endParaRPr dirty="0"/>
          </a:p>
        </p:txBody>
      </p:sp>
      <p:sp>
        <p:nvSpPr>
          <p:cNvPr id="1266" name="Google Shape;1266;p36"/>
          <p:cNvSpPr txBox="1">
            <a:spLocks noGrp="1"/>
          </p:cNvSpPr>
          <p:nvPr>
            <p:ph type="subTitle" idx="5"/>
          </p:nvPr>
        </p:nvSpPr>
        <p:spPr>
          <a:xfrm>
            <a:off x="2428321" y="3356075"/>
            <a:ext cx="2044800" cy="64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Wind Power System</a:t>
            </a:r>
            <a:endParaRPr dirty="0"/>
          </a:p>
        </p:txBody>
      </p:sp>
      <p:sp>
        <p:nvSpPr>
          <p:cNvPr id="1268" name="Google Shape;1268;p36"/>
          <p:cNvSpPr txBox="1">
            <a:spLocks noGrp="1"/>
          </p:cNvSpPr>
          <p:nvPr>
            <p:ph type="subTitle" idx="7"/>
          </p:nvPr>
        </p:nvSpPr>
        <p:spPr>
          <a:xfrm>
            <a:off x="4670975" y="1294125"/>
            <a:ext cx="2044800" cy="6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MATLAB Model</a:t>
            </a:r>
            <a:endParaRPr dirty="0"/>
          </a:p>
        </p:txBody>
      </p:sp>
      <p:sp>
        <p:nvSpPr>
          <p:cNvPr id="1272" name="Google Shape;1272;p36"/>
          <p:cNvSpPr txBox="1">
            <a:spLocks noGrp="1"/>
          </p:cNvSpPr>
          <p:nvPr>
            <p:ph type="subTitle" idx="9"/>
          </p:nvPr>
        </p:nvSpPr>
        <p:spPr>
          <a:xfrm>
            <a:off x="4670975" y="2325074"/>
            <a:ext cx="2044800" cy="6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Application</a:t>
            </a:r>
            <a:endParaRPr dirty="0"/>
          </a:p>
        </p:txBody>
      </p:sp>
      <p:sp>
        <p:nvSpPr>
          <p:cNvPr id="1274" name="Google Shape;1274;p36"/>
          <p:cNvSpPr txBox="1">
            <a:spLocks noGrp="1"/>
          </p:cNvSpPr>
          <p:nvPr>
            <p:ph type="title" idx="16"/>
          </p:nvPr>
        </p:nvSpPr>
        <p:spPr>
          <a:xfrm>
            <a:off x="1768450" y="1484625"/>
            <a:ext cx="660000" cy="8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275" name="Google Shape;1275;p36"/>
          <p:cNvSpPr txBox="1">
            <a:spLocks noGrp="1"/>
          </p:cNvSpPr>
          <p:nvPr>
            <p:ph type="title" idx="17"/>
          </p:nvPr>
        </p:nvSpPr>
        <p:spPr>
          <a:xfrm>
            <a:off x="1768325" y="2515575"/>
            <a:ext cx="660000" cy="8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276" name="Google Shape;1276;p36"/>
          <p:cNvSpPr txBox="1">
            <a:spLocks noGrp="1"/>
          </p:cNvSpPr>
          <p:nvPr>
            <p:ph type="title" idx="18"/>
          </p:nvPr>
        </p:nvSpPr>
        <p:spPr>
          <a:xfrm>
            <a:off x="1768425" y="3546575"/>
            <a:ext cx="660000" cy="8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277" name="Google Shape;1277;p36"/>
          <p:cNvSpPr txBox="1">
            <a:spLocks noGrp="1"/>
          </p:cNvSpPr>
          <p:nvPr>
            <p:ph type="title" idx="19"/>
          </p:nvPr>
        </p:nvSpPr>
        <p:spPr>
          <a:xfrm flipH="1">
            <a:off x="6715925" y="1484500"/>
            <a:ext cx="660000" cy="8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278" name="Google Shape;1278;p36"/>
          <p:cNvSpPr txBox="1">
            <a:spLocks noGrp="1"/>
          </p:cNvSpPr>
          <p:nvPr>
            <p:ph type="title" idx="20"/>
          </p:nvPr>
        </p:nvSpPr>
        <p:spPr>
          <a:xfrm flipH="1">
            <a:off x="6715775" y="2515585"/>
            <a:ext cx="660000" cy="8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grpSp>
        <p:nvGrpSpPr>
          <p:cNvPr id="1280" name="Google Shape;1280;p36"/>
          <p:cNvGrpSpPr/>
          <p:nvPr/>
        </p:nvGrpSpPr>
        <p:grpSpPr>
          <a:xfrm>
            <a:off x="6776267" y="1531164"/>
            <a:ext cx="1774160" cy="3142919"/>
            <a:chOff x="6795211" y="1526652"/>
            <a:chExt cx="1774160" cy="3142919"/>
          </a:xfrm>
        </p:grpSpPr>
        <p:sp>
          <p:nvSpPr>
            <p:cNvPr id="1281" name="Google Shape;1281;p36"/>
            <p:cNvSpPr/>
            <p:nvPr/>
          </p:nvSpPr>
          <p:spPr>
            <a:xfrm>
              <a:off x="7309838" y="1526652"/>
              <a:ext cx="1259533" cy="3142919"/>
            </a:xfrm>
            <a:custGeom>
              <a:avLst/>
              <a:gdLst/>
              <a:ahLst/>
              <a:cxnLst/>
              <a:rect l="l" t="t" r="r" b="b"/>
              <a:pathLst>
                <a:path w="39299" h="98063" extrusionOk="0">
                  <a:moveTo>
                    <a:pt x="886" y="0"/>
                  </a:moveTo>
                  <a:lnTo>
                    <a:pt x="0" y="98063"/>
                  </a:lnTo>
                  <a:lnTo>
                    <a:pt x="39265" y="98063"/>
                  </a:lnTo>
                  <a:lnTo>
                    <a:pt x="39299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6"/>
            <p:cNvSpPr/>
            <p:nvPr/>
          </p:nvSpPr>
          <p:spPr>
            <a:xfrm>
              <a:off x="8004906" y="1526652"/>
              <a:ext cx="564465" cy="3142919"/>
            </a:xfrm>
            <a:custGeom>
              <a:avLst/>
              <a:gdLst/>
              <a:ahLst/>
              <a:cxnLst/>
              <a:rect l="l" t="t" r="r" b="b"/>
              <a:pathLst>
                <a:path w="17612" h="98063" extrusionOk="0">
                  <a:moveTo>
                    <a:pt x="352" y="0"/>
                  </a:moveTo>
                  <a:lnTo>
                    <a:pt x="1" y="98063"/>
                  </a:lnTo>
                  <a:lnTo>
                    <a:pt x="17578" y="98063"/>
                  </a:lnTo>
                  <a:lnTo>
                    <a:pt x="176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6"/>
            <p:cNvSpPr/>
            <p:nvPr/>
          </p:nvSpPr>
          <p:spPr>
            <a:xfrm>
              <a:off x="7377848" y="1553414"/>
              <a:ext cx="596034" cy="424150"/>
            </a:xfrm>
            <a:custGeom>
              <a:avLst/>
              <a:gdLst/>
              <a:ahLst/>
              <a:cxnLst/>
              <a:rect l="l" t="t" r="r" b="b"/>
              <a:pathLst>
                <a:path w="18597" h="13234" extrusionOk="0">
                  <a:moveTo>
                    <a:pt x="0" y="1"/>
                  </a:moveTo>
                  <a:lnTo>
                    <a:pt x="0" y="13234"/>
                  </a:lnTo>
                  <a:lnTo>
                    <a:pt x="18597" y="13234"/>
                  </a:lnTo>
                  <a:lnTo>
                    <a:pt x="1859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6"/>
            <p:cNvSpPr/>
            <p:nvPr/>
          </p:nvSpPr>
          <p:spPr>
            <a:xfrm>
              <a:off x="7583481" y="1648730"/>
              <a:ext cx="182076" cy="71792"/>
            </a:xfrm>
            <a:custGeom>
              <a:avLst/>
              <a:gdLst/>
              <a:ahLst/>
              <a:cxnLst/>
              <a:rect l="l" t="t" r="r" b="b"/>
              <a:pathLst>
                <a:path w="5681" h="2240" extrusionOk="0">
                  <a:moveTo>
                    <a:pt x="5681" y="1"/>
                  </a:moveTo>
                  <a:lnTo>
                    <a:pt x="0" y="185"/>
                  </a:lnTo>
                  <a:lnTo>
                    <a:pt x="0" y="2240"/>
                  </a:lnTo>
                  <a:lnTo>
                    <a:pt x="5681" y="2240"/>
                  </a:lnTo>
                  <a:lnTo>
                    <a:pt x="5681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6"/>
            <p:cNvSpPr/>
            <p:nvPr/>
          </p:nvSpPr>
          <p:spPr>
            <a:xfrm>
              <a:off x="7583481" y="1775648"/>
              <a:ext cx="187973" cy="27339"/>
            </a:xfrm>
            <a:custGeom>
              <a:avLst/>
              <a:gdLst/>
              <a:ahLst/>
              <a:cxnLst/>
              <a:rect l="l" t="t" r="r" b="b"/>
              <a:pathLst>
                <a:path w="5865" h="853" extrusionOk="0">
                  <a:moveTo>
                    <a:pt x="0" y="1"/>
                  </a:moveTo>
                  <a:lnTo>
                    <a:pt x="0" y="853"/>
                  </a:lnTo>
                  <a:lnTo>
                    <a:pt x="5865" y="853"/>
                  </a:lnTo>
                  <a:lnTo>
                    <a:pt x="5865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6"/>
            <p:cNvSpPr/>
            <p:nvPr/>
          </p:nvSpPr>
          <p:spPr>
            <a:xfrm>
              <a:off x="6795211" y="2034292"/>
              <a:ext cx="596034" cy="445046"/>
            </a:xfrm>
            <a:custGeom>
              <a:avLst/>
              <a:gdLst/>
              <a:ahLst/>
              <a:cxnLst/>
              <a:rect l="l" t="t" r="r" b="b"/>
              <a:pathLst>
                <a:path w="18597" h="13886" extrusionOk="0">
                  <a:moveTo>
                    <a:pt x="0" y="1"/>
                  </a:moveTo>
                  <a:lnTo>
                    <a:pt x="0" y="13886"/>
                  </a:lnTo>
                  <a:lnTo>
                    <a:pt x="18597" y="13886"/>
                  </a:lnTo>
                  <a:lnTo>
                    <a:pt x="18597" y="65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6"/>
            <p:cNvSpPr/>
            <p:nvPr/>
          </p:nvSpPr>
          <p:spPr>
            <a:xfrm>
              <a:off x="7000844" y="2151050"/>
              <a:ext cx="182621" cy="71792"/>
            </a:xfrm>
            <a:custGeom>
              <a:avLst/>
              <a:gdLst/>
              <a:ahLst/>
              <a:cxnLst/>
              <a:rect l="l" t="t" r="r" b="b"/>
              <a:pathLst>
                <a:path w="5698" h="2240" extrusionOk="0">
                  <a:moveTo>
                    <a:pt x="5698" y="0"/>
                  </a:moveTo>
                  <a:lnTo>
                    <a:pt x="0" y="184"/>
                  </a:lnTo>
                  <a:lnTo>
                    <a:pt x="0" y="2239"/>
                  </a:lnTo>
                  <a:lnTo>
                    <a:pt x="5698" y="2239"/>
                  </a:lnTo>
                  <a:lnTo>
                    <a:pt x="569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6"/>
            <p:cNvSpPr/>
            <p:nvPr/>
          </p:nvSpPr>
          <p:spPr>
            <a:xfrm>
              <a:off x="7000844" y="2277968"/>
              <a:ext cx="188518" cy="26794"/>
            </a:xfrm>
            <a:custGeom>
              <a:avLst/>
              <a:gdLst/>
              <a:ahLst/>
              <a:cxnLst/>
              <a:rect l="l" t="t" r="r" b="b"/>
              <a:pathLst>
                <a:path w="5882" h="836" extrusionOk="0">
                  <a:moveTo>
                    <a:pt x="0" y="0"/>
                  </a:moveTo>
                  <a:lnTo>
                    <a:pt x="0" y="836"/>
                  </a:lnTo>
                  <a:lnTo>
                    <a:pt x="5882" y="836"/>
                  </a:lnTo>
                  <a:lnTo>
                    <a:pt x="5882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6"/>
            <p:cNvSpPr/>
            <p:nvPr/>
          </p:nvSpPr>
          <p:spPr>
            <a:xfrm>
              <a:off x="7377848" y="3594229"/>
              <a:ext cx="596034" cy="445591"/>
            </a:xfrm>
            <a:custGeom>
              <a:avLst/>
              <a:gdLst/>
              <a:ahLst/>
              <a:cxnLst/>
              <a:rect l="l" t="t" r="r" b="b"/>
              <a:pathLst>
                <a:path w="18597" h="13903" extrusionOk="0">
                  <a:moveTo>
                    <a:pt x="0" y="1"/>
                  </a:moveTo>
                  <a:lnTo>
                    <a:pt x="0" y="13902"/>
                  </a:lnTo>
                  <a:lnTo>
                    <a:pt x="18597" y="13902"/>
                  </a:lnTo>
                  <a:lnTo>
                    <a:pt x="18597" y="6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6"/>
            <p:cNvSpPr/>
            <p:nvPr/>
          </p:nvSpPr>
          <p:spPr>
            <a:xfrm>
              <a:off x="7583481" y="3710987"/>
              <a:ext cx="182076" cy="71792"/>
            </a:xfrm>
            <a:custGeom>
              <a:avLst/>
              <a:gdLst/>
              <a:ahLst/>
              <a:cxnLst/>
              <a:rect l="l" t="t" r="r" b="b"/>
              <a:pathLst>
                <a:path w="5681" h="2240" extrusionOk="0">
                  <a:moveTo>
                    <a:pt x="5681" y="0"/>
                  </a:moveTo>
                  <a:lnTo>
                    <a:pt x="0" y="184"/>
                  </a:lnTo>
                  <a:lnTo>
                    <a:pt x="0" y="2239"/>
                  </a:lnTo>
                  <a:lnTo>
                    <a:pt x="5681" y="2239"/>
                  </a:lnTo>
                  <a:lnTo>
                    <a:pt x="5681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6"/>
            <p:cNvSpPr/>
            <p:nvPr/>
          </p:nvSpPr>
          <p:spPr>
            <a:xfrm>
              <a:off x="7583481" y="3837905"/>
              <a:ext cx="187973" cy="26794"/>
            </a:xfrm>
            <a:custGeom>
              <a:avLst/>
              <a:gdLst/>
              <a:ahLst/>
              <a:cxnLst/>
              <a:rect l="l" t="t" r="r" b="b"/>
              <a:pathLst>
                <a:path w="5865" h="836" extrusionOk="0">
                  <a:moveTo>
                    <a:pt x="0" y="0"/>
                  </a:moveTo>
                  <a:lnTo>
                    <a:pt x="0" y="836"/>
                  </a:lnTo>
                  <a:lnTo>
                    <a:pt x="5865" y="836"/>
                  </a:lnTo>
                  <a:lnTo>
                    <a:pt x="5865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6"/>
            <p:cNvSpPr/>
            <p:nvPr/>
          </p:nvSpPr>
          <p:spPr>
            <a:xfrm>
              <a:off x="7369804" y="2567668"/>
              <a:ext cx="596066" cy="445046"/>
            </a:xfrm>
            <a:custGeom>
              <a:avLst/>
              <a:gdLst/>
              <a:ahLst/>
              <a:cxnLst/>
              <a:rect l="l" t="t" r="r" b="b"/>
              <a:pathLst>
                <a:path w="18598" h="13886" extrusionOk="0">
                  <a:moveTo>
                    <a:pt x="0" y="1"/>
                  </a:moveTo>
                  <a:lnTo>
                    <a:pt x="0" y="13885"/>
                  </a:lnTo>
                  <a:lnTo>
                    <a:pt x="18597" y="13885"/>
                  </a:lnTo>
                  <a:lnTo>
                    <a:pt x="1859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6"/>
            <p:cNvSpPr/>
            <p:nvPr/>
          </p:nvSpPr>
          <p:spPr>
            <a:xfrm>
              <a:off x="7579731" y="2762596"/>
              <a:ext cx="171371" cy="67497"/>
            </a:xfrm>
            <a:custGeom>
              <a:avLst/>
              <a:gdLst/>
              <a:ahLst/>
              <a:cxnLst/>
              <a:rect l="l" t="t" r="r" b="b"/>
              <a:pathLst>
                <a:path w="5347" h="2106" extrusionOk="0">
                  <a:moveTo>
                    <a:pt x="5347" y="1"/>
                  </a:moveTo>
                  <a:lnTo>
                    <a:pt x="0" y="168"/>
                  </a:lnTo>
                  <a:lnTo>
                    <a:pt x="0" y="2106"/>
                  </a:lnTo>
                  <a:lnTo>
                    <a:pt x="5347" y="2106"/>
                  </a:lnTo>
                  <a:lnTo>
                    <a:pt x="5347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6"/>
            <p:cNvSpPr/>
            <p:nvPr/>
          </p:nvSpPr>
          <p:spPr>
            <a:xfrm>
              <a:off x="7579731" y="2882014"/>
              <a:ext cx="176724" cy="25191"/>
            </a:xfrm>
            <a:custGeom>
              <a:avLst/>
              <a:gdLst/>
              <a:ahLst/>
              <a:cxnLst/>
              <a:rect l="l" t="t" r="r" b="b"/>
              <a:pathLst>
                <a:path w="5514" h="786" extrusionOk="0">
                  <a:moveTo>
                    <a:pt x="0" y="1"/>
                  </a:moveTo>
                  <a:lnTo>
                    <a:pt x="0" y="786"/>
                  </a:lnTo>
                  <a:lnTo>
                    <a:pt x="5514" y="786"/>
                  </a:lnTo>
                  <a:lnTo>
                    <a:pt x="5514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6"/>
            <p:cNvSpPr/>
            <p:nvPr/>
          </p:nvSpPr>
          <p:spPr>
            <a:xfrm>
              <a:off x="7391213" y="2062143"/>
              <a:ext cx="582124" cy="415047"/>
            </a:xfrm>
            <a:custGeom>
              <a:avLst/>
              <a:gdLst/>
              <a:ahLst/>
              <a:cxnLst/>
              <a:rect l="l" t="t" r="r" b="b"/>
              <a:pathLst>
                <a:path w="18163" h="12950" extrusionOk="0">
                  <a:moveTo>
                    <a:pt x="1" y="1"/>
                  </a:moveTo>
                  <a:lnTo>
                    <a:pt x="1" y="12950"/>
                  </a:lnTo>
                  <a:lnTo>
                    <a:pt x="18163" y="12950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6"/>
            <p:cNvSpPr/>
            <p:nvPr/>
          </p:nvSpPr>
          <p:spPr>
            <a:xfrm>
              <a:off x="6795211" y="3078545"/>
              <a:ext cx="596034" cy="445046"/>
            </a:xfrm>
            <a:custGeom>
              <a:avLst/>
              <a:gdLst/>
              <a:ahLst/>
              <a:cxnLst/>
              <a:rect l="l" t="t" r="r" b="b"/>
              <a:pathLst>
                <a:path w="18597" h="13886" extrusionOk="0">
                  <a:moveTo>
                    <a:pt x="0" y="1"/>
                  </a:moveTo>
                  <a:lnTo>
                    <a:pt x="0" y="13885"/>
                  </a:lnTo>
                  <a:lnTo>
                    <a:pt x="18597" y="13885"/>
                  </a:lnTo>
                  <a:lnTo>
                    <a:pt x="18597" y="65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6"/>
            <p:cNvSpPr/>
            <p:nvPr/>
          </p:nvSpPr>
          <p:spPr>
            <a:xfrm>
              <a:off x="7000844" y="3195303"/>
              <a:ext cx="182621" cy="71760"/>
            </a:xfrm>
            <a:custGeom>
              <a:avLst/>
              <a:gdLst/>
              <a:ahLst/>
              <a:cxnLst/>
              <a:rect l="l" t="t" r="r" b="b"/>
              <a:pathLst>
                <a:path w="5698" h="2239" extrusionOk="0">
                  <a:moveTo>
                    <a:pt x="5698" y="0"/>
                  </a:moveTo>
                  <a:lnTo>
                    <a:pt x="0" y="184"/>
                  </a:lnTo>
                  <a:lnTo>
                    <a:pt x="0" y="2239"/>
                  </a:lnTo>
                  <a:lnTo>
                    <a:pt x="5698" y="2239"/>
                  </a:lnTo>
                  <a:lnTo>
                    <a:pt x="569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6"/>
            <p:cNvSpPr/>
            <p:nvPr/>
          </p:nvSpPr>
          <p:spPr>
            <a:xfrm>
              <a:off x="7000844" y="3322189"/>
              <a:ext cx="188518" cy="26826"/>
            </a:xfrm>
            <a:custGeom>
              <a:avLst/>
              <a:gdLst/>
              <a:ahLst/>
              <a:cxnLst/>
              <a:rect l="l" t="t" r="r" b="b"/>
              <a:pathLst>
                <a:path w="5882" h="837" extrusionOk="0">
                  <a:moveTo>
                    <a:pt x="0" y="1"/>
                  </a:moveTo>
                  <a:lnTo>
                    <a:pt x="0" y="836"/>
                  </a:lnTo>
                  <a:lnTo>
                    <a:pt x="5882" y="836"/>
                  </a:lnTo>
                  <a:lnTo>
                    <a:pt x="5882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6"/>
            <p:cNvSpPr/>
            <p:nvPr/>
          </p:nvSpPr>
          <p:spPr>
            <a:xfrm>
              <a:off x="7391213" y="3106396"/>
              <a:ext cx="582124" cy="415048"/>
            </a:xfrm>
            <a:custGeom>
              <a:avLst/>
              <a:gdLst/>
              <a:ahLst/>
              <a:cxnLst/>
              <a:rect l="l" t="t" r="r" b="b"/>
              <a:pathLst>
                <a:path w="18163" h="12950" extrusionOk="0">
                  <a:moveTo>
                    <a:pt x="1" y="0"/>
                  </a:moveTo>
                  <a:lnTo>
                    <a:pt x="1" y="12950"/>
                  </a:lnTo>
                  <a:lnTo>
                    <a:pt x="18163" y="12950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6"/>
            <p:cNvSpPr/>
            <p:nvPr/>
          </p:nvSpPr>
          <p:spPr>
            <a:xfrm>
              <a:off x="6795211" y="4109401"/>
              <a:ext cx="596034" cy="445046"/>
            </a:xfrm>
            <a:custGeom>
              <a:avLst/>
              <a:gdLst/>
              <a:ahLst/>
              <a:cxnLst/>
              <a:rect l="l" t="t" r="r" b="b"/>
              <a:pathLst>
                <a:path w="18597" h="13886" extrusionOk="0">
                  <a:moveTo>
                    <a:pt x="0" y="0"/>
                  </a:moveTo>
                  <a:lnTo>
                    <a:pt x="0" y="13885"/>
                  </a:lnTo>
                  <a:lnTo>
                    <a:pt x="18597" y="13885"/>
                  </a:lnTo>
                  <a:lnTo>
                    <a:pt x="18597" y="6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6"/>
            <p:cNvSpPr/>
            <p:nvPr/>
          </p:nvSpPr>
          <p:spPr>
            <a:xfrm>
              <a:off x="7000844" y="4226127"/>
              <a:ext cx="182621" cy="71792"/>
            </a:xfrm>
            <a:custGeom>
              <a:avLst/>
              <a:gdLst/>
              <a:ahLst/>
              <a:cxnLst/>
              <a:rect l="l" t="t" r="r" b="b"/>
              <a:pathLst>
                <a:path w="5698" h="2240" extrusionOk="0">
                  <a:moveTo>
                    <a:pt x="5698" y="1"/>
                  </a:moveTo>
                  <a:lnTo>
                    <a:pt x="0" y="185"/>
                  </a:lnTo>
                  <a:lnTo>
                    <a:pt x="0" y="2240"/>
                  </a:lnTo>
                  <a:lnTo>
                    <a:pt x="5698" y="2240"/>
                  </a:lnTo>
                  <a:lnTo>
                    <a:pt x="5698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6"/>
            <p:cNvSpPr/>
            <p:nvPr/>
          </p:nvSpPr>
          <p:spPr>
            <a:xfrm>
              <a:off x="7000844" y="4353045"/>
              <a:ext cx="188518" cy="26826"/>
            </a:xfrm>
            <a:custGeom>
              <a:avLst/>
              <a:gdLst/>
              <a:ahLst/>
              <a:cxnLst/>
              <a:rect l="l" t="t" r="r" b="b"/>
              <a:pathLst>
                <a:path w="5882" h="837" extrusionOk="0">
                  <a:moveTo>
                    <a:pt x="0" y="1"/>
                  </a:moveTo>
                  <a:lnTo>
                    <a:pt x="0" y="836"/>
                  </a:lnTo>
                  <a:lnTo>
                    <a:pt x="5882" y="836"/>
                  </a:lnTo>
                  <a:lnTo>
                    <a:pt x="5882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6"/>
            <p:cNvSpPr/>
            <p:nvPr/>
          </p:nvSpPr>
          <p:spPr>
            <a:xfrm>
              <a:off x="7391213" y="4137252"/>
              <a:ext cx="582124" cy="415047"/>
            </a:xfrm>
            <a:custGeom>
              <a:avLst/>
              <a:gdLst/>
              <a:ahLst/>
              <a:cxnLst/>
              <a:rect l="l" t="t" r="r" b="b"/>
              <a:pathLst>
                <a:path w="18163" h="12950" extrusionOk="0">
                  <a:moveTo>
                    <a:pt x="1" y="0"/>
                  </a:moveTo>
                  <a:lnTo>
                    <a:pt x="1" y="12949"/>
                  </a:lnTo>
                  <a:lnTo>
                    <a:pt x="18163" y="12949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4" name="Google Shape;1304;p36"/>
          <p:cNvGrpSpPr/>
          <p:nvPr/>
        </p:nvGrpSpPr>
        <p:grpSpPr>
          <a:xfrm>
            <a:off x="563450" y="1531138"/>
            <a:ext cx="1774192" cy="3142951"/>
            <a:chOff x="575781" y="1520210"/>
            <a:chExt cx="1774192" cy="3142951"/>
          </a:xfrm>
        </p:grpSpPr>
        <p:sp>
          <p:nvSpPr>
            <p:cNvPr id="1305" name="Google Shape;1305;p36"/>
            <p:cNvSpPr/>
            <p:nvPr/>
          </p:nvSpPr>
          <p:spPr>
            <a:xfrm>
              <a:off x="575781" y="1520210"/>
              <a:ext cx="1259020" cy="3142951"/>
            </a:xfrm>
            <a:custGeom>
              <a:avLst/>
              <a:gdLst/>
              <a:ahLst/>
              <a:cxnLst/>
              <a:rect l="l" t="t" r="r" b="b"/>
              <a:pathLst>
                <a:path w="39283" h="98064" extrusionOk="0">
                  <a:moveTo>
                    <a:pt x="1" y="1"/>
                  </a:moveTo>
                  <a:lnTo>
                    <a:pt x="34" y="98063"/>
                  </a:lnTo>
                  <a:lnTo>
                    <a:pt x="39283" y="98063"/>
                  </a:lnTo>
                  <a:lnTo>
                    <a:pt x="38414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6"/>
            <p:cNvSpPr/>
            <p:nvPr/>
          </p:nvSpPr>
          <p:spPr>
            <a:xfrm>
              <a:off x="575781" y="1520210"/>
              <a:ext cx="564465" cy="3142951"/>
            </a:xfrm>
            <a:custGeom>
              <a:avLst/>
              <a:gdLst/>
              <a:ahLst/>
              <a:cxnLst/>
              <a:rect l="l" t="t" r="r" b="b"/>
              <a:pathLst>
                <a:path w="17612" h="98064" extrusionOk="0">
                  <a:moveTo>
                    <a:pt x="1" y="1"/>
                  </a:moveTo>
                  <a:lnTo>
                    <a:pt x="34" y="98063"/>
                  </a:lnTo>
                  <a:lnTo>
                    <a:pt x="17612" y="98063"/>
                  </a:lnTo>
                  <a:lnTo>
                    <a:pt x="17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6"/>
            <p:cNvSpPr/>
            <p:nvPr/>
          </p:nvSpPr>
          <p:spPr>
            <a:xfrm>
              <a:off x="1171270" y="1546459"/>
              <a:ext cx="596066" cy="424695"/>
            </a:xfrm>
            <a:custGeom>
              <a:avLst/>
              <a:gdLst/>
              <a:ahLst/>
              <a:cxnLst/>
              <a:rect l="l" t="t" r="r" b="b"/>
              <a:pathLst>
                <a:path w="18598" h="13251" extrusionOk="0">
                  <a:moveTo>
                    <a:pt x="1" y="0"/>
                  </a:moveTo>
                  <a:lnTo>
                    <a:pt x="1" y="13250"/>
                  </a:lnTo>
                  <a:lnTo>
                    <a:pt x="18597" y="13250"/>
                  </a:lnTo>
                  <a:lnTo>
                    <a:pt x="18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6"/>
            <p:cNvSpPr/>
            <p:nvPr/>
          </p:nvSpPr>
          <p:spPr>
            <a:xfrm>
              <a:off x="1379595" y="1642320"/>
              <a:ext cx="182108" cy="71792"/>
            </a:xfrm>
            <a:custGeom>
              <a:avLst/>
              <a:gdLst/>
              <a:ahLst/>
              <a:cxnLst/>
              <a:rect l="l" t="t" r="r" b="b"/>
              <a:pathLst>
                <a:path w="5682" h="2240" extrusionOk="0">
                  <a:moveTo>
                    <a:pt x="0" y="0"/>
                  </a:moveTo>
                  <a:lnTo>
                    <a:pt x="0" y="2239"/>
                  </a:lnTo>
                  <a:lnTo>
                    <a:pt x="5681" y="2239"/>
                  </a:lnTo>
                  <a:lnTo>
                    <a:pt x="5681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6"/>
            <p:cNvSpPr/>
            <p:nvPr/>
          </p:nvSpPr>
          <p:spPr>
            <a:xfrm>
              <a:off x="1373697" y="1769238"/>
              <a:ext cx="188005" cy="26794"/>
            </a:xfrm>
            <a:custGeom>
              <a:avLst/>
              <a:gdLst/>
              <a:ahLst/>
              <a:cxnLst/>
              <a:rect l="l" t="t" r="r" b="b"/>
              <a:pathLst>
                <a:path w="5866" h="836" extrusionOk="0">
                  <a:moveTo>
                    <a:pt x="0" y="0"/>
                  </a:moveTo>
                  <a:lnTo>
                    <a:pt x="0" y="836"/>
                  </a:lnTo>
                  <a:lnTo>
                    <a:pt x="5865" y="836"/>
                  </a:lnTo>
                  <a:lnTo>
                    <a:pt x="5865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6"/>
            <p:cNvSpPr/>
            <p:nvPr/>
          </p:nvSpPr>
          <p:spPr>
            <a:xfrm>
              <a:off x="1753906" y="2027337"/>
              <a:ext cx="596066" cy="445591"/>
            </a:xfrm>
            <a:custGeom>
              <a:avLst/>
              <a:gdLst/>
              <a:ahLst/>
              <a:cxnLst/>
              <a:rect l="l" t="t" r="r" b="b"/>
              <a:pathLst>
                <a:path w="18598" h="13903" extrusionOk="0">
                  <a:moveTo>
                    <a:pt x="18597" y="1"/>
                  </a:moveTo>
                  <a:lnTo>
                    <a:pt x="1" y="669"/>
                  </a:lnTo>
                  <a:lnTo>
                    <a:pt x="1" y="13902"/>
                  </a:lnTo>
                  <a:lnTo>
                    <a:pt x="18597" y="13902"/>
                  </a:lnTo>
                  <a:lnTo>
                    <a:pt x="1859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6"/>
            <p:cNvSpPr/>
            <p:nvPr/>
          </p:nvSpPr>
          <p:spPr>
            <a:xfrm>
              <a:off x="1961687" y="2144095"/>
              <a:ext cx="182653" cy="71792"/>
            </a:xfrm>
            <a:custGeom>
              <a:avLst/>
              <a:gdLst/>
              <a:ahLst/>
              <a:cxnLst/>
              <a:rect l="l" t="t" r="r" b="b"/>
              <a:pathLst>
                <a:path w="5699" h="2240" extrusionOk="0">
                  <a:moveTo>
                    <a:pt x="1" y="0"/>
                  </a:moveTo>
                  <a:lnTo>
                    <a:pt x="1" y="2239"/>
                  </a:lnTo>
                  <a:lnTo>
                    <a:pt x="5698" y="2239"/>
                  </a:lnTo>
                  <a:lnTo>
                    <a:pt x="5698" y="1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6"/>
            <p:cNvSpPr/>
            <p:nvPr/>
          </p:nvSpPr>
          <p:spPr>
            <a:xfrm>
              <a:off x="1955789" y="2271013"/>
              <a:ext cx="188550" cy="27339"/>
            </a:xfrm>
            <a:custGeom>
              <a:avLst/>
              <a:gdLst/>
              <a:ahLst/>
              <a:cxnLst/>
              <a:rect l="l" t="t" r="r" b="b"/>
              <a:pathLst>
                <a:path w="5883" h="853" extrusionOk="0">
                  <a:moveTo>
                    <a:pt x="1" y="0"/>
                  </a:moveTo>
                  <a:lnTo>
                    <a:pt x="1" y="852"/>
                  </a:lnTo>
                  <a:lnTo>
                    <a:pt x="5882" y="852"/>
                  </a:lnTo>
                  <a:lnTo>
                    <a:pt x="5882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6"/>
            <p:cNvSpPr/>
            <p:nvPr/>
          </p:nvSpPr>
          <p:spPr>
            <a:xfrm>
              <a:off x="1171270" y="3587819"/>
              <a:ext cx="596066" cy="445046"/>
            </a:xfrm>
            <a:custGeom>
              <a:avLst/>
              <a:gdLst/>
              <a:ahLst/>
              <a:cxnLst/>
              <a:rect l="l" t="t" r="r" b="b"/>
              <a:pathLst>
                <a:path w="18598" h="13886" extrusionOk="0">
                  <a:moveTo>
                    <a:pt x="18597" y="0"/>
                  </a:moveTo>
                  <a:lnTo>
                    <a:pt x="1" y="652"/>
                  </a:lnTo>
                  <a:lnTo>
                    <a:pt x="1" y="13885"/>
                  </a:lnTo>
                  <a:lnTo>
                    <a:pt x="18597" y="13885"/>
                  </a:lnTo>
                  <a:lnTo>
                    <a:pt x="18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6"/>
            <p:cNvSpPr/>
            <p:nvPr/>
          </p:nvSpPr>
          <p:spPr>
            <a:xfrm>
              <a:off x="1379595" y="3704033"/>
              <a:ext cx="182108" cy="71792"/>
            </a:xfrm>
            <a:custGeom>
              <a:avLst/>
              <a:gdLst/>
              <a:ahLst/>
              <a:cxnLst/>
              <a:rect l="l" t="t" r="r" b="b"/>
              <a:pathLst>
                <a:path w="5682" h="2240" extrusionOk="0">
                  <a:moveTo>
                    <a:pt x="0" y="0"/>
                  </a:moveTo>
                  <a:lnTo>
                    <a:pt x="0" y="2239"/>
                  </a:lnTo>
                  <a:lnTo>
                    <a:pt x="5681" y="2239"/>
                  </a:lnTo>
                  <a:lnTo>
                    <a:pt x="5681" y="2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6"/>
            <p:cNvSpPr/>
            <p:nvPr/>
          </p:nvSpPr>
          <p:spPr>
            <a:xfrm>
              <a:off x="1373697" y="3831463"/>
              <a:ext cx="188005" cy="26826"/>
            </a:xfrm>
            <a:custGeom>
              <a:avLst/>
              <a:gdLst/>
              <a:ahLst/>
              <a:cxnLst/>
              <a:rect l="l" t="t" r="r" b="b"/>
              <a:pathLst>
                <a:path w="5866" h="837" extrusionOk="0">
                  <a:moveTo>
                    <a:pt x="0" y="1"/>
                  </a:moveTo>
                  <a:lnTo>
                    <a:pt x="0" y="836"/>
                  </a:lnTo>
                  <a:lnTo>
                    <a:pt x="5865" y="836"/>
                  </a:lnTo>
                  <a:lnTo>
                    <a:pt x="5865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6"/>
            <p:cNvSpPr/>
            <p:nvPr/>
          </p:nvSpPr>
          <p:spPr>
            <a:xfrm>
              <a:off x="1179314" y="2560713"/>
              <a:ext cx="595521" cy="445046"/>
            </a:xfrm>
            <a:custGeom>
              <a:avLst/>
              <a:gdLst/>
              <a:ahLst/>
              <a:cxnLst/>
              <a:rect l="l" t="t" r="r" b="b"/>
              <a:pathLst>
                <a:path w="18581" h="13886" extrusionOk="0">
                  <a:moveTo>
                    <a:pt x="0" y="0"/>
                  </a:moveTo>
                  <a:lnTo>
                    <a:pt x="0" y="13885"/>
                  </a:lnTo>
                  <a:lnTo>
                    <a:pt x="18580" y="13885"/>
                  </a:lnTo>
                  <a:lnTo>
                    <a:pt x="1858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6"/>
            <p:cNvSpPr/>
            <p:nvPr/>
          </p:nvSpPr>
          <p:spPr>
            <a:xfrm>
              <a:off x="1394049" y="2755641"/>
              <a:ext cx="171403" cy="67497"/>
            </a:xfrm>
            <a:custGeom>
              <a:avLst/>
              <a:gdLst/>
              <a:ahLst/>
              <a:cxnLst/>
              <a:rect l="l" t="t" r="r" b="b"/>
              <a:pathLst>
                <a:path w="5348" h="2106" extrusionOk="0">
                  <a:moveTo>
                    <a:pt x="0" y="0"/>
                  </a:moveTo>
                  <a:lnTo>
                    <a:pt x="0" y="2106"/>
                  </a:lnTo>
                  <a:lnTo>
                    <a:pt x="5347" y="2106"/>
                  </a:lnTo>
                  <a:lnTo>
                    <a:pt x="5347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6"/>
            <p:cNvSpPr/>
            <p:nvPr/>
          </p:nvSpPr>
          <p:spPr>
            <a:xfrm>
              <a:off x="1388697" y="2875059"/>
              <a:ext cx="176756" cy="25191"/>
            </a:xfrm>
            <a:custGeom>
              <a:avLst/>
              <a:gdLst/>
              <a:ahLst/>
              <a:cxnLst/>
              <a:rect l="l" t="t" r="r" b="b"/>
              <a:pathLst>
                <a:path w="5515" h="786" extrusionOk="0">
                  <a:moveTo>
                    <a:pt x="0" y="0"/>
                  </a:moveTo>
                  <a:lnTo>
                    <a:pt x="0" y="786"/>
                  </a:lnTo>
                  <a:lnTo>
                    <a:pt x="5514" y="786"/>
                  </a:lnTo>
                  <a:lnTo>
                    <a:pt x="5514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6"/>
            <p:cNvSpPr/>
            <p:nvPr/>
          </p:nvSpPr>
          <p:spPr>
            <a:xfrm>
              <a:off x="1171814" y="2055733"/>
              <a:ext cx="582124" cy="415047"/>
            </a:xfrm>
            <a:custGeom>
              <a:avLst/>
              <a:gdLst/>
              <a:ahLst/>
              <a:cxnLst/>
              <a:rect l="l" t="t" r="r" b="b"/>
              <a:pathLst>
                <a:path w="18163" h="12950" extrusionOk="0">
                  <a:moveTo>
                    <a:pt x="0" y="0"/>
                  </a:moveTo>
                  <a:lnTo>
                    <a:pt x="0" y="12949"/>
                  </a:lnTo>
                  <a:lnTo>
                    <a:pt x="18163" y="12949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6"/>
            <p:cNvSpPr/>
            <p:nvPr/>
          </p:nvSpPr>
          <p:spPr>
            <a:xfrm>
              <a:off x="1753906" y="3071590"/>
              <a:ext cx="596066" cy="445559"/>
            </a:xfrm>
            <a:custGeom>
              <a:avLst/>
              <a:gdLst/>
              <a:ahLst/>
              <a:cxnLst/>
              <a:rect l="l" t="t" r="r" b="b"/>
              <a:pathLst>
                <a:path w="18598" h="13902" extrusionOk="0">
                  <a:moveTo>
                    <a:pt x="18597" y="0"/>
                  </a:moveTo>
                  <a:lnTo>
                    <a:pt x="1" y="669"/>
                  </a:lnTo>
                  <a:lnTo>
                    <a:pt x="1" y="13902"/>
                  </a:lnTo>
                  <a:lnTo>
                    <a:pt x="18597" y="13902"/>
                  </a:lnTo>
                  <a:lnTo>
                    <a:pt x="18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6"/>
            <p:cNvSpPr/>
            <p:nvPr/>
          </p:nvSpPr>
          <p:spPr>
            <a:xfrm>
              <a:off x="1961687" y="3188316"/>
              <a:ext cx="182653" cy="71792"/>
            </a:xfrm>
            <a:custGeom>
              <a:avLst/>
              <a:gdLst/>
              <a:ahLst/>
              <a:cxnLst/>
              <a:rect l="l" t="t" r="r" b="b"/>
              <a:pathLst>
                <a:path w="5699" h="2240" extrusionOk="0">
                  <a:moveTo>
                    <a:pt x="1" y="1"/>
                  </a:moveTo>
                  <a:lnTo>
                    <a:pt x="1" y="2240"/>
                  </a:lnTo>
                  <a:lnTo>
                    <a:pt x="5698" y="2240"/>
                  </a:lnTo>
                  <a:lnTo>
                    <a:pt x="5698" y="1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6"/>
            <p:cNvSpPr/>
            <p:nvPr/>
          </p:nvSpPr>
          <p:spPr>
            <a:xfrm>
              <a:off x="1955789" y="3315234"/>
              <a:ext cx="188550" cy="27339"/>
            </a:xfrm>
            <a:custGeom>
              <a:avLst/>
              <a:gdLst/>
              <a:ahLst/>
              <a:cxnLst/>
              <a:rect l="l" t="t" r="r" b="b"/>
              <a:pathLst>
                <a:path w="5883" h="853" extrusionOk="0">
                  <a:moveTo>
                    <a:pt x="1" y="1"/>
                  </a:moveTo>
                  <a:lnTo>
                    <a:pt x="1" y="853"/>
                  </a:lnTo>
                  <a:lnTo>
                    <a:pt x="5882" y="853"/>
                  </a:lnTo>
                  <a:lnTo>
                    <a:pt x="5882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6"/>
            <p:cNvSpPr/>
            <p:nvPr/>
          </p:nvSpPr>
          <p:spPr>
            <a:xfrm>
              <a:off x="1171814" y="3099954"/>
              <a:ext cx="582124" cy="415080"/>
            </a:xfrm>
            <a:custGeom>
              <a:avLst/>
              <a:gdLst/>
              <a:ahLst/>
              <a:cxnLst/>
              <a:rect l="l" t="t" r="r" b="b"/>
              <a:pathLst>
                <a:path w="18163" h="12951" extrusionOk="0">
                  <a:moveTo>
                    <a:pt x="0" y="1"/>
                  </a:moveTo>
                  <a:lnTo>
                    <a:pt x="0" y="12950"/>
                  </a:lnTo>
                  <a:lnTo>
                    <a:pt x="18163" y="12950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6"/>
            <p:cNvSpPr/>
            <p:nvPr/>
          </p:nvSpPr>
          <p:spPr>
            <a:xfrm>
              <a:off x="1753906" y="4102446"/>
              <a:ext cx="596066" cy="445559"/>
            </a:xfrm>
            <a:custGeom>
              <a:avLst/>
              <a:gdLst/>
              <a:ahLst/>
              <a:cxnLst/>
              <a:rect l="l" t="t" r="r" b="b"/>
              <a:pathLst>
                <a:path w="18598" h="13902" extrusionOk="0">
                  <a:moveTo>
                    <a:pt x="18597" y="0"/>
                  </a:moveTo>
                  <a:lnTo>
                    <a:pt x="1" y="669"/>
                  </a:lnTo>
                  <a:lnTo>
                    <a:pt x="1" y="13902"/>
                  </a:lnTo>
                  <a:lnTo>
                    <a:pt x="18597" y="13902"/>
                  </a:lnTo>
                  <a:lnTo>
                    <a:pt x="18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6"/>
            <p:cNvSpPr/>
            <p:nvPr/>
          </p:nvSpPr>
          <p:spPr>
            <a:xfrm>
              <a:off x="1961687" y="4219172"/>
              <a:ext cx="182653" cy="71792"/>
            </a:xfrm>
            <a:custGeom>
              <a:avLst/>
              <a:gdLst/>
              <a:ahLst/>
              <a:cxnLst/>
              <a:rect l="l" t="t" r="r" b="b"/>
              <a:pathLst>
                <a:path w="5699" h="2240" extrusionOk="0">
                  <a:moveTo>
                    <a:pt x="1" y="1"/>
                  </a:moveTo>
                  <a:lnTo>
                    <a:pt x="1" y="2240"/>
                  </a:lnTo>
                  <a:lnTo>
                    <a:pt x="5698" y="2240"/>
                  </a:lnTo>
                  <a:lnTo>
                    <a:pt x="5698" y="1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6"/>
            <p:cNvSpPr/>
            <p:nvPr/>
          </p:nvSpPr>
          <p:spPr>
            <a:xfrm>
              <a:off x="1955789" y="4346090"/>
              <a:ext cx="188550" cy="27339"/>
            </a:xfrm>
            <a:custGeom>
              <a:avLst/>
              <a:gdLst/>
              <a:ahLst/>
              <a:cxnLst/>
              <a:rect l="l" t="t" r="r" b="b"/>
              <a:pathLst>
                <a:path w="5883" h="853" extrusionOk="0">
                  <a:moveTo>
                    <a:pt x="1" y="1"/>
                  </a:moveTo>
                  <a:lnTo>
                    <a:pt x="1" y="853"/>
                  </a:lnTo>
                  <a:lnTo>
                    <a:pt x="5882" y="853"/>
                  </a:lnTo>
                  <a:lnTo>
                    <a:pt x="5882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6"/>
            <p:cNvSpPr/>
            <p:nvPr/>
          </p:nvSpPr>
          <p:spPr>
            <a:xfrm>
              <a:off x="1171814" y="4130810"/>
              <a:ext cx="582124" cy="415047"/>
            </a:xfrm>
            <a:custGeom>
              <a:avLst/>
              <a:gdLst/>
              <a:ahLst/>
              <a:cxnLst/>
              <a:rect l="l" t="t" r="r" b="b"/>
              <a:pathLst>
                <a:path w="18163" h="12950" extrusionOk="0">
                  <a:moveTo>
                    <a:pt x="0" y="1"/>
                  </a:moveTo>
                  <a:lnTo>
                    <a:pt x="0" y="12950"/>
                  </a:lnTo>
                  <a:lnTo>
                    <a:pt x="18163" y="12950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 idx="2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1" y="400300"/>
            <a:ext cx="6413675" cy="4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1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Functional Block Diagram</a:t>
            </a:r>
            <a:endParaRPr lang="en-US" dirty="0"/>
          </a:p>
        </p:txBody>
      </p:sp>
      <p:pic>
        <p:nvPicPr>
          <p:cNvPr id="8194" name="Picture 2" descr="wind turb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973137"/>
            <a:ext cx="558165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8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Tower </a:t>
            </a:r>
            <a:r>
              <a:rPr lang="en-US" dirty="0" err="1" smtClean="0"/>
              <a:t>Hight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Wind Speed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4817" t="20052" r="19156" b="5815"/>
          <a:stretch/>
        </p:blipFill>
        <p:spPr>
          <a:xfrm>
            <a:off x="-76200" y="1016000"/>
            <a:ext cx="4965701" cy="3693997"/>
          </a:xfrm>
          <a:prstGeom prst="rect">
            <a:avLst/>
          </a:prstGeom>
        </p:spPr>
      </p:pic>
      <p:pic>
        <p:nvPicPr>
          <p:cNvPr id="9218" name="Picture 2" descr="Wind-Power-calcul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16000"/>
            <a:ext cx="3574195" cy="77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24400" y="1619250"/>
            <a:ext cx="46609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13131"/>
                </a:solidFill>
                <a:latin typeface="Open Sans"/>
              </a:rPr>
              <a:t>Where: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313131"/>
                </a:solidFill>
                <a:latin typeface="Open Sans"/>
              </a:rPr>
              <a:t>P = Power output, kilowatts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>
                <a:solidFill>
                  <a:srgbClr val="313131"/>
                </a:solidFill>
                <a:latin typeface="Open Sans"/>
              </a:rPr>
              <a:t>Cp</a:t>
            </a:r>
            <a:r>
              <a:rPr lang="en-US" dirty="0">
                <a:solidFill>
                  <a:srgbClr val="313131"/>
                </a:solidFill>
                <a:latin typeface="Open Sans"/>
              </a:rPr>
              <a:t> = Maximum power coefficient, ranging from 0.25 to 0.45, dimension less (theoretical maximum = 0.59)</a:t>
            </a:r>
            <a:r>
              <a:rPr lang="en-US" dirty="0"/>
              <a:t/>
            </a:r>
            <a:br>
              <a:rPr lang="en-US" dirty="0"/>
            </a:br>
            <a:r>
              <a:rPr lang="el-GR" dirty="0">
                <a:solidFill>
                  <a:srgbClr val="313131"/>
                </a:solidFill>
                <a:latin typeface="Open Sans"/>
              </a:rPr>
              <a:t>ρ = </a:t>
            </a:r>
            <a:r>
              <a:rPr lang="en-US" dirty="0">
                <a:solidFill>
                  <a:srgbClr val="313131"/>
                </a:solidFill>
                <a:latin typeface="Open Sans"/>
              </a:rPr>
              <a:t>Air density, </a:t>
            </a:r>
            <a:r>
              <a:rPr lang="en-US" dirty="0" err="1">
                <a:solidFill>
                  <a:srgbClr val="313131"/>
                </a:solidFill>
                <a:latin typeface="Open Sans"/>
              </a:rPr>
              <a:t>lb</a:t>
            </a:r>
            <a:r>
              <a:rPr lang="en-US" dirty="0">
                <a:solidFill>
                  <a:srgbClr val="313131"/>
                </a:solidFill>
                <a:latin typeface="Open Sans"/>
              </a:rPr>
              <a:t>/ft3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313131"/>
                </a:solidFill>
                <a:latin typeface="Open Sans"/>
              </a:rPr>
              <a:t>A = Rotor swept area, ft2 or </a:t>
            </a:r>
            <a:r>
              <a:rPr lang="el-GR" dirty="0">
                <a:solidFill>
                  <a:srgbClr val="313131"/>
                </a:solidFill>
                <a:latin typeface="Open Sans"/>
              </a:rPr>
              <a:t>π </a:t>
            </a:r>
            <a:r>
              <a:rPr lang="en-US" dirty="0">
                <a:solidFill>
                  <a:srgbClr val="313131"/>
                </a:solidFill>
                <a:latin typeface="Open Sans"/>
              </a:rPr>
              <a:t>D2/4 (D is the rotor diameter in </a:t>
            </a:r>
            <a:r>
              <a:rPr lang="en-US" dirty="0" err="1">
                <a:solidFill>
                  <a:srgbClr val="313131"/>
                </a:solidFill>
                <a:latin typeface="Open Sans"/>
              </a:rPr>
              <a:t>ft</a:t>
            </a:r>
            <a:r>
              <a:rPr lang="en-US" dirty="0">
                <a:solidFill>
                  <a:srgbClr val="313131"/>
                </a:solidFill>
                <a:latin typeface="Open Sans"/>
              </a:rPr>
              <a:t>, </a:t>
            </a:r>
            <a:r>
              <a:rPr lang="el-GR" dirty="0">
                <a:solidFill>
                  <a:srgbClr val="313131"/>
                </a:solidFill>
                <a:latin typeface="Open Sans"/>
              </a:rPr>
              <a:t>π = 3.1416)</a:t>
            </a:r>
            <a:r>
              <a:rPr lang="el-GR" dirty="0"/>
              <a:t/>
            </a:r>
            <a:br>
              <a:rPr lang="el-GR" dirty="0"/>
            </a:br>
            <a:r>
              <a:rPr lang="en-US" dirty="0">
                <a:solidFill>
                  <a:srgbClr val="313131"/>
                </a:solidFill>
                <a:latin typeface="Open Sans"/>
              </a:rPr>
              <a:t>V = Wind speed, mph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313131"/>
                </a:solidFill>
                <a:latin typeface="Open Sans"/>
              </a:rPr>
              <a:t>k = 0.000133  A constant to yield power in kilowatts. (Multiplying the above kilowatt answer by 1.340 converts it to horse- power [i.e., 1 kW = 1.340 horsepower]).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27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Wind Energy Site Assessment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5250" y="1257300"/>
            <a:ext cx="231345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Motivation</a:t>
            </a:r>
          </a:p>
          <a:p>
            <a:pPr marL="342900" indent="-342900">
              <a:buAutoNum type="arabicPeriod"/>
            </a:pPr>
            <a:r>
              <a:rPr lang="en-US" dirty="0"/>
              <a:t>Site </a:t>
            </a:r>
            <a:r>
              <a:rPr lang="en-US" dirty="0" smtClean="0"/>
              <a:t>Description</a:t>
            </a:r>
          </a:p>
          <a:p>
            <a:pPr marL="342900" indent="-342900">
              <a:buAutoNum type="arabicPeriod"/>
            </a:pPr>
            <a:r>
              <a:rPr lang="en-US" dirty="0"/>
              <a:t>Wind </a:t>
            </a:r>
            <a:r>
              <a:rPr lang="en-US" dirty="0" smtClean="0"/>
              <a:t>Characteristics</a:t>
            </a:r>
          </a:p>
          <a:p>
            <a:pPr marL="342900" indent="-342900">
              <a:buAutoNum type="arabicPeriod"/>
            </a:pPr>
            <a:r>
              <a:rPr lang="en-US" dirty="0" smtClean="0"/>
              <a:t>Microsite </a:t>
            </a:r>
            <a:r>
              <a:rPr lang="en-US" dirty="0"/>
              <a:t>and </a:t>
            </a:r>
            <a:r>
              <a:rPr lang="en-US" dirty="0" smtClean="0"/>
              <a:t>Analysis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815250" y="2692650"/>
            <a:ext cx="770400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ilita One"/>
              <a:buNone/>
              <a:defRPr sz="27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35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863850"/>
            <a:ext cx="7704000" cy="320400"/>
          </a:xfrm>
        </p:spPr>
        <p:txBody>
          <a:bodyPr/>
          <a:lstStyle/>
          <a:p>
            <a:pPr algn="l"/>
            <a:r>
              <a:rPr lang="en-US" dirty="0"/>
              <a:t>How to choose the Site for Wind Power Generation</a:t>
            </a:r>
            <a:endParaRPr lang="en-US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20000" y="1364044"/>
            <a:ext cx="72390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Josefin Sans" panose="020B0604020202020204" charset="0"/>
                <a:cs typeface="Times New Roman" panose="02020603050405020304" pitchFamily="18" charset="0"/>
              </a:rPr>
              <a:t>1.    High annual average wind speed: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Josefin Sans" panose="020B060402020202020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Josefin Sans" panose="020B0604020202020204" charset="0"/>
                <a:cs typeface="Times New Roman" panose="02020603050405020304" pitchFamily="18" charset="0"/>
              </a:rPr>
              <a:t>2.    Availability of anemometry data: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Josefin Sans" panose="020B060402020202020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Josefin Sans" panose="020B0604020202020204" charset="0"/>
                <a:cs typeface="Times New Roman" panose="02020603050405020304" pitchFamily="18" charset="0"/>
              </a:rPr>
              <a:t>3.    Availability of wind V(t) Curve at the proposed site: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Josefin Sans" panose="020B060402020202020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Josefin Sans" panose="020B0604020202020204" charset="0"/>
                <a:cs typeface="Times New Roman" panose="02020603050405020304" pitchFamily="18" charset="0"/>
              </a:rPr>
              <a:t>4.    Wind structure at the proposed site: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Josefin Sans" panose="020B060402020202020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Josefin Sans" panose="020B0604020202020204" charset="0"/>
                <a:cs typeface="Times New Roman" panose="02020603050405020304" pitchFamily="18" charset="0"/>
              </a:rPr>
              <a:t>5.    Altitude of the proposed site: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Josefin Sans" panose="020B060402020202020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Josefin Sans" panose="020B0604020202020204" charset="0"/>
                <a:cs typeface="Times New Roman" panose="02020603050405020304" pitchFamily="18" charset="0"/>
              </a:rPr>
              <a:t>6.    Terrain and its aerodynamic: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Josefin Sans" panose="020B060402020202020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Josefin Sans" panose="020B0604020202020204" charset="0"/>
                <a:cs typeface="Times New Roman" panose="02020603050405020304" pitchFamily="18" charset="0"/>
              </a:rPr>
              <a:t>7.    Local Ecology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Josefin Sans" panose="020B060402020202020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Josefin Sans" panose="020B0604020202020204" charset="0"/>
                <a:cs typeface="Times New Roman" panose="02020603050405020304" pitchFamily="18" charset="0"/>
              </a:rPr>
              <a:t>8.    Distance to road or railways: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Josefin Sans" panose="020B060402020202020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Josefin Sans" panose="020B0604020202020204" charset="0"/>
                <a:cs typeface="Times New Roman" panose="02020603050405020304" pitchFamily="18" charset="0"/>
              </a:rPr>
              <a:t>9.    Nearness of site to local </a:t>
            </a:r>
            <a:r>
              <a:rPr kumimoji="0" lang="en-US" sz="1800" b="1" i="1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Josefin Sans" panose="020B0604020202020204" charset="0"/>
                <a:cs typeface="Times New Roman" panose="02020603050405020304" pitchFamily="18" charset="0"/>
              </a:rPr>
              <a:t>centre</a:t>
            </a: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Josefin Sans" panose="020B0604020202020204" charset="0"/>
                <a:cs typeface="Times New Roman" panose="02020603050405020304" pitchFamily="18" charset="0"/>
              </a:rPr>
              <a:t>/users: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Josefin Sans" panose="020B060402020202020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Josefin Sans" panose="020B0604020202020204" charset="0"/>
                <a:cs typeface="Times New Roman" panose="02020603050405020304" pitchFamily="18" charset="0"/>
              </a:rPr>
              <a:t>10.  Nature of ground: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Josefin Sans" panose="020B060402020202020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Josefin Sans" panose="020B0604020202020204" charset="0"/>
                <a:cs typeface="Times New Roman" panose="02020603050405020304" pitchFamily="18" charset="0"/>
              </a:rPr>
              <a:t>11.  Favorable land cost: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Josefi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39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Top Manufacturer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20000" y="1148318"/>
            <a:ext cx="64301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accent6">
                    <a:lumMod val="10000"/>
                  </a:schemeClr>
                </a:solidFill>
                <a:latin typeface="Josefin Sans" panose="020B0604020202020204" charset="0"/>
              </a:rPr>
              <a:t>Siemens </a:t>
            </a:r>
            <a:r>
              <a:rPr lang="en-US" sz="2400" b="1" i="1" dirty="0" err="1">
                <a:solidFill>
                  <a:schemeClr val="accent6">
                    <a:lumMod val="10000"/>
                  </a:schemeClr>
                </a:solidFill>
                <a:latin typeface="Josefin Sans" panose="020B0604020202020204" charset="0"/>
              </a:rPr>
              <a:t>Gamesa</a:t>
            </a:r>
            <a:r>
              <a:rPr lang="en-US" sz="2400" b="1" i="1" dirty="0">
                <a:solidFill>
                  <a:schemeClr val="accent6">
                    <a:lumMod val="10000"/>
                  </a:schemeClr>
                </a:solidFill>
                <a:latin typeface="Josefin Sans" panose="020B0604020202020204" charset="0"/>
              </a:rPr>
              <a:t> Renewable Energy</a:t>
            </a:r>
            <a:endParaRPr lang="en-US" sz="2400" b="1" dirty="0">
              <a:solidFill>
                <a:schemeClr val="accent6">
                  <a:lumMod val="10000"/>
                </a:schemeClr>
              </a:solidFill>
              <a:latin typeface="Josefin Sans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 err="1" smtClean="0">
                <a:solidFill>
                  <a:schemeClr val="accent6">
                    <a:lumMod val="10000"/>
                  </a:schemeClr>
                </a:solidFill>
                <a:latin typeface="Josefin Sans" panose="020B0604020202020204" charset="0"/>
              </a:rPr>
              <a:t>Suzlon</a:t>
            </a:r>
            <a:endParaRPr lang="en-US" sz="2400" b="1" i="1" dirty="0" smtClean="0">
              <a:solidFill>
                <a:schemeClr val="accent6">
                  <a:lumMod val="10000"/>
                </a:schemeClr>
              </a:solidFill>
              <a:latin typeface="Josefin Sans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 err="1" smtClean="0">
                <a:solidFill>
                  <a:schemeClr val="accent6">
                    <a:lumMod val="10000"/>
                  </a:schemeClr>
                </a:solidFill>
                <a:latin typeface="Josefin Sans" panose="020B0604020202020204" charset="0"/>
              </a:rPr>
              <a:t>Vestas</a:t>
            </a:r>
            <a:endParaRPr lang="en-US" sz="2400" b="1" i="1" dirty="0" smtClean="0">
              <a:solidFill>
                <a:schemeClr val="accent6">
                  <a:lumMod val="10000"/>
                </a:schemeClr>
              </a:solidFill>
              <a:latin typeface="Josefin Sans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 err="1">
                <a:solidFill>
                  <a:schemeClr val="accent6">
                    <a:lumMod val="10000"/>
                  </a:schemeClr>
                </a:solidFill>
                <a:latin typeface="Josefin Sans" panose="020B0604020202020204" charset="0"/>
              </a:rPr>
              <a:t>Inox</a:t>
            </a:r>
            <a:r>
              <a:rPr lang="en-US" sz="2400" b="1" i="1" dirty="0">
                <a:solidFill>
                  <a:schemeClr val="accent6">
                    <a:lumMod val="10000"/>
                  </a:schemeClr>
                </a:solidFill>
                <a:latin typeface="Josefin Sans" panose="020B0604020202020204" charset="0"/>
              </a:rPr>
              <a:t> Wind</a:t>
            </a:r>
            <a:endParaRPr lang="en-US" sz="2400" b="1" dirty="0">
              <a:solidFill>
                <a:schemeClr val="accent6">
                  <a:lumMod val="10000"/>
                </a:schemeClr>
              </a:solidFill>
              <a:latin typeface="Josefin Sans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schemeClr val="accent6">
                    <a:lumMod val="10000"/>
                  </a:schemeClr>
                </a:solidFill>
                <a:latin typeface="Josefin Sans" panose="020B0604020202020204" charset="0"/>
              </a:rPr>
              <a:t>GE </a:t>
            </a:r>
            <a:r>
              <a:rPr lang="en-US" sz="2400" b="1" i="1" dirty="0">
                <a:solidFill>
                  <a:schemeClr val="accent6">
                    <a:lumMod val="10000"/>
                  </a:schemeClr>
                </a:solidFill>
                <a:latin typeface="Josefin Sans" panose="020B0604020202020204" charset="0"/>
              </a:rPr>
              <a:t>Renewable Energy</a:t>
            </a:r>
            <a:endParaRPr lang="en-US" sz="2400" b="1" dirty="0">
              <a:solidFill>
                <a:schemeClr val="accent6">
                  <a:lumMod val="10000"/>
                </a:schemeClr>
              </a:solidFill>
              <a:latin typeface="Josefin Sans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schemeClr val="accent6">
                    <a:lumMod val="10000"/>
                  </a:schemeClr>
                </a:solidFill>
                <a:latin typeface="Josefin Sans" panose="020B0604020202020204" charset="0"/>
              </a:rPr>
              <a:t>Envision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 err="1" smtClean="0">
                <a:solidFill>
                  <a:schemeClr val="accent6">
                    <a:lumMod val="10000"/>
                  </a:schemeClr>
                </a:solidFill>
                <a:latin typeface="Josefin Sans" panose="020B0604020202020204" charset="0"/>
              </a:rPr>
              <a:t>Senvion</a:t>
            </a:r>
            <a:endParaRPr lang="en-US" sz="2400" b="1" dirty="0">
              <a:solidFill>
                <a:schemeClr val="accent6">
                  <a:lumMod val="10000"/>
                </a:schemeClr>
              </a:solidFill>
              <a:latin typeface="Josefi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65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and </a:t>
            </a:r>
            <a:r>
              <a:rPr lang="en-US" dirty="0" err="1" smtClean="0"/>
              <a:t>Disadv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04100" y="1118391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Free</a:t>
            </a:r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Renewable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Non-Polluting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Minimum Operating 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No Fuel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Shortest Pay-Back Time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38600" y="120625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High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Initial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Investment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Thread for Birds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Wind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Strength &lt;&gt; Electricity Not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Constant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0000" y="2976820"/>
            <a:ext cx="68619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Financial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- risk - Not enough Energy from wind to replace traditional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Life time of Turbines is 20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Hard to estimate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wind power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57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1" name="Google Shape;3311;p5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006000" cy="12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</a:t>
            </a:r>
            <a:endParaRPr/>
          </a:p>
        </p:txBody>
      </p:sp>
      <p:grpSp>
        <p:nvGrpSpPr>
          <p:cNvPr id="3312" name="Google Shape;3312;p59"/>
          <p:cNvGrpSpPr/>
          <p:nvPr/>
        </p:nvGrpSpPr>
        <p:grpSpPr>
          <a:xfrm>
            <a:off x="4087120" y="2021335"/>
            <a:ext cx="2123889" cy="2650247"/>
            <a:chOff x="4087120" y="2021335"/>
            <a:chExt cx="2123889" cy="2650247"/>
          </a:xfrm>
        </p:grpSpPr>
        <p:sp>
          <p:nvSpPr>
            <p:cNvPr id="3313" name="Google Shape;3313;p59"/>
            <p:cNvSpPr/>
            <p:nvPr/>
          </p:nvSpPr>
          <p:spPr>
            <a:xfrm>
              <a:off x="4956252" y="2031815"/>
              <a:ext cx="234061" cy="457321"/>
            </a:xfrm>
            <a:custGeom>
              <a:avLst/>
              <a:gdLst/>
              <a:ahLst/>
              <a:cxnLst/>
              <a:rect l="l" t="t" r="r" b="b"/>
              <a:pathLst>
                <a:path w="7303" h="14269" extrusionOk="0">
                  <a:moveTo>
                    <a:pt x="4184" y="1"/>
                  </a:moveTo>
                  <a:cubicBezTo>
                    <a:pt x="2817" y="1"/>
                    <a:pt x="1458" y="410"/>
                    <a:pt x="302" y="1213"/>
                  </a:cubicBezTo>
                  <a:lnTo>
                    <a:pt x="1" y="1413"/>
                  </a:lnTo>
                  <a:lnTo>
                    <a:pt x="235" y="11940"/>
                  </a:lnTo>
                  <a:cubicBezTo>
                    <a:pt x="252" y="13176"/>
                    <a:pt x="1237" y="14195"/>
                    <a:pt x="2474" y="14262"/>
                  </a:cubicBezTo>
                  <a:cubicBezTo>
                    <a:pt x="2534" y="14267"/>
                    <a:pt x="2593" y="14269"/>
                    <a:pt x="2652" y="14269"/>
                  </a:cubicBezTo>
                  <a:cubicBezTo>
                    <a:pt x="3927" y="14269"/>
                    <a:pt x="4982" y="13249"/>
                    <a:pt x="5014" y="11940"/>
                  </a:cubicBezTo>
                  <a:cubicBezTo>
                    <a:pt x="5047" y="10636"/>
                    <a:pt x="5080" y="9316"/>
                    <a:pt x="5080" y="9316"/>
                  </a:cubicBezTo>
                  <a:cubicBezTo>
                    <a:pt x="5080" y="9316"/>
                    <a:pt x="7052" y="9116"/>
                    <a:pt x="7169" y="7161"/>
                  </a:cubicBezTo>
                  <a:cubicBezTo>
                    <a:pt x="7303" y="5206"/>
                    <a:pt x="7186" y="695"/>
                    <a:pt x="7186" y="695"/>
                  </a:cubicBezTo>
                  <a:cubicBezTo>
                    <a:pt x="6235" y="230"/>
                    <a:pt x="5207" y="1"/>
                    <a:pt x="41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59"/>
            <p:cNvSpPr/>
            <p:nvPr/>
          </p:nvSpPr>
          <p:spPr>
            <a:xfrm>
              <a:off x="5152270" y="2148862"/>
              <a:ext cx="24134" cy="18365"/>
            </a:xfrm>
            <a:custGeom>
              <a:avLst/>
              <a:gdLst/>
              <a:ahLst/>
              <a:cxnLst/>
              <a:rect l="l" t="t" r="r" b="b"/>
              <a:pathLst>
                <a:path w="753" h="573" extrusionOk="0">
                  <a:moveTo>
                    <a:pt x="368" y="0"/>
                  </a:moveTo>
                  <a:cubicBezTo>
                    <a:pt x="117" y="0"/>
                    <a:pt x="0" y="318"/>
                    <a:pt x="167" y="485"/>
                  </a:cubicBezTo>
                  <a:cubicBezTo>
                    <a:pt x="226" y="543"/>
                    <a:pt x="301" y="572"/>
                    <a:pt x="374" y="572"/>
                  </a:cubicBezTo>
                  <a:cubicBezTo>
                    <a:pt x="447" y="572"/>
                    <a:pt x="518" y="543"/>
                    <a:pt x="568" y="485"/>
                  </a:cubicBezTo>
                  <a:cubicBezTo>
                    <a:pt x="752" y="318"/>
                    <a:pt x="635" y="0"/>
                    <a:pt x="3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59"/>
            <p:cNvSpPr/>
            <p:nvPr/>
          </p:nvSpPr>
          <p:spPr>
            <a:xfrm>
              <a:off x="5150122" y="2143990"/>
              <a:ext cx="32691" cy="9839"/>
            </a:xfrm>
            <a:custGeom>
              <a:avLst/>
              <a:gdLst/>
              <a:ahLst/>
              <a:cxnLst/>
              <a:rect l="l" t="t" r="r" b="b"/>
              <a:pathLst>
                <a:path w="1020" h="307" extrusionOk="0">
                  <a:moveTo>
                    <a:pt x="481" y="1"/>
                  </a:moveTo>
                  <a:cubicBezTo>
                    <a:pt x="357" y="1"/>
                    <a:pt x="230" y="34"/>
                    <a:pt x="117" y="102"/>
                  </a:cubicBezTo>
                  <a:cubicBezTo>
                    <a:pt x="34" y="169"/>
                    <a:pt x="0" y="219"/>
                    <a:pt x="17" y="236"/>
                  </a:cubicBezTo>
                  <a:cubicBezTo>
                    <a:pt x="19" y="240"/>
                    <a:pt x="23" y="241"/>
                    <a:pt x="30" y="241"/>
                  </a:cubicBezTo>
                  <a:cubicBezTo>
                    <a:pt x="74" y="241"/>
                    <a:pt x="221" y="164"/>
                    <a:pt x="426" y="164"/>
                  </a:cubicBezTo>
                  <a:cubicBezTo>
                    <a:pt x="456" y="164"/>
                    <a:pt x="486" y="165"/>
                    <a:pt x="518" y="169"/>
                  </a:cubicBezTo>
                  <a:cubicBezTo>
                    <a:pt x="761" y="169"/>
                    <a:pt x="935" y="307"/>
                    <a:pt x="990" y="307"/>
                  </a:cubicBezTo>
                  <a:cubicBezTo>
                    <a:pt x="996" y="307"/>
                    <a:pt x="1000" y="306"/>
                    <a:pt x="1003" y="303"/>
                  </a:cubicBezTo>
                  <a:cubicBezTo>
                    <a:pt x="1020" y="286"/>
                    <a:pt x="986" y="219"/>
                    <a:pt x="903" y="152"/>
                  </a:cubicBezTo>
                  <a:cubicBezTo>
                    <a:pt x="783" y="51"/>
                    <a:pt x="634" y="1"/>
                    <a:pt x="4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59"/>
            <p:cNvSpPr/>
            <p:nvPr/>
          </p:nvSpPr>
          <p:spPr>
            <a:xfrm>
              <a:off x="5058812" y="2152195"/>
              <a:ext cx="23877" cy="18204"/>
            </a:xfrm>
            <a:custGeom>
              <a:avLst/>
              <a:gdLst/>
              <a:ahLst/>
              <a:cxnLst/>
              <a:rect l="l" t="t" r="r" b="b"/>
              <a:pathLst>
                <a:path w="745" h="568" extrusionOk="0">
                  <a:moveTo>
                    <a:pt x="368" y="0"/>
                  </a:moveTo>
                  <a:cubicBezTo>
                    <a:pt x="279" y="0"/>
                    <a:pt x="195" y="41"/>
                    <a:pt x="143" y="113"/>
                  </a:cubicBezTo>
                  <a:cubicBezTo>
                    <a:pt x="1" y="318"/>
                    <a:pt x="156" y="567"/>
                    <a:pt x="384" y="567"/>
                  </a:cubicBezTo>
                  <a:cubicBezTo>
                    <a:pt x="398" y="567"/>
                    <a:pt x="412" y="566"/>
                    <a:pt x="427" y="565"/>
                  </a:cubicBezTo>
                  <a:cubicBezTo>
                    <a:pt x="677" y="514"/>
                    <a:pt x="744" y="180"/>
                    <a:pt x="527" y="47"/>
                  </a:cubicBezTo>
                  <a:cubicBezTo>
                    <a:pt x="477" y="15"/>
                    <a:pt x="421" y="0"/>
                    <a:pt x="3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59"/>
            <p:cNvSpPr/>
            <p:nvPr/>
          </p:nvSpPr>
          <p:spPr>
            <a:xfrm>
              <a:off x="5055863" y="2146971"/>
              <a:ext cx="32691" cy="10096"/>
            </a:xfrm>
            <a:custGeom>
              <a:avLst/>
              <a:gdLst/>
              <a:ahLst/>
              <a:cxnLst/>
              <a:rect l="l" t="t" r="r" b="b"/>
              <a:pathLst>
                <a:path w="1020" h="315" extrusionOk="0">
                  <a:moveTo>
                    <a:pt x="474" y="1"/>
                  </a:moveTo>
                  <a:cubicBezTo>
                    <a:pt x="352" y="1"/>
                    <a:pt x="228" y="36"/>
                    <a:pt x="118" y="109"/>
                  </a:cubicBezTo>
                  <a:cubicBezTo>
                    <a:pt x="34" y="176"/>
                    <a:pt x="1" y="226"/>
                    <a:pt x="17" y="243"/>
                  </a:cubicBezTo>
                  <a:cubicBezTo>
                    <a:pt x="19" y="247"/>
                    <a:pt x="24" y="248"/>
                    <a:pt x="30" y="248"/>
                  </a:cubicBezTo>
                  <a:cubicBezTo>
                    <a:pt x="80" y="248"/>
                    <a:pt x="256" y="158"/>
                    <a:pt x="472" y="158"/>
                  </a:cubicBezTo>
                  <a:cubicBezTo>
                    <a:pt x="487" y="158"/>
                    <a:pt x="503" y="158"/>
                    <a:pt x="519" y="159"/>
                  </a:cubicBezTo>
                  <a:cubicBezTo>
                    <a:pt x="762" y="175"/>
                    <a:pt x="936" y="314"/>
                    <a:pt x="991" y="314"/>
                  </a:cubicBezTo>
                  <a:cubicBezTo>
                    <a:pt x="996" y="314"/>
                    <a:pt x="1000" y="313"/>
                    <a:pt x="1003" y="310"/>
                  </a:cubicBezTo>
                  <a:cubicBezTo>
                    <a:pt x="1020" y="293"/>
                    <a:pt x="987" y="226"/>
                    <a:pt x="903" y="159"/>
                  </a:cubicBezTo>
                  <a:cubicBezTo>
                    <a:pt x="782" y="57"/>
                    <a:pt x="629" y="1"/>
                    <a:pt x="4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59"/>
            <p:cNvSpPr/>
            <p:nvPr/>
          </p:nvSpPr>
          <p:spPr>
            <a:xfrm>
              <a:off x="5116919" y="2148317"/>
              <a:ext cx="25736" cy="76599"/>
            </a:xfrm>
            <a:custGeom>
              <a:avLst/>
              <a:gdLst/>
              <a:ahLst/>
              <a:cxnLst/>
              <a:rect l="l" t="t" r="r" b="b"/>
              <a:pathLst>
                <a:path w="803" h="2390" extrusionOk="0">
                  <a:moveTo>
                    <a:pt x="35" y="0"/>
                  </a:moveTo>
                  <a:cubicBezTo>
                    <a:pt x="35" y="0"/>
                    <a:pt x="34" y="0"/>
                    <a:pt x="34" y="1"/>
                  </a:cubicBezTo>
                  <a:cubicBezTo>
                    <a:pt x="1" y="1"/>
                    <a:pt x="168" y="652"/>
                    <a:pt x="418" y="1454"/>
                  </a:cubicBezTo>
                  <a:cubicBezTo>
                    <a:pt x="485" y="1655"/>
                    <a:pt x="552" y="1838"/>
                    <a:pt x="619" y="2006"/>
                  </a:cubicBezTo>
                  <a:cubicBezTo>
                    <a:pt x="635" y="2072"/>
                    <a:pt x="652" y="2139"/>
                    <a:pt x="652" y="2223"/>
                  </a:cubicBezTo>
                  <a:cubicBezTo>
                    <a:pt x="652" y="2256"/>
                    <a:pt x="585" y="2273"/>
                    <a:pt x="519" y="2273"/>
                  </a:cubicBezTo>
                  <a:cubicBezTo>
                    <a:pt x="368" y="2273"/>
                    <a:pt x="218" y="2290"/>
                    <a:pt x="84" y="2340"/>
                  </a:cubicBezTo>
                  <a:cubicBezTo>
                    <a:pt x="218" y="2390"/>
                    <a:pt x="368" y="2390"/>
                    <a:pt x="519" y="2390"/>
                  </a:cubicBezTo>
                  <a:cubicBezTo>
                    <a:pt x="569" y="2390"/>
                    <a:pt x="602" y="2373"/>
                    <a:pt x="635" y="2373"/>
                  </a:cubicBezTo>
                  <a:cubicBezTo>
                    <a:pt x="702" y="2356"/>
                    <a:pt x="752" y="2323"/>
                    <a:pt x="769" y="2273"/>
                  </a:cubicBezTo>
                  <a:cubicBezTo>
                    <a:pt x="803" y="2173"/>
                    <a:pt x="786" y="2056"/>
                    <a:pt x="752" y="1972"/>
                  </a:cubicBezTo>
                  <a:cubicBezTo>
                    <a:pt x="686" y="1788"/>
                    <a:pt x="635" y="1605"/>
                    <a:pt x="569" y="1404"/>
                  </a:cubicBezTo>
                  <a:cubicBezTo>
                    <a:pt x="321" y="629"/>
                    <a:pt x="74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59"/>
            <p:cNvSpPr/>
            <p:nvPr/>
          </p:nvSpPr>
          <p:spPr>
            <a:xfrm>
              <a:off x="5085317" y="2231326"/>
              <a:ext cx="47178" cy="24807"/>
            </a:xfrm>
            <a:custGeom>
              <a:avLst/>
              <a:gdLst/>
              <a:ahLst/>
              <a:cxnLst/>
              <a:rect l="l" t="t" r="r" b="b"/>
              <a:pathLst>
                <a:path w="1472" h="774" extrusionOk="0">
                  <a:moveTo>
                    <a:pt x="168" y="0"/>
                  </a:moveTo>
                  <a:cubicBezTo>
                    <a:pt x="168" y="0"/>
                    <a:pt x="1" y="468"/>
                    <a:pt x="586" y="719"/>
                  </a:cubicBezTo>
                  <a:cubicBezTo>
                    <a:pt x="674" y="756"/>
                    <a:pt x="767" y="774"/>
                    <a:pt x="859" y="774"/>
                  </a:cubicBezTo>
                  <a:cubicBezTo>
                    <a:pt x="1096" y="774"/>
                    <a:pt x="1327" y="656"/>
                    <a:pt x="1471" y="451"/>
                  </a:cubicBezTo>
                  <a:lnTo>
                    <a:pt x="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59"/>
            <p:cNvSpPr/>
            <p:nvPr/>
          </p:nvSpPr>
          <p:spPr>
            <a:xfrm>
              <a:off x="5038749" y="2302541"/>
              <a:ext cx="80349" cy="43524"/>
            </a:xfrm>
            <a:custGeom>
              <a:avLst/>
              <a:gdLst/>
              <a:ahLst/>
              <a:cxnLst/>
              <a:rect l="l" t="t" r="r" b="b"/>
              <a:pathLst>
                <a:path w="2507" h="1358" extrusionOk="0">
                  <a:moveTo>
                    <a:pt x="0" y="1"/>
                  </a:moveTo>
                  <a:cubicBezTo>
                    <a:pt x="0" y="1"/>
                    <a:pt x="505" y="1357"/>
                    <a:pt x="2327" y="1357"/>
                  </a:cubicBezTo>
                  <a:cubicBezTo>
                    <a:pt x="2380" y="1357"/>
                    <a:pt x="2434" y="1356"/>
                    <a:pt x="2490" y="1354"/>
                  </a:cubicBezTo>
                  <a:lnTo>
                    <a:pt x="2506" y="853"/>
                  </a:lnTo>
                  <a:cubicBezTo>
                    <a:pt x="1604" y="819"/>
                    <a:pt x="735" y="519"/>
                    <a:pt x="0" y="1"/>
                  </a:cubicBezTo>
                  <a:close/>
                </a:path>
              </a:pathLst>
            </a:custGeom>
            <a:solidFill>
              <a:srgbClr val="A36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59"/>
            <p:cNvSpPr/>
            <p:nvPr/>
          </p:nvSpPr>
          <p:spPr>
            <a:xfrm>
              <a:off x="4955194" y="2021335"/>
              <a:ext cx="231914" cy="175217"/>
            </a:xfrm>
            <a:custGeom>
              <a:avLst/>
              <a:gdLst/>
              <a:ahLst/>
              <a:cxnLst/>
              <a:rect l="l" t="t" r="r" b="b"/>
              <a:pathLst>
                <a:path w="7236" h="5467" extrusionOk="0">
                  <a:moveTo>
                    <a:pt x="3835" y="1"/>
                  </a:moveTo>
                  <a:cubicBezTo>
                    <a:pt x="3145" y="1"/>
                    <a:pt x="2453" y="80"/>
                    <a:pt x="1772" y="237"/>
                  </a:cubicBezTo>
                  <a:cubicBezTo>
                    <a:pt x="1772" y="237"/>
                    <a:pt x="101" y="855"/>
                    <a:pt x="34" y="1740"/>
                  </a:cubicBezTo>
                  <a:cubicBezTo>
                    <a:pt x="1" y="2475"/>
                    <a:pt x="17" y="3227"/>
                    <a:pt x="84" y="3946"/>
                  </a:cubicBezTo>
                  <a:lnTo>
                    <a:pt x="218" y="5466"/>
                  </a:lnTo>
                  <a:lnTo>
                    <a:pt x="836" y="5466"/>
                  </a:lnTo>
                  <a:lnTo>
                    <a:pt x="886" y="3428"/>
                  </a:lnTo>
                  <a:cubicBezTo>
                    <a:pt x="886" y="3428"/>
                    <a:pt x="2022" y="2609"/>
                    <a:pt x="2039" y="1373"/>
                  </a:cubicBezTo>
                  <a:cubicBezTo>
                    <a:pt x="2345" y="1326"/>
                    <a:pt x="3328" y="1198"/>
                    <a:pt x="4465" y="1198"/>
                  </a:cubicBezTo>
                  <a:cubicBezTo>
                    <a:pt x="5380" y="1198"/>
                    <a:pt x="6394" y="1281"/>
                    <a:pt x="7235" y="1556"/>
                  </a:cubicBezTo>
                  <a:lnTo>
                    <a:pt x="7219" y="1122"/>
                  </a:lnTo>
                  <a:cubicBezTo>
                    <a:pt x="7219" y="838"/>
                    <a:pt x="7052" y="587"/>
                    <a:pt x="6784" y="504"/>
                  </a:cubicBezTo>
                  <a:cubicBezTo>
                    <a:pt x="5834" y="167"/>
                    <a:pt x="4837" y="1"/>
                    <a:pt x="38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59"/>
            <p:cNvSpPr/>
            <p:nvPr/>
          </p:nvSpPr>
          <p:spPr>
            <a:xfrm>
              <a:off x="4922247" y="2143509"/>
              <a:ext cx="43684" cy="72433"/>
            </a:xfrm>
            <a:custGeom>
              <a:avLst/>
              <a:gdLst/>
              <a:ahLst/>
              <a:cxnLst/>
              <a:rect l="l" t="t" r="r" b="b"/>
              <a:pathLst>
                <a:path w="1363" h="2260" extrusionOk="0">
                  <a:moveTo>
                    <a:pt x="1045" y="0"/>
                  </a:moveTo>
                  <a:cubicBezTo>
                    <a:pt x="678" y="0"/>
                    <a:pt x="93" y="151"/>
                    <a:pt x="43" y="1153"/>
                  </a:cubicBezTo>
                  <a:cubicBezTo>
                    <a:pt x="0" y="2079"/>
                    <a:pt x="548" y="2259"/>
                    <a:pt x="951" y="2259"/>
                  </a:cubicBezTo>
                  <a:cubicBezTo>
                    <a:pt x="1180" y="2259"/>
                    <a:pt x="1363" y="2201"/>
                    <a:pt x="1363" y="2189"/>
                  </a:cubicBezTo>
                  <a:cubicBezTo>
                    <a:pt x="1363" y="2156"/>
                    <a:pt x="1346" y="852"/>
                    <a:pt x="1329" y="301"/>
                  </a:cubicBezTo>
                  <a:cubicBezTo>
                    <a:pt x="1329" y="134"/>
                    <a:pt x="1212" y="17"/>
                    <a:pt x="10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59"/>
            <p:cNvSpPr/>
            <p:nvPr/>
          </p:nvSpPr>
          <p:spPr>
            <a:xfrm>
              <a:off x="4934843" y="2158477"/>
              <a:ext cx="20929" cy="40543"/>
            </a:xfrm>
            <a:custGeom>
              <a:avLst/>
              <a:gdLst/>
              <a:ahLst/>
              <a:cxnLst/>
              <a:rect l="l" t="t" r="r" b="b"/>
              <a:pathLst>
                <a:path w="653" h="1265" extrusionOk="0">
                  <a:moveTo>
                    <a:pt x="402" y="1"/>
                  </a:moveTo>
                  <a:cubicBezTo>
                    <a:pt x="285" y="18"/>
                    <a:pt x="184" y="101"/>
                    <a:pt x="134" y="218"/>
                  </a:cubicBezTo>
                  <a:cubicBezTo>
                    <a:pt x="67" y="335"/>
                    <a:pt x="34" y="469"/>
                    <a:pt x="34" y="619"/>
                  </a:cubicBezTo>
                  <a:cubicBezTo>
                    <a:pt x="1" y="870"/>
                    <a:pt x="134" y="1120"/>
                    <a:pt x="368" y="1254"/>
                  </a:cubicBezTo>
                  <a:cubicBezTo>
                    <a:pt x="399" y="1260"/>
                    <a:pt x="429" y="1264"/>
                    <a:pt x="459" y="1264"/>
                  </a:cubicBezTo>
                  <a:cubicBezTo>
                    <a:pt x="511" y="1264"/>
                    <a:pt x="560" y="1252"/>
                    <a:pt x="602" y="1221"/>
                  </a:cubicBezTo>
                  <a:cubicBezTo>
                    <a:pt x="636" y="1187"/>
                    <a:pt x="652" y="1154"/>
                    <a:pt x="652" y="1154"/>
                  </a:cubicBezTo>
                  <a:cubicBezTo>
                    <a:pt x="636" y="1154"/>
                    <a:pt x="619" y="1171"/>
                    <a:pt x="585" y="1187"/>
                  </a:cubicBezTo>
                  <a:cubicBezTo>
                    <a:pt x="552" y="1196"/>
                    <a:pt x="519" y="1200"/>
                    <a:pt x="485" y="1200"/>
                  </a:cubicBezTo>
                  <a:cubicBezTo>
                    <a:pt x="452" y="1200"/>
                    <a:pt x="418" y="1196"/>
                    <a:pt x="385" y="1187"/>
                  </a:cubicBezTo>
                  <a:cubicBezTo>
                    <a:pt x="201" y="1054"/>
                    <a:pt x="101" y="836"/>
                    <a:pt x="134" y="619"/>
                  </a:cubicBezTo>
                  <a:cubicBezTo>
                    <a:pt x="134" y="486"/>
                    <a:pt x="151" y="369"/>
                    <a:pt x="218" y="268"/>
                  </a:cubicBezTo>
                  <a:cubicBezTo>
                    <a:pt x="251" y="168"/>
                    <a:pt x="318" y="101"/>
                    <a:pt x="402" y="68"/>
                  </a:cubicBezTo>
                  <a:cubicBezTo>
                    <a:pt x="468" y="68"/>
                    <a:pt x="535" y="101"/>
                    <a:pt x="552" y="151"/>
                  </a:cubicBezTo>
                  <a:cubicBezTo>
                    <a:pt x="569" y="185"/>
                    <a:pt x="569" y="218"/>
                    <a:pt x="569" y="218"/>
                  </a:cubicBezTo>
                  <a:cubicBezTo>
                    <a:pt x="569" y="221"/>
                    <a:pt x="570" y="222"/>
                    <a:pt x="571" y="222"/>
                  </a:cubicBezTo>
                  <a:cubicBezTo>
                    <a:pt x="579" y="222"/>
                    <a:pt x="599" y="190"/>
                    <a:pt x="585" y="135"/>
                  </a:cubicBezTo>
                  <a:cubicBezTo>
                    <a:pt x="585" y="101"/>
                    <a:pt x="569" y="68"/>
                    <a:pt x="535" y="51"/>
                  </a:cubicBezTo>
                  <a:cubicBezTo>
                    <a:pt x="502" y="18"/>
                    <a:pt x="452" y="1"/>
                    <a:pt x="402" y="1"/>
                  </a:cubicBezTo>
                  <a:close/>
                </a:path>
              </a:pathLst>
            </a:custGeom>
            <a:solidFill>
              <a:srgbClr val="A36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59"/>
            <p:cNvSpPr/>
            <p:nvPr/>
          </p:nvSpPr>
          <p:spPr>
            <a:xfrm>
              <a:off x="5269541" y="2143638"/>
              <a:ext cx="617475" cy="617411"/>
            </a:xfrm>
            <a:custGeom>
              <a:avLst/>
              <a:gdLst/>
              <a:ahLst/>
              <a:cxnLst/>
              <a:rect l="l" t="t" r="r" b="b"/>
              <a:pathLst>
                <a:path w="19266" h="19264" extrusionOk="0">
                  <a:moveTo>
                    <a:pt x="17611" y="1"/>
                  </a:moveTo>
                  <a:cubicBezTo>
                    <a:pt x="17375" y="1"/>
                    <a:pt x="17277" y="464"/>
                    <a:pt x="17277" y="464"/>
                  </a:cubicBezTo>
                  <a:cubicBezTo>
                    <a:pt x="17277" y="464"/>
                    <a:pt x="16380" y="2756"/>
                    <a:pt x="16107" y="2756"/>
                  </a:cubicBezTo>
                  <a:cubicBezTo>
                    <a:pt x="16101" y="2756"/>
                    <a:pt x="16096" y="2755"/>
                    <a:pt x="16091" y="2753"/>
                  </a:cubicBezTo>
                  <a:cubicBezTo>
                    <a:pt x="15840" y="2669"/>
                    <a:pt x="16341" y="1249"/>
                    <a:pt x="16542" y="781"/>
                  </a:cubicBezTo>
                  <a:cubicBezTo>
                    <a:pt x="16719" y="383"/>
                    <a:pt x="16636" y="115"/>
                    <a:pt x="16418" y="115"/>
                  </a:cubicBezTo>
                  <a:cubicBezTo>
                    <a:pt x="16389" y="115"/>
                    <a:pt x="16358" y="120"/>
                    <a:pt x="16325" y="130"/>
                  </a:cubicBezTo>
                  <a:cubicBezTo>
                    <a:pt x="16141" y="180"/>
                    <a:pt x="15489" y="1600"/>
                    <a:pt x="15289" y="2051"/>
                  </a:cubicBezTo>
                  <a:cubicBezTo>
                    <a:pt x="15148" y="2409"/>
                    <a:pt x="14822" y="3246"/>
                    <a:pt x="14557" y="3246"/>
                  </a:cubicBezTo>
                  <a:cubicBezTo>
                    <a:pt x="14475" y="3246"/>
                    <a:pt x="14399" y="3167"/>
                    <a:pt x="14336" y="2970"/>
                  </a:cubicBezTo>
                  <a:cubicBezTo>
                    <a:pt x="14052" y="2135"/>
                    <a:pt x="13534" y="1600"/>
                    <a:pt x="13301" y="1550"/>
                  </a:cubicBezTo>
                  <a:cubicBezTo>
                    <a:pt x="13294" y="1550"/>
                    <a:pt x="13287" y="1549"/>
                    <a:pt x="13280" y="1549"/>
                  </a:cubicBezTo>
                  <a:cubicBezTo>
                    <a:pt x="13027" y="1549"/>
                    <a:pt x="12904" y="1855"/>
                    <a:pt x="13083" y="2035"/>
                  </a:cubicBezTo>
                  <a:cubicBezTo>
                    <a:pt x="13267" y="2268"/>
                    <a:pt x="13401" y="2519"/>
                    <a:pt x="13501" y="2803"/>
                  </a:cubicBezTo>
                  <a:cubicBezTo>
                    <a:pt x="13601" y="3020"/>
                    <a:pt x="13651" y="3254"/>
                    <a:pt x="13668" y="3488"/>
                  </a:cubicBezTo>
                  <a:cubicBezTo>
                    <a:pt x="13718" y="3973"/>
                    <a:pt x="13702" y="4457"/>
                    <a:pt x="13651" y="4925"/>
                  </a:cubicBezTo>
                  <a:lnTo>
                    <a:pt x="8806" y="13614"/>
                  </a:lnTo>
                  <a:lnTo>
                    <a:pt x="1070" y="10690"/>
                  </a:lnTo>
                  <a:lnTo>
                    <a:pt x="1" y="15117"/>
                  </a:lnTo>
                  <a:cubicBezTo>
                    <a:pt x="1" y="15117"/>
                    <a:pt x="9423" y="19264"/>
                    <a:pt x="10700" y="19264"/>
                  </a:cubicBezTo>
                  <a:cubicBezTo>
                    <a:pt x="10750" y="19264"/>
                    <a:pt x="10787" y="19258"/>
                    <a:pt x="10811" y="19244"/>
                  </a:cubicBezTo>
                  <a:cubicBezTo>
                    <a:pt x="12248" y="18459"/>
                    <a:pt x="16759" y="5827"/>
                    <a:pt x="16759" y="5827"/>
                  </a:cubicBezTo>
                  <a:cubicBezTo>
                    <a:pt x="17428" y="4975"/>
                    <a:pt x="18062" y="4073"/>
                    <a:pt x="18631" y="3154"/>
                  </a:cubicBezTo>
                  <a:cubicBezTo>
                    <a:pt x="19265" y="2018"/>
                    <a:pt x="19165" y="1951"/>
                    <a:pt x="19015" y="1901"/>
                  </a:cubicBezTo>
                  <a:cubicBezTo>
                    <a:pt x="19003" y="1897"/>
                    <a:pt x="18991" y="1895"/>
                    <a:pt x="18978" y="1895"/>
                  </a:cubicBezTo>
                  <a:cubicBezTo>
                    <a:pt x="18629" y="1895"/>
                    <a:pt x="18002" y="3413"/>
                    <a:pt x="17790" y="3413"/>
                  </a:cubicBezTo>
                  <a:cubicBezTo>
                    <a:pt x="17761" y="3413"/>
                    <a:pt x="17740" y="3385"/>
                    <a:pt x="17728" y="3321"/>
                  </a:cubicBezTo>
                  <a:cubicBezTo>
                    <a:pt x="17645" y="2770"/>
                    <a:pt x="19015" y="848"/>
                    <a:pt x="18597" y="731"/>
                  </a:cubicBezTo>
                  <a:cubicBezTo>
                    <a:pt x="18578" y="725"/>
                    <a:pt x="18558" y="722"/>
                    <a:pt x="18538" y="722"/>
                  </a:cubicBezTo>
                  <a:cubicBezTo>
                    <a:pt x="18005" y="722"/>
                    <a:pt x="17257" y="2793"/>
                    <a:pt x="17177" y="2970"/>
                  </a:cubicBezTo>
                  <a:cubicBezTo>
                    <a:pt x="17147" y="3031"/>
                    <a:pt x="17093" y="3056"/>
                    <a:pt x="17040" y="3056"/>
                  </a:cubicBezTo>
                  <a:cubicBezTo>
                    <a:pt x="16946" y="3056"/>
                    <a:pt x="16856" y="2977"/>
                    <a:pt x="16910" y="2870"/>
                  </a:cubicBezTo>
                  <a:cubicBezTo>
                    <a:pt x="17027" y="2636"/>
                    <a:pt x="18213" y="180"/>
                    <a:pt x="17678" y="13"/>
                  </a:cubicBezTo>
                  <a:cubicBezTo>
                    <a:pt x="17655" y="4"/>
                    <a:pt x="17632" y="1"/>
                    <a:pt x="176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59"/>
            <p:cNvSpPr/>
            <p:nvPr/>
          </p:nvSpPr>
          <p:spPr>
            <a:xfrm>
              <a:off x="4655847" y="2397313"/>
              <a:ext cx="801699" cy="763687"/>
            </a:xfrm>
            <a:custGeom>
              <a:avLst/>
              <a:gdLst/>
              <a:ahLst/>
              <a:cxnLst/>
              <a:rect l="l" t="t" r="r" b="b"/>
              <a:pathLst>
                <a:path w="25014" h="23828" extrusionOk="0">
                  <a:moveTo>
                    <a:pt x="14687" y="1"/>
                  </a:moveTo>
                  <a:cubicBezTo>
                    <a:pt x="13986" y="218"/>
                    <a:pt x="12916" y="653"/>
                    <a:pt x="12515" y="736"/>
                  </a:cubicBezTo>
                  <a:cubicBezTo>
                    <a:pt x="12481" y="743"/>
                    <a:pt x="12442" y="746"/>
                    <a:pt x="12397" y="746"/>
                  </a:cubicBezTo>
                  <a:cubicBezTo>
                    <a:pt x="11861" y="746"/>
                    <a:pt x="10570" y="313"/>
                    <a:pt x="9691" y="51"/>
                  </a:cubicBezTo>
                  <a:cubicBezTo>
                    <a:pt x="7486" y="168"/>
                    <a:pt x="6133" y="1137"/>
                    <a:pt x="4111" y="2658"/>
                  </a:cubicBezTo>
                  <a:lnTo>
                    <a:pt x="0" y="5916"/>
                  </a:lnTo>
                  <a:lnTo>
                    <a:pt x="4863" y="10878"/>
                  </a:lnTo>
                  <a:lnTo>
                    <a:pt x="6366" y="9742"/>
                  </a:lnTo>
                  <a:cubicBezTo>
                    <a:pt x="6450" y="11998"/>
                    <a:pt x="6534" y="12014"/>
                    <a:pt x="6650" y="14320"/>
                  </a:cubicBezTo>
                  <a:lnTo>
                    <a:pt x="6751" y="23209"/>
                  </a:lnTo>
                  <a:lnTo>
                    <a:pt x="20485" y="23827"/>
                  </a:lnTo>
                  <a:lnTo>
                    <a:pt x="19616" y="14938"/>
                  </a:lnTo>
                  <a:lnTo>
                    <a:pt x="19199" y="7954"/>
                  </a:lnTo>
                  <a:lnTo>
                    <a:pt x="23142" y="9859"/>
                  </a:lnTo>
                  <a:lnTo>
                    <a:pt x="25013" y="4295"/>
                  </a:lnTo>
                  <a:cubicBezTo>
                    <a:pt x="22858" y="3226"/>
                    <a:pt x="21337" y="2591"/>
                    <a:pt x="20168" y="1856"/>
                  </a:cubicBezTo>
                  <a:cubicBezTo>
                    <a:pt x="17419" y="144"/>
                    <a:pt x="16203" y="11"/>
                    <a:pt x="15400" y="11"/>
                  </a:cubicBezTo>
                  <a:cubicBezTo>
                    <a:pt x="15253" y="11"/>
                    <a:pt x="15120" y="16"/>
                    <a:pt x="14994" y="16"/>
                  </a:cubicBezTo>
                  <a:cubicBezTo>
                    <a:pt x="14888" y="16"/>
                    <a:pt x="14787" y="12"/>
                    <a:pt x="146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59"/>
            <p:cNvSpPr/>
            <p:nvPr/>
          </p:nvSpPr>
          <p:spPr>
            <a:xfrm>
              <a:off x="4959489" y="2361994"/>
              <a:ext cx="95349" cy="61600"/>
            </a:xfrm>
            <a:custGeom>
              <a:avLst/>
              <a:gdLst/>
              <a:ahLst/>
              <a:cxnLst/>
              <a:rect l="l" t="t" r="r" b="b"/>
              <a:pathLst>
                <a:path w="2975" h="1922" extrusionOk="0">
                  <a:moveTo>
                    <a:pt x="0" y="0"/>
                  </a:moveTo>
                  <a:lnTo>
                    <a:pt x="34" y="1420"/>
                  </a:lnTo>
                  <a:lnTo>
                    <a:pt x="2974" y="1922"/>
                  </a:lnTo>
                  <a:cubicBezTo>
                    <a:pt x="2456" y="21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59"/>
            <p:cNvSpPr/>
            <p:nvPr/>
          </p:nvSpPr>
          <p:spPr>
            <a:xfrm>
              <a:off x="5054806" y="2359847"/>
              <a:ext cx="72850" cy="63747"/>
            </a:xfrm>
            <a:custGeom>
              <a:avLst/>
              <a:gdLst/>
              <a:ahLst/>
              <a:cxnLst/>
              <a:rect l="l" t="t" r="r" b="b"/>
              <a:pathLst>
                <a:path w="2273" h="1989" extrusionOk="0">
                  <a:moveTo>
                    <a:pt x="2056" y="0"/>
                  </a:moveTo>
                  <a:cubicBezTo>
                    <a:pt x="2056" y="0"/>
                    <a:pt x="418" y="134"/>
                    <a:pt x="0" y="1989"/>
                  </a:cubicBezTo>
                  <a:lnTo>
                    <a:pt x="2273" y="1387"/>
                  </a:lnTo>
                  <a:lnTo>
                    <a:pt x="20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59"/>
            <p:cNvSpPr/>
            <p:nvPr/>
          </p:nvSpPr>
          <p:spPr>
            <a:xfrm>
              <a:off x="5134065" y="2563332"/>
              <a:ext cx="62145" cy="82497"/>
            </a:xfrm>
            <a:custGeom>
              <a:avLst/>
              <a:gdLst/>
              <a:ahLst/>
              <a:cxnLst/>
              <a:rect l="l" t="t" r="r" b="b"/>
              <a:pathLst>
                <a:path w="1939" h="2574" extrusionOk="0">
                  <a:moveTo>
                    <a:pt x="34" y="84"/>
                  </a:moveTo>
                  <a:lnTo>
                    <a:pt x="34" y="84"/>
                  </a:lnTo>
                  <a:cubicBezTo>
                    <a:pt x="201" y="101"/>
                    <a:pt x="385" y="118"/>
                    <a:pt x="552" y="118"/>
                  </a:cubicBezTo>
                  <a:cubicBezTo>
                    <a:pt x="855" y="118"/>
                    <a:pt x="1281" y="133"/>
                    <a:pt x="1771" y="134"/>
                  </a:cubicBezTo>
                  <a:lnTo>
                    <a:pt x="1771" y="134"/>
                  </a:lnTo>
                  <a:cubicBezTo>
                    <a:pt x="1773" y="642"/>
                    <a:pt x="1787" y="1236"/>
                    <a:pt x="1788" y="1860"/>
                  </a:cubicBezTo>
                  <a:lnTo>
                    <a:pt x="1788" y="1860"/>
                  </a:lnTo>
                  <a:cubicBezTo>
                    <a:pt x="1754" y="1881"/>
                    <a:pt x="1726" y="1897"/>
                    <a:pt x="1688" y="1922"/>
                  </a:cubicBezTo>
                  <a:lnTo>
                    <a:pt x="1025" y="2396"/>
                  </a:lnTo>
                  <a:lnTo>
                    <a:pt x="1025" y="2396"/>
                  </a:lnTo>
                  <a:lnTo>
                    <a:pt x="117" y="1832"/>
                  </a:lnTo>
                  <a:lnTo>
                    <a:pt x="117" y="1832"/>
                  </a:lnTo>
                  <a:cubicBezTo>
                    <a:pt x="115" y="1323"/>
                    <a:pt x="83" y="908"/>
                    <a:pt x="67" y="602"/>
                  </a:cubicBezTo>
                  <a:cubicBezTo>
                    <a:pt x="67" y="435"/>
                    <a:pt x="67" y="251"/>
                    <a:pt x="34" y="84"/>
                  </a:cubicBezTo>
                  <a:close/>
                  <a:moveTo>
                    <a:pt x="1838" y="1"/>
                  </a:moveTo>
                  <a:cubicBezTo>
                    <a:pt x="1287" y="1"/>
                    <a:pt x="819" y="34"/>
                    <a:pt x="501" y="51"/>
                  </a:cubicBezTo>
                  <a:cubicBezTo>
                    <a:pt x="351" y="51"/>
                    <a:pt x="201" y="51"/>
                    <a:pt x="34" y="84"/>
                  </a:cubicBezTo>
                  <a:cubicBezTo>
                    <a:pt x="17" y="235"/>
                    <a:pt x="0" y="402"/>
                    <a:pt x="17" y="552"/>
                  </a:cubicBezTo>
                  <a:cubicBezTo>
                    <a:pt x="0" y="869"/>
                    <a:pt x="0" y="1321"/>
                    <a:pt x="0" y="1889"/>
                  </a:cubicBezTo>
                  <a:lnTo>
                    <a:pt x="0" y="1922"/>
                  </a:lnTo>
                  <a:lnTo>
                    <a:pt x="17" y="1939"/>
                  </a:lnTo>
                  <a:lnTo>
                    <a:pt x="986" y="2557"/>
                  </a:lnTo>
                  <a:lnTo>
                    <a:pt x="1036" y="2574"/>
                  </a:lnTo>
                  <a:lnTo>
                    <a:pt x="1070" y="2540"/>
                  </a:lnTo>
                  <a:cubicBezTo>
                    <a:pt x="1304" y="2390"/>
                    <a:pt x="1537" y="2223"/>
                    <a:pt x="1771" y="2056"/>
                  </a:cubicBezTo>
                  <a:lnTo>
                    <a:pt x="1905" y="1956"/>
                  </a:lnTo>
                  <a:lnTo>
                    <a:pt x="1938" y="1939"/>
                  </a:lnTo>
                  <a:lnTo>
                    <a:pt x="1938" y="1889"/>
                  </a:lnTo>
                  <a:cubicBezTo>
                    <a:pt x="1922" y="1220"/>
                    <a:pt x="1922" y="602"/>
                    <a:pt x="1905" y="67"/>
                  </a:cubicBezTo>
                  <a:lnTo>
                    <a:pt x="190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59"/>
            <p:cNvSpPr/>
            <p:nvPr/>
          </p:nvSpPr>
          <p:spPr>
            <a:xfrm>
              <a:off x="5134065" y="2577274"/>
              <a:ext cx="57850" cy="4840"/>
            </a:xfrm>
            <a:custGeom>
              <a:avLst/>
              <a:gdLst/>
              <a:ahLst/>
              <a:cxnLst/>
              <a:rect l="l" t="t" r="r" b="b"/>
              <a:pathLst>
                <a:path w="1805" h="151" extrusionOk="0">
                  <a:moveTo>
                    <a:pt x="903" y="0"/>
                  </a:moveTo>
                  <a:cubicBezTo>
                    <a:pt x="401" y="0"/>
                    <a:pt x="0" y="33"/>
                    <a:pt x="0" y="67"/>
                  </a:cubicBezTo>
                  <a:cubicBezTo>
                    <a:pt x="0" y="117"/>
                    <a:pt x="401" y="150"/>
                    <a:pt x="903" y="150"/>
                  </a:cubicBezTo>
                  <a:cubicBezTo>
                    <a:pt x="1404" y="150"/>
                    <a:pt x="1805" y="117"/>
                    <a:pt x="1805" y="84"/>
                  </a:cubicBezTo>
                  <a:cubicBezTo>
                    <a:pt x="1805" y="33"/>
                    <a:pt x="1404" y="0"/>
                    <a:pt x="9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59"/>
            <p:cNvSpPr/>
            <p:nvPr/>
          </p:nvSpPr>
          <p:spPr>
            <a:xfrm>
              <a:off x="5053203" y="2423562"/>
              <a:ext cx="5929" cy="85189"/>
            </a:xfrm>
            <a:custGeom>
              <a:avLst/>
              <a:gdLst/>
              <a:ahLst/>
              <a:cxnLst/>
              <a:rect l="l" t="t" r="r" b="b"/>
              <a:pathLst>
                <a:path w="185" h="2658" extrusionOk="0">
                  <a:moveTo>
                    <a:pt x="84" y="1"/>
                  </a:moveTo>
                  <a:cubicBezTo>
                    <a:pt x="34" y="1"/>
                    <a:pt x="0" y="602"/>
                    <a:pt x="17" y="1337"/>
                  </a:cubicBezTo>
                  <a:cubicBezTo>
                    <a:pt x="17" y="2073"/>
                    <a:pt x="67" y="2657"/>
                    <a:pt x="117" y="2657"/>
                  </a:cubicBezTo>
                  <a:cubicBezTo>
                    <a:pt x="151" y="2657"/>
                    <a:pt x="184" y="2073"/>
                    <a:pt x="167" y="1337"/>
                  </a:cubicBezTo>
                  <a:cubicBezTo>
                    <a:pt x="167" y="585"/>
                    <a:pt x="117" y="1"/>
                    <a:pt x="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59"/>
            <p:cNvSpPr/>
            <p:nvPr/>
          </p:nvSpPr>
          <p:spPr>
            <a:xfrm>
              <a:off x="5066055" y="2434075"/>
              <a:ext cx="13397" cy="11826"/>
            </a:xfrm>
            <a:custGeom>
              <a:avLst/>
              <a:gdLst/>
              <a:ahLst/>
              <a:cxnLst/>
              <a:rect l="l" t="t" r="r" b="b"/>
              <a:pathLst>
                <a:path w="418" h="369" extrusionOk="0">
                  <a:moveTo>
                    <a:pt x="244" y="0"/>
                  </a:moveTo>
                  <a:cubicBezTo>
                    <a:pt x="212" y="0"/>
                    <a:pt x="192" y="14"/>
                    <a:pt x="201" y="24"/>
                  </a:cubicBezTo>
                  <a:cubicBezTo>
                    <a:pt x="201" y="40"/>
                    <a:pt x="234" y="57"/>
                    <a:pt x="251" y="107"/>
                  </a:cubicBezTo>
                  <a:cubicBezTo>
                    <a:pt x="268" y="157"/>
                    <a:pt x="268" y="207"/>
                    <a:pt x="217" y="207"/>
                  </a:cubicBezTo>
                  <a:cubicBezTo>
                    <a:pt x="206" y="210"/>
                    <a:pt x="196" y="212"/>
                    <a:pt x="187" y="212"/>
                  </a:cubicBezTo>
                  <a:cubicBezTo>
                    <a:pt x="145" y="212"/>
                    <a:pt x="134" y="179"/>
                    <a:pt x="134" y="124"/>
                  </a:cubicBezTo>
                  <a:cubicBezTo>
                    <a:pt x="134" y="90"/>
                    <a:pt x="167" y="57"/>
                    <a:pt x="167" y="40"/>
                  </a:cubicBezTo>
                  <a:cubicBezTo>
                    <a:pt x="167" y="27"/>
                    <a:pt x="155" y="19"/>
                    <a:pt x="137" y="19"/>
                  </a:cubicBezTo>
                  <a:cubicBezTo>
                    <a:pt x="108" y="19"/>
                    <a:pt x="64" y="39"/>
                    <a:pt x="34" y="90"/>
                  </a:cubicBezTo>
                  <a:cubicBezTo>
                    <a:pt x="0" y="157"/>
                    <a:pt x="0" y="207"/>
                    <a:pt x="34" y="274"/>
                  </a:cubicBezTo>
                  <a:cubicBezTo>
                    <a:pt x="76" y="338"/>
                    <a:pt x="143" y="369"/>
                    <a:pt x="209" y="369"/>
                  </a:cubicBezTo>
                  <a:cubicBezTo>
                    <a:pt x="297" y="369"/>
                    <a:pt x="382" y="313"/>
                    <a:pt x="401" y="207"/>
                  </a:cubicBezTo>
                  <a:cubicBezTo>
                    <a:pt x="418" y="141"/>
                    <a:pt x="385" y="74"/>
                    <a:pt x="334" y="40"/>
                  </a:cubicBezTo>
                  <a:cubicBezTo>
                    <a:pt x="304" y="10"/>
                    <a:pt x="270" y="0"/>
                    <a:pt x="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59"/>
            <p:cNvSpPr/>
            <p:nvPr/>
          </p:nvSpPr>
          <p:spPr>
            <a:xfrm>
              <a:off x="5069260" y="2468272"/>
              <a:ext cx="13942" cy="12115"/>
            </a:xfrm>
            <a:custGeom>
              <a:avLst/>
              <a:gdLst/>
              <a:ahLst/>
              <a:cxnLst/>
              <a:rect l="l" t="t" r="r" b="b"/>
              <a:pathLst>
                <a:path w="435" h="378" extrusionOk="0">
                  <a:moveTo>
                    <a:pt x="151" y="0"/>
                  </a:moveTo>
                  <a:cubicBezTo>
                    <a:pt x="128" y="0"/>
                    <a:pt x="85" y="18"/>
                    <a:pt x="51" y="76"/>
                  </a:cubicBezTo>
                  <a:cubicBezTo>
                    <a:pt x="17" y="126"/>
                    <a:pt x="1" y="193"/>
                    <a:pt x="34" y="243"/>
                  </a:cubicBezTo>
                  <a:cubicBezTo>
                    <a:pt x="69" y="331"/>
                    <a:pt x="146" y="377"/>
                    <a:pt x="225" y="377"/>
                  </a:cubicBezTo>
                  <a:cubicBezTo>
                    <a:pt x="297" y="377"/>
                    <a:pt x="371" y="339"/>
                    <a:pt x="418" y="260"/>
                  </a:cubicBezTo>
                  <a:cubicBezTo>
                    <a:pt x="435" y="210"/>
                    <a:pt x="435" y="143"/>
                    <a:pt x="418" y="93"/>
                  </a:cubicBezTo>
                  <a:cubicBezTo>
                    <a:pt x="387" y="30"/>
                    <a:pt x="343" y="13"/>
                    <a:pt x="314" y="13"/>
                  </a:cubicBezTo>
                  <a:cubicBezTo>
                    <a:pt x="296" y="13"/>
                    <a:pt x="285" y="20"/>
                    <a:pt x="285" y="26"/>
                  </a:cubicBezTo>
                  <a:cubicBezTo>
                    <a:pt x="268" y="43"/>
                    <a:pt x="301" y="76"/>
                    <a:pt x="301" y="126"/>
                  </a:cubicBezTo>
                  <a:cubicBezTo>
                    <a:pt x="301" y="176"/>
                    <a:pt x="285" y="226"/>
                    <a:pt x="218" y="226"/>
                  </a:cubicBezTo>
                  <a:cubicBezTo>
                    <a:pt x="168" y="210"/>
                    <a:pt x="134" y="176"/>
                    <a:pt x="151" y="109"/>
                  </a:cubicBezTo>
                  <a:cubicBezTo>
                    <a:pt x="151" y="59"/>
                    <a:pt x="184" y="43"/>
                    <a:pt x="168" y="9"/>
                  </a:cubicBezTo>
                  <a:cubicBezTo>
                    <a:pt x="168" y="4"/>
                    <a:pt x="161" y="0"/>
                    <a:pt x="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59"/>
            <p:cNvSpPr/>
            <p:nvPr/>
          </p:nvSpPr>
          <p:spPr>
            <a:xfrm>
              <a:off x="4961636" y="2397858"/>
              <a:ext cx="74997" cy="54132"/>
            </a:xfrm>
            <a:custGeom>
              <a:avLst/>
              <a:gdLst/>
              <a:ahLst/>
              <a:cxnLst/>
              <a:rect l="l" t="t" r="r" b="b"/>
              <a:pathLst>
                <a:path w="2340" h="1689" extrusionOk="0">
                  <a:moveTo>
                    <a:pt x="2189" y="1"/>
                  </a:moveTo>
                  <a:cubicBezTo>
                    <a:pt x="2055" y="34"/>
                    <a:pt x="1938" y="134"/>
                    <a:pt x="1888" y="268"/>
                  </a:cubicBezTo>
                  <a:cubicBezTo>
                    <a:pt x="1838" y="452"/>
                    <a:pt x="1788" y="652"/>
                    <a:pt x="1754" y="836"/>
                  </a:cubicBezTo>
                  <a:cubicBezTo>
                    <a:pt x="1727" y="1014"/>
                    <a:pt x="1688" y="1215"/>
                    <a:pt x="1648" y="1410"/>
                  </a:cubicBezTo>
                  <a:lnTo>
                    <a:pt x="1648" y="1410"/>
                  </a:lnTo>
                  <a:lnTo>
                    <a:pt x="1571" y="1354"/>
                  </a:lnTo>
                  <a:cubicBezTo>
                    <a:pt x="691" y="735"/>
                    <a:pt x="65" y="100"/>
                    <a:pt x="4" y="100"/>
                  </a:cubicBezTo>
                  <a:cubicBezTo>
                    <a:pt x="2" y="100"/>
                    <a:pt x="1" y="100"/>
                    <a:pt x="0" y="101"/>
                  </a:cubicBezTo>
                  <a:cubicBezTo>
                    <a:pt x="100" y="285"/>
                    <a:pt x="234" y="435"/>
                    <a:pt x="384" y="569"/>
                  </a:cubicBezTo>
                  <a:cubicBezTo>
                    <a:pt x="719" y="903"/>
                    <a:pt x="1086" y="1204"/>
                    <a:pt x="1470" y="1488"/>
                  </a:cubicBezTo>
                  <a:cubicBezTo>
                    <a:pt x="1537" y="1521"/>
                    <a:pt x="1604" y="1571"/>
                    <a:pt x="1654" y="1605"/>
                  </a:cubicBezTo>
                  <a:lnTo>
                    <a:pt x="1754" y="1688"/>
                  </a:lnTo>
                  <a:lnTo>
                    <a:pt x="1788" y="1555"/>
                  </a:lnTo>
                  <a:cubicBezTo>
                    <a:pt x="1821" y="1321"/>
                    <a:pt x="1855" y="1087"/>
                    <a:pt x="1888" y="870"/>
                  </a:cubicBezTo>
                  <a:cubicBezTo>
                    <a:pt x="1922" y="669"/>
                    <a:pt x="1938" y="485"/>
                    <a:pt x="1988" y="301"/>
                  </a:cubicBezTo>
                  <a:cubicBezTo>
                    <a:pt x="2022" y="201"/>
                    <a:pt x="2089" y="101"/>
                    <a:pt x="2206" y="51"/>
                  </a:cubicBezTo>
                  <a:cubicBezTo>
                    <a:pt x="2239" y="42"/>
                    <a:pt x="2268" y="42"/>
                    <a:pt x="2291" y="42"/>
                  </a:cubicBezTo>
                  <a:cubicBezTo>
                    <a:pt x="2309" y="42"/>
                    <a:pt x="2323" y="42"/>
                    <a:pt x="2333" y="38"/>
                  </a:cubicBezTo>
                  <a:lnTo>
                    <a:pt x="2333" y="38"/>
                  </a:lnTo>
                  <a:cubicBezTo>
                    <a:pt x="2337" y="43"/>
                    <a:pt x="2339" y="47"/>
                    <a:pt x="2339" y="51"/>
                  </a:cubicBezTo>
                  <a:lnTo>
                    <a:pt x="2339" y="34"/>
                  </a:lnTo>
                  <a:cubicBezTo>
                    <a:pt x="2337" y="36"/>
                    <a:pt x="2335" y="37"/>
                    <a:pt x="2333" y="38"/>
                  </a:cubicBezTo>
                  <a:lnTo>
                    <a:pt x="2333" y="38"/>
                  </a:lnTo>
                  <a:cubicBezTo>
                    <a:pt x="2316" y="21"/>
                    <a:pt x="2268" y="1"/>
                    <a:pt x="21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59"/>
            <p:cNvSpPr/>
            <p:nvPr/>
          </p:nvSpPr>
          <p:spPr>
            <a:xfrm>
              <a:off x="5068203" y="2394653"/>
              <a:ext cx="63203" cy="59998"/>
            </a:xfrm>
            <a:custGeom>
              <a:avLst/>
              <a:gdLst/>
              <a:ahLst/>
              <a:cxnLst/>
              <a:rect l="l" t="t" r="r" b="b"/>
              <a:pathLst>
                <a:path w="1972" h="1872" extrusionOk="0">
                  <a:moveTo>
                    <a:pt x="50" y="0"/>
                  </a:moveTo>
                  <a:cubicBezTo>
                    <a:pt x="0" y="17"/>
                    <a:pt x="551" y="685"/>
                    <a:pt x="685" y="1705"/>
                  </a:cubicBezTo>
                  <a:lnTo>
                    <a:pt x="702" y="1872"/>
                  </a:lnTo>
                  <a:lnTo>
                    <a:pt x="819" y="1755"/>
                  </a:lnTo>
                  <a:cubicBezTo>
                    <a:pt x="819" y="1738"/>
                    <a:pt x="836" y="1738"/>
                    <a:pt x="852" y="1721"/>
                  </a:cubicBezTo>
                  <a:cubicBezTo>
                    <a:pt x="1638" y="970"/>
                    <a:pt x="1972" y="134"/>
                    <a:pt x="1938" y="134"/>
                  </a:cubicBezTo>
                  <a:lnTo>
                    <a:pt x="1922" y="134"/>
                  </a:lnTo>
                  <a:cubicBezTo>
                    <a:pt x="1921" y="133"/>
                    <a:pt x="1920" y="133"/>
                    <a:pt x="1919" y="133"/>
                  </a:cubicBezTo>
                  <a:cubicBezTo>
                    <a:pt x="1874" y="133"/>
                    <a:pt x="1513" y="851"/>
                    <a:pt x="809" y="1534"/>
                  </a:cubicBezTo>
                  <a:lnTo>
                    <a:pt x="809" y="1534"/>
                  </a:lnTo>
                  <a:cubicBezTo>
                    <a:pt x="733" y="1141"/>
                    <a:pt x="593" y="773"/>
                    <a:pt x="401" y="418"/>
                  </a:cubicBezTo>
                  <a:cubicBezTo>
                    <a:pt x="318" y="251"/>
                    <a:pt x="201" y="117"/>
                    <a:pt x="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59"/>
            <p:cNvSpPr/>
            <p:nvPr/>
          </p:nvSpPr>
          <p:spPr>
            <a:xfrm>
              <a:off x="4846481" y="2484041"/>
              <a:ext cx="30031" cy="39710"/>
            </a:xfrm>
            <a:custGeom>
              <a:avLst/>
              <a:gdLst/>
              <a:ahLst/>
              <a:cxnLst/>
              <a:rect l="l" t="t" r="r" b="b"/>
              <a:pathLst>
                <a:path w="937" h="1239" extrusionOk="0">
                  <a:moveTo>
                    <a:pt x="38" y="1"/>
                  </a:moveTo>
                  <a:cubicBezTo>
                    <a:pt x="36" y="1"/>
                    <a:pt x="35" y="1"/>
                    <a:pt x="34" y="2"/>
                  </a:cubicBezTo>
                  <a:cubicBezTo>
                    <a:pt x="1" y="35"/>
                    <a:pt x="168" y="319"/>
                    <a:pt x="402" y="670"/>
                  </a:cubicBezTo>
                  <a:cubicBezTo>
                    <a:pt x="644" y="994"/>
                    <a:pt x="856" y="1239"/>
                    <a:pt x="899" y="1239"/>
                  </a:cubicBezTo>
                  <a:cubicBezTo>
                    <a:pt x="901" y="1239"/>
                    <a:pt x="902" y="1239"/>
                    <a:pt x="903" y="1238"/>
                  </a:cubicBezTo>
                  <a:cubicBezTo>
                    <a:pt x="936" y="1221"/>
                    <a:pt x="769" y="921"/>
                    <a:pt x="535" y="570"/>
                  </a:cubicBezTo>
                  <a:cubicBezTo>
                    <a:pt x="309" y="246"/>
                    <a:pt x="82" y="1"/>
                    <a:pt x="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59"/>
            <p:cNvSpPr/>
            <p:nvPr/>
          </p:nvSpPr>
          <p:spPr>
            <a:xfrm>
              <a:off x="4783823" y="2573492"/>
              <a:ext cx="26826" cy="55767"/>
            </a:xfrm>
            <a:custGeom>
              <a:avLst/>
              <a:gdLst/>
              <a:ahLst/>
              <a:cxnLst/>
              <a:rect l="l" t="t" r="r" b="b"/>
              <a:pathLst>
                <a:path w="837" h="1740" extrusionOk="0">
                  <a:moveTo>
                    <a:pt x="801" y="1"/>
                  </a:moveTo>
                  <a:cubicBezTo>
                    <a:pt x="760" y="1"/>
                    <a:pt x="548" y="378"/>
                    <a:pt x="352" y="836"/>
                  </a:cubicBezTo>
                  <a:cubicBezTo>
                    <a:pt x="135" y="1321"/>
                    <a:pt x="1" y="1722"/>
                    <a:pt x="34" y="1739"/>
                  </a:cubicBezTo>
                  <a:cubicBezTo>
                    <a:pt x="35" y="1739"/>
                    <a:pt x="36" y="1739"/>
                    <a:pt x="37" y="1739"/>
                  </a:cubicBezTo>
                  <a:cubicBezTo>
                    <a:pt x="76" y="1739"/>
                    <a:pt x="273" y="1377"/>
                    <a:pt x="485" y="903"/>
                  </a:cubicBezTo>
                  <a:cubicBezTo>
                    <a:pt x="703" y="435"/>
                    <a:pt x="836" y="18"/>
                    <a:pt x="803" y="1"/>
                  </a:cubicBezTo>
                  <a:cubicBezTo>
                    <a:pt x="802" y="1"/>
                    <a:pt x="801" y="1"/>
                    <a:pt x="8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59"/>
            <p:cNvSpPr/>
            <p:nvPr/>
          </p:nvSpPr>
          <p:spPr>
            <a:xfrm>
              <a:off x="4862538" y="2625349"/>
              <a:ext cx="39133" cy="42466"/>
            </a:xfrm>
            <a:custGeom>
              <a:avLst/>
              <a:gdLst/>
              <a:ahLst/>
              <a:cxnLst/>
              <a:rect l="l" t="t" r="r" b="b"/>
              <a:pathLst>
                <a:path w="1221" h="1325" extrusionOk="0">
                  <a:moveTo>
                    <a:pt x="42" y="1"/>
                  </a:moveTo>
                  <a:cubicBezTo>
                    <a:pt x="39" y="1"/>
                    <a:pt x="36" y="2"/>
                    <a:pt x="34" y="4"/>
                  </a:cubicBezTo>
                  <a:cubicBezTo>
                    <a:pt x="1" y="21"/>
                    <a:pt x="235" y="338"/>
                    <a:pt x="552" y="706"/>
                  </a:cubicBezTo>
                  <a:cubicBezTo>
                    <a:pt x="860" y="1062"/>
                    <a:pt x="1137" y="1325"/>
                    <a:pt x="1184" y="1325"/>
                  </a:cubicBezTo>
                  <a:cubicBezTo>
                    <a:pt x="1185" y="1325"/>
                    <a:pt x="1186" y="1324"/>
                    <a:pt x="1187" y="1324"/>
                  </a:cubicBezTo>
                  <a:cubicBezTo>
                    <a:pt x="1221" y="1290"/>
                    <a:pt x="987" y="973"/>
                    <a:pt x="669" y="605"/>
                  </a:cubicBezTo>
                  <a:cubicBezTo>
                    <a:pt x="370" y="259"/>
                    <a:pt x="100" y="1"/>
                    <a:pt x="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59"/>
            <p:cNvSpPr/>
            <p:nvPr/>
          </p:nvSpPr>
          <p:spPr>
            <a:xfrm>
              <a:off x="4925740" y="2557339"/>
              <a:ext cx="37531" cy="30800"/>
            </a:xfrm>
            <a:custGeom>
              <a:avLst/>
              <a:gdLst/>
              <a:ahLst/>
              <a:cxnLst/>
              <a:rect l="l" t="t" r="r" b="b"/>
              <a:pathLst>
                <a:path w="1171" h="961" extrusionOk="0">
                  <a:moveTo>
                    <a:pt x="1142" y="0"/>
                  </a:moveTo>
                  <a:cubicBezTo>
                    <a:pt x="1080" y="0"/>
                    <a:pt x="829" y="189"/>
                    <a:pt x="535" y="422"/>
                  </a:cubicBezTo>
                  <a:cubicBezTo>
                    <a:pt x="235" y="689"/>
                    <a:pt x="1" y="923"/>
                    <a:pt x="34" y="956"/>
                  </a:cubicBezTo>
                  <a:cubicBezTo>
                    <a:pt x="37" y="959"/>
                    <a:pt x="41" y="960"/>
                    <a:pt x="46" y="960"/>
                  </a:cubicBezTo>
                  <a:cubicBezTo>
                    <a:pt x="110" y="960"/>
                    <a:pt x="358" y="785"/>
                    <a:pt x="636" y="538"/>
                  </a:cubicBezTo>
                  <a:cubicBezTo>
                    <a:pt x="953" y="288"/>
                    <a:pt x="1170" y="37"/>
                    <a:pt x="1153" y="4"/>
                  </a:cubicBezTo>
                  <a:cubicBezTo>
                    <a:pt x="1151" y="1"/>
                    <a:pt x="1147" y="0"/>
                    <a:pt x="11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59"/>
            <p:cNvSpPr/>
            <p:nvPr/>
          </p:nvSpPr>
          <p:spPr>
            <a:xfrm>
              <a:off x="4956797" y="2474938"/>
              <a:ext cx="26826" cy="33941"/>
            </a:xfrm>
            <a:custGeom>
              <a:avLst/>
              <a:gdLst/>
              <a:ahLst/>
              <a:cxnLst/>
              <a:rect l="l" t="t" r="r" b="b"/>
              <a:pathLst>
                <a:path w="837" h="1059" extrusionOk="0">
                  <a:moveTo>
                    <a:pt x="55" y="1"/>
                  </a:moveTo>
                  <a:cubicBezTo>
                    <a:pt x="53" y="1"/>
                    <a:pt x="52" y="1"/>
                    <a:pt x="51" y="2"/>
                  </a:cubicBezTo>
                  <a:cubicBezTo>
                    <a:pt x="1" y="18"/>
                    <a:pt x="118" y="302"/>
                    <a:pt x="335" y="603"/>
                  </a:cubicBezTo>
                  <a:cubicBezTo>
                    <a:pt x="535" y="880"/>
                    <a:pt x="735" y="1058"/>
                    <a:pt x="792" y="1058"/>
                  </a:cubicBezTo>
                  <a:cubicBezTo>
                    <a:pt x="796" y="1058"/>
                    <a:pt x="800" y="1057"/>
                    <a:pt x="803" y="1054"/>
                  </a:cubicBezTo>
                  <a:cubicBezTo>
                    <a:pt x="836" y="1038"/>
                    <a:pt x="669" y="804"/>
                    <a:pt x="452" y="503"/>
                  </a:cubicBezTo>
                  <a:cubicBezTo>
                    <a:pt x="258" y="229"/>
                    <a:pt x="96" y="1"/>
                    <a:pt x="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59"/>
            <p:cNvSpPr/>
            <p:nvPr/>
          </p:nvSpPr>
          <p:spPr>
            <a:xfrm>
              <a:off x="4949842" y="2725473"/>
              <a:ext cx="50383" cy="34518"/>
            </a:xfrm>
            <a:custGeom>
              <a:avLst/>
              <a:gdLst/>
              <a:ahLst/>
              <a:cxnLst/>
              <a:rect l="l" t="t" r="r" b="b"/>
              <a:pathLst>
                <a:path w="1572" h="1077" extrusionOk="0">
                  <a:moveTo>
                    <a:pt x="1542" y="0"/>
                  </a:moveTo>
                  <a:cubicBezTo>
                    <a:pt x="1472" y="0"/>
                    <a:pt x="1117" y="163"/>
                    <a:pt x="719" y="439"/>
                  </a:cubicBezTo>
                  <a:cubicBezTo>
                    <a:pt x="301" y="739"/>
                    <a:pt x="0" y="1040"/>
                    <a:pt x="34" y="1074"/>
                  </a:cubicBezTo>
                  <a:cubicBezTo>
                    <a:pt x="36" y="1076"/>
                    <a:pt x="39" y="1077"/>
                    <a:pt x="43" y="1077"/>
                  </a:cubicBezTo>
                  <a:cubicBezTo>
                    <a:pt x="108" y="1077"/>
                    <a:pt x="427" y="839"/>
                    <a:pt x="819" y="572"/>
                  </a:cubicBezTo>
                  <a:cubicBezTo>
                    <a:pt x="1237" y="272"/>
                    <a:pt x="1571" y="38"/>
                    <a:pt x="1554" y="4"/>
                  </a:cubicBezTo>
                  <a:cubicBezTo>
                    <a:pt x="1553" y="1"/>
                    <a:pt x="1549" y="0"/>
                    <a:pt x="15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59"/>
            <p:cNvSpPr/>
            <p:nvPr/>
          </p:nvSpPr>
          <p:spPr>
            <a:xfrm>
              <a:off x="4985193" y="2631759"/>
              <a:ext cx="36441" cy="31890"/>
            </a:xfrm>
            <a:custGeom>
              <a:avLst/>
              <a:gdLst/>
              <a:ahLst/>
              <a:cxnLst/>
              <a:rect l="l" t="t" r="r" b="b"/>
              <a:pathLst>
                <a:path w="1137" h="995" extrusionOk="0">
                  <a:moveTo>
                    <a:pt x="45" y="1"/>
                  </a:moveTo>
                  <a:cubicBezTo>
                    <a:pt x="40" y="1"/>
                    <a:pt x="36" y="2"/>
                    <a:pt x="34" y="4"/>
                  </a:cubicBezTo>
                  <a:cubicBezTo>
                    <a:pt x="0" y="38"/>
                    <a:pt x="217" y="288"/>
                    <a:pt x="518" y="556"/>
                  </a:cubicBezTo>
                  <a:cubicBezTo>
                    <a:pt x="795" y="817"/>
                    <a:pt x="1030" y="994"/>
                    <a:pt x="1091" y="994"/>
                  </a:cubicBezTo>
                  <a:cubicBezTo>
                    <a:pt x="1096" y="994"/>
                    <a:pt x="1100" y="993"/>
                    <a:pt x="1103" y="990"/>
                  </a:cubicBezTo>
                  <a:cubicBezTo>
                    <a:pt x="1136" y="973"/>
                    <a:pt x="919" y="723"/>
                    <a:pt x="618" y="439"/>
                  </a:cubicBezTo>
                  <a:cubicBezTo>
                    <a:pt x="355" y="191"/>
                    <a:pt x="106" y="1"/>
                    <a:pt x="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59"/>
            <p:cNvSpPr/>
            <p:nvPr/>
          </p:nvSpPr>
          <p:spPr>
            <a:xfrm>
              <a:off x="5070863" y="2549871"/>
              <a:ext cx="20384" cy="44005"/>
            </a:xfrm>
            <a:custGeom>
              <a:avLst/>
              <a:gdLst/>
              <a:ahLst/>
              <a:cxnLst/>
              <a:rect l="l" t="t" r="r" b="b"/>
              <a:pathLst>
                <a:path w="636" h="1373" extrusionOk="0">
                  <a:moveTo>
                    <a:pt x="595" y="0"/>
                  </a:moveTo>
                  <a:cubicBezTo>
                    <a:pt x="547" y="0"/>
                    <a:pt x="360" y="274"/>
                    <a:pt x="218" y="638"/>
                  </a:cubicBezTo>
                  <a:cubicBezTo>
                    <a:pt x="67" y="1022"/>
                    <a:pt x="1" y="1356"/>
                    <a:pt x="51" y="1373"/>
                  </a:cubicBezTo>
                  <a:cubicBezTo>
                    <a:pt x="84" y="1373"/>
                    <a:pt x="218" y="1072"/>
                    <a:pt x="368" y="688"/>
                  </a:cubicBezTo>
                  <a:cubicBezTo>
                    <a:pt x="519" y="320"/>
                    <a:pt x="636" y="20"/>
                    <a:pt x="602" y="3"/>
                  </a:cubicBezTo>
                  <a:cubicBezTo>
                    <a:pt x="600" y="1"/>
                    <a:pt x="598" y="0"/>
                    <a:pt x="5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59"/>
            <p:cNvSpPr/>
            <p:nvPr/>
          </p:nvSpPr>
          <p:spPr>
            <a:xfrm>
              <a:off x="5063363" y="2737364"/>
              <a:ext cx="33236" cy="36569"/>
            </a:xfrm>
            <a:custGeom>
              <a:avLst/>
              <a:gdLst/>
              <a:ahLst/>
              <a:cxnLst/>
              <a:rect l="l" t="t" r="r" b="b"/>
              <a:pathLst>
                <a:path w="1037" h="1141" extrusionOk="0">
                  <a:moveTo>
                    <a:pt x="38" y="0"/>
                  </a:moveTo>
                  <a:cubicBezTo>
                    <a:pt x="36" y="0"/>
                    <a:pt x="35" y="0"/>
                    <a:pt x="34" y="1"/>
                  </a:cubicBezTo>
                  <a:cubicBezTo>
                    <a:pt x="1" y="18"/>
                    <a:pt x="134" y="335"/>
                    <a:pt x="418" y="653"/>
                  </a:cubicBezTo>
                  <a:cubicBezTo>
                    <a:pt x="666" y="947"/>
                    <a:pt x="943" y="1141"/>
                    <a:pt x="995" y="1141"/>
                  </a:cubicBezTo>
                  <a:cubicBezTo>
                    <a:pt x="999" y="1141"/>
                    <a:pt x="1002" y="1139"/>
                    <a:pt x="1003" y="1137"/>
                  </a:cubicBezTo>
                  <a:cubicBezTo>
                    <a:pt x="1037" y="1104"/>
                    <a:pt x="803" y="853"/>
                    <a:pt x="535" y="552"/>
                  </a:cubicBezTo>
                  <a:cubicBezTo>
                    <a:pt x="276" y="260"/>
                    <a:pt x="80" y="0"/>
                    <a:pt x="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59"/>
            <p:cNvSpPr/>
            <p:nvPr/>
          </p:nvSpPr>
          <p:spPr>
            <a:xfrm>
              <a:off x="5093362" y="2651598"/>
              <a:ext cx="39133" cy="36120"/>
            </a:xfrm>
            <a:custGeom>
              <a:avLst/>
              <a:gdLst/>
              <a:ahLst/>
              <a:cxnLst/>
              <a:rect l="l" t="t" r="r" b="b"/>
              <a:pathLst>
                <a:path w="1221" h="1127" extrusionOk="0">
                  <a:moveTo>
                    <a:pt x="43" y="0"/>
                  </a:moveTo>
                  <a:cubicBezTo>
                    <a:pt x="39" y="0"/>
                    <a:pt x="36" y="1"/>
                    <a:pt x="34" y="4"/>
                  </a:cubicBezTo>
                  <a:cubicBezTo>
                    <a:pt x="0" y="37"/>
                    <a:pt x="234" y="321"/>
                    <a:pt x="552" y="622"/>
                  </a:cubicBezTo>
                  <a:cubicBezTo>
                    <a:pt x="848" y="918"/>
                    <a:pt x="1114" y="1126"/>
                    <a:pt x="1176" y="1126"/>
                  </a:cubicBezTo>
                  <a:cubicBezTo>
                    <a:pt x="1181" y="1126"/>
                    <a:pt x="1184" y="1125"/>
                    <a:pt x="1187" y="1123"/>
                  </a:cubicBezTo>
                  <a:cubicBezTo>
                    <a:pt x="1220" y="1090"/>
                    <a:pt x="986" y="822"/>
                    <a:pt x="669" y="505"/>
                  </a:cubicBezTo>
                  <a:cubicBezTo>
                    <a:pt x="372" y="223"/>
                    <a:pt x="104" y="0"/>
                    <a:pt x="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59"/>
            <p:cNvSpPr/>
            <p:nvPr/>
          </p:nvSpPr>
          <p:spPr>
            <a:xfrm>
              <a:off x="5179032" y="2753293"/>
              <a:ext cx="45543" cy="35608"/>
            </a:xfrm>
            <a:custGeom>
              <a:avLst/>
              <a:gdLst/>
              <a:ahLst/>
              <a:cxnLst/>
              <a:rect l="l" t="t" r="r" b="b"/>
              <a:pathLst>
                <a:path w="1421" h="1111" extrusionOk="0">
                  <a:moveTo>
                    <a:pt x="1393" y="1"/>
                  </a:moveTo>
                  <a:cubicBezTo>
                    <a:pt x="1325" y="1"/>
                    <a:pt x="988" y="164"/>
                    <a:pt x="636" y="440"/>
                  </a:cubicBezTo>
                  <a:cubicBezTo>
                    <a:pt x="251" y="757"/>
                    <a:pt x="1" y="1074"/>
                    <a:pt x="34" y="1108"/>
                  </a:cubicBezTo>
                  <a:cubicBezTo>
                    <a:pt x="36" y="1110"/>
                    <a:pt x="39" y="1111"/>
                    <a:pt x="42" y="1111"/>
                  </a:cubicBezTo>
                  <a:cubicBezTo>
                    <a:pt x="102" y="1111"/>
                    <a:pt x="389" y="857"/>
                    <a:pt x="736" y="573"/>
                  </a:cubicBezTo>
                  <a:cubicBezTo>
                    <a:pt x="1104" y="272"/>
                    <a:pt x="1421" y="39"/>
                    <a:pt x="1404" y="5"/>
                  </a:cubicBezTo>
                  <a:cubicBezTo>
                    <a:pt x="1403" y="2"/>
                    <a:pt x="1399" y="1"/>
                    <a:pt x="13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59"/>
            <p:cNvSpPr/>
            <p:nvPr/>
          </p:nvSpPr>
          <p:spPr>
            <a:xfrm>
              <a:off x="5175827" y="2677815"/>
              <a:ext cx="46633" cy="35063"/>
            </a:xfrm>
            <a:custGeom>
              <a:avLst/>
              <a:gdLst/>
              <a:ahLst/>
              <a:cxnLst/>
              <a:rect l="l" t="t" r="r" b="b"/>
              <a:pathLst>
                <a:path w="1455" h="1094" extrusionOk="0">
                  <a:moveTo>
                    <a:pt x="1413" y="1"/>
                  </a:moveTo>
                  <a:cubicBezTo>
                    <a:pt x="1358" y="1"/>
                    <a:pt x="1044" y="209"/>
                    <a:pt x="686" y="489"/>
                  </a:cubicBezTo>
                  <a:cubicBezTo>
                    <a:pt x="285" y="773"/>
                    <a:pt x="1" y="1057"/>
                    <a:pt x="34" y="1090"/>
                  </a:cubicBezTo>
                  <a:cubicBezTo>
                    <a:pt x="35" y="1093"/>
                    <a:pt x="38" y="1094"/>
                    <a:pt x="42" y="1094"/>
                  </a:cubicBezTo>
                  <a:cubicBezTo>
                    <a:pt x="96" y="1094"/>
                    <a:pt x="411" y="886"/>
                    <a:pt x="769" y="606"/>
                  </a:cubicBezTo>
                  <a:cubicBezTo>
                    <a:pt x="1153" y="305"/>
                    <a:pt x="1454" y="38"/>
                    <a:pt x="1421" y="4"/>
                  </a:cubicBezTo>
                  <a:cubicBezTo>
                    <a:pt x="1420" y="2"/>
                    <a:pt x="1417" y="1"/>
                    <a:pt x="1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59"/>
            <p:cNvSpPr/>
            <p:nvPr/>
          </p:nvSpPr>
          <p:spPr>
            <a:xfrm>
              <a:off x="5231529" y="2564422"/>
              <a:ext cx="8589" cy="51440"/>
            </a:xfrm>
            <a:custGeom>
              <a:avLst/>
              <a:gdLst/>
              <a:ahLst/>
              <a:cxnLst/>
              <a:rect l="l" t="t" r="r" b="b"/>
              <a:pathLst>
                <a:path w="268" h="1605" extrusionOk="0">
                  <a:moveTo>
                    <a:pt x="100" y="0"/>
                  </a:moveTo>
                  <a:cubicBezTo>
                    <a:pt x="50" y="0"/>
                    <a:pt x="0" y="368"/>
                    <a:pt x="34" y="819"/>
                  </a:cubicBezTo>
                  <a:cubicBezTo>
                    <a:pt x="66" y="1260"/>
                    <a:pt x="179" y="1605"/>
                    <a:pt x="215" y="1605"/>
                  </a:cubicBezTo>
                  <a:cubicBezTo>
                    <a:pt x="216" y="1605"/>
                    <a:pt x="217" y="1604"/>
                    <a:pt x="217" y="1604"/>
                  </a:cubicBezTo>
                  <a:cubicBezTo>
                    <a:pt x="268" y="1604"/>
                    <a:pt x="234" y="1236"/>
                    <a:pt x="184" y="802"/>
                  </a:cubicBezTo>
                  <a:cubicBezTo>
                    <a:pt x="151" y="368"/>
                    <a:pt x="134" y="0"/>
                    <a:pt x="1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59"/>
            <p:cNvSpPr/>
            <p:nvPr/>
          </p:nvSpPr>
          <p:spPr>
            <a:xfrm>
              <a:off x="5157077" y="2594902"/>
              <a:ext cx="19326" cy="31697"/>
            </a:xfrm>
            <a:custGeom>
              <a:avLst/>
              <a:gdLst/>
              <a:ahLst/>
              <a:cxnLst/>
              <a:rect l="l" t="t" r="r" b="b"/>
              <a:pathLst>
                <a:path w="603" h="989" extrusionOk="0">
                  <a:moveTo>
                    <a:pt x="564" y="0"/>
                  </a:moveTo>
                  <a:cubicBezTo>
                    <a:pt x="524" y="0"/>
                    <a:pt x="379" y="196"/>
                    <a:pt x="235" y="453"/>
                  </a:cubicBezTo>
                  <a:cubicBezTo>
                    <a:pt x="84" y="737"/>
                    <a:pt x="1" y="971"/>
                    <a:pt x="34" y="987"/>
                  </a:cubicBezTo>
                  <a:cubicBezTo>
                    <a:pt x="35" y="988"/>
                    <a:pt x="37" y="988"/>
                    <a:pt x="39" y="988"/>
                  </a:cubicBezTo>
                  <a:cubicBezTo>
                    <a:pt x="79" y="988"/>
                    <a:pt x="224" y="793"/>
                    <a:pt x="368" y="536"/>
                  </a:cubicBezTo>
                  <a:cubicBezTo>
                    <a:pt x="519" y="252"/>
                    <a:pt x="602" y="18"/>
                    <a:pt x="569" y="1"/>
                  </a:cubicBezTo>
                  <a:cubicBezTo>
                    <a:pt x="567" y="1"/>
                    <a:pt x="566" y="0"/>
                    <a:pt x="5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59"/>
            <p:cNvSpPr/>
            <p:nvPr/>
          </p:nvSpPr>
          <p:spPr>
            <a:xfrm>
              <a:off x="5131373" y="2466285"/>
              <a:ext cx="48780" cy="31986"/>
            </a:xfrm>
            <a:custGeom>
              <a:avLst/>
              <a:gdLst/>
              <a:ahLst/>
              <a:cxnLst/>
              <a:rect l="l" t="t" r="r" b="b"/>
              <a:pathLst>
                <a:path w="1522" h="998" extrusionOk="0">
                  <a:moveTo>
                    <a:pt x="31" y="0"/>
                  </a:moveTo>
                  <a:cubicBezTo>
                    <a:pt x="25" y="0"/>
                    <a:pt x="20" y="2"/>
                    <a:pt x="17" y="4"/>
                  </a:cubicBezTo>
                  <a:cubicBezTo>
                    <a:pt x="1" y="38"/>
                    <a:pt x="301" y="288"/>
                    <a:pt x="719" y="572"/>
                  </a:cubicBezTo>
                  <a:cubicBezTo>
                    <a:pt x="1078" y="812"/>
                    <a:pt x="1398" y="998"/>
                    <a:pt x="1484" y="998"/>
                  </a:cubicBezTo>
                  <a:cubicBezTo>
                    <a:pt x="1494" y="998"/>
                    <a:pt x="1501" y="995"/>
                    <a:pt x="1504" y="990"/>
                  </a:cubicBezTo>
                  <a:cubicBezTo>
                    <a:pt x="1521" y="957"/>
                    <a:pt x="1204" y="706"/>
                    <a:pt x="803" y="439"/>
                  </a:cubicBezTo>
                  <a:cubicBezTo>
                    <a:pt x="418" y="177"/>
                    <a:pt x="104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59"/>
            <p:cNvSpPr/>
            <p:nvPr/>
          </p:nvSpPr>
          <p:spPr>
            <a:xfrm>
              <a:off x="5192973" y="2436318"/>
              <a:ext cx="49838" cy="27146"/>
            </a:xfrm>
            <a:custGeom>
              <a:avLst/>
              <a:gdLst/>
              <a:ahLst/>
              <a:cxnLst/>
              <a:rect l="l" t="t" r="r" b="b"/>
              <a:pathLst>
                <a:path w="1555" h="847" extrusionOk="0">
                  <a:moveTo>
                    <a:pt x="28" y="0"/>
                  </a:moveTo>
                  <a:cubicBezTo>
                    <a:pt x="23" y="0"/>
                    <a:pt x="19" y="1"/>
                    <a:pt x="17" y="4"/>
                  </a:cubicBezTo>
                  <a:cubicBezTo>
                    <a:pt x="0" y="37"/>
                    <a:pt x="284" y="321"/>
                    <a:pt x="719" y="555"/>
                  </a:cubicBezTo>
                  <a:cubicBezTo>
                    <a:pt x="1078" y="756"/>
                    <a:pt x="1425" y="846"/>
                    <a:pt x="1525" y="846"/>
                  </a:cubicBezTo>
                  <a:cubicBezTo>
                    <a:pt x="1542" y="846"/>
                    <a:pt x="1552" y="844"/>
                    <a:pt x="1554" y="839"/>
                  </a:cubicBezTo>
                  <a:lnTo>
                    <a:pt x="1537" y="839"/>
                  </a:lnTo>
                  <a:cubicBezTo>
                    <a:pt x="1554" y="789"/>
                    <a:pt x="1203" y="639"/>
                    <a:pt x="785" y="421"/>
                  </a:cubicBezTo>
                  <a:cubicBezTo>
                    <a:pt x="397" y="204"/>
                    <a:pt x="95" y="0"/>
                    <a:pt x="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59"/>
            <p:cNvSpPr/>
            <p:nvPr/>
          </p:nvSpPr>
          <p:spPr>
            <a:xfrm>
              <a:off x="5249734" y="2500514"/>
              <a:ext cx="43396" cy="18012"/>
            </a:xfrm>
            <a:custGeom>
              <a:avLst/>
              <a:gdLst/>
              <a:ahLst/>
              <a:cxnLst/>
              <a:rect l="l" t="t" r="r" b="b"/>
              <a:pathLst>
                <a:path w="1354" h="562" extrusionOk="0">
                  <a:moveTo>
                    <a:pt x="1263" y="1"/>
                  </a:moveTo>
                  <a:cubicBezTo>
                    <a:pt x="1143" y="1"/>
                    <a:pt x="894" y="48"/>
                    <a:pt x="619" y="156"/>
                  </a:cubicBezTo>
                  <a:cubicBezTo>
                    <a:pt x="251" y="306"/>
                    <a:pt x="0" y="524"/>
                    <a:pt x="17" y="557"/>
                  </a:cubicBezTo>
                  <a:cubicBezTo>
                    <a:pt x="20" y="560"/>
                    <a:pt x="26" y="562"/>
                    <a:pt x="33" y="562"/>
                  </a:cubicBezTo>
                  <a:cubicBezTo>
                    <a:pt x="105" y="562"/>
                    <a:pt x="368" y="426"/>
                    <a:pt x="685" y="290"/>
                  </a:cubicBezTo>
                  <a:cubicBezTo>
                    <a:pt x="1036" y="156"/>
                    <a:pt x="1354" y="73"/>
                    <a:pt x="1337" y="22"/>
                  </a:cubicBezTo>
                  <a:cubicBezTo>
                    <a:pt x="1337" y="8"/>
                    <a:pt x="1310" y="1"/>
                    <a:pt x="12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59"/>
            <p:cNvSpPr/>
            <p:nvPr/>
          </p:nvSpPr>
          <p:spPr>
            <a:xfrm>
              <a:off x="5324410" y="2543493"/>
              <a:ext cx="26569" cy="59517"/>
            </a:xfrm>
            <a:custGeom>
              <a:avLst/>
              <a:gdLst/>
              <a:ahLst/>
              <a:cxnLst/>
              <a:rect l="l" t="t" r="r" b="b"/>
              <a:pathLst>
                <a:path w="829" h="1857" extrusionOk="0">
                  <a:moveTo>
                    <a:pt x="776" y="1"/>
                  </a:moveTo>
                  <a:cubicBezTo>
                    <a:pt x="734" y="1"/>
                    <a:pt x="490" y="364"/>
                    <a:pt x="294" y="870"/>
                  </a:cubicBezTo>
                  <a:cubicBezTo>
                    <a:pt x="86" y="1365"/>
                    <a:pt x="1" y="1798"/>
                    <a:pt x="37" y="1851"/>
                  </a:cubicBezTo>
                  <a:lnTo>
                    <a:pt x="37" y="1851"/>
                  </a:lnTo>
                  <a:cubicBezTo>
                    <a:pt x="96" y="1803"/>
                    <a:pt x="239" y="1407"/>
                    <a:pt x="427" y="937"/>
                  </a:cubicBezTo>
                  <a:cubicBezTo>
                    <a:pt x="628" y="419"/>
                    <a:pt x="828" y="18"/>
                    <a:pt x="778" y="1"/>
                  </a:cubicBezTo>
                  <a:cubicBezTo>
                    <a:pt x="777" y="1"/>
                    <a:pt x="777" y="1"/>
                    <a:pt x="776" y="1"/>
                  </a:cubicBezTo>
                  <a:close/>
                  <a:moveTo>
                    <a:pt x="37" y="1851"/>
                  </a:moveTo>
                  <a:cubicBezTo>
                    <a:pt x="33" y="1854"/>
                    <a:pt x="29" y="1856"/>
                    <a:pt x="26" y="1856"/>
                  </a:cubicBezTo>
                  <a:lnTo>
                    <a:pt x="43" y="1856"/>
                  </a:lnTo>
                  <a:cubicBezTo>
                    <a:pt x="41" y="1855"/>
                    <a:pt x="39" y="1854"/>
                    <a:pt x="37" y="185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59"/>
            <p:cNvSpPr/>
            <p:nvPr/>
          </p:nvSpPr>
          <p:spPr>
            <a:xfrm>
              <a:off x="5386267" y="2590639"/>
              <a:ext cx="8621" cy="53043"/>
            </a:xfrm>
            <a:custGeom>
              <a:avLst/>
              <a:gdLst/>
              <a:ahLst/>
              <a:cxnLst/>
              <a:rect l="l" t="t" r="r" b="b"/>
              <a:pathLst>
                <a:path w="269" h="1655" extrusionOk="0">
                  <a:moveTo>
                    <a:pt x="34" y="1"/>
                  </a:moveTo>
                  <a:lnTo>
                    <a:pt x="34" y="1"/>
                  </a:lnTo>
                  <a:cubicBezTo>
                    <a:pt x="1" y="17"/>
                    <a:pt x="1" y="385"/>
                    <a:pt x="51" y="836"/>
                  </a:cubicBezTo>
                  <a:cubicBezTo>
                    <a:pt x="101" y="1287"/>
                    <a:pt x="185" y="1655"/>
                    <a:pt x="218" y="1655"/>
                  </a:cubicBezTo>
                  <a:cubicBezTo>
                    <a:pt x="268" y="1655"/>
                    <a:pt x="252" y="1271"/>
                    <a:pt x="201" y="819"/>
                  </a:cubicBezTo>
                  <a:cubicBezTo>
                    <a:pt x="151" y="368"/>
                    <a:pt x="85" y="1"/>
                    <a:pt x="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59"/>
            <p:cNvSpPr/>
            <p:nvPr/>
          </p:nvSpPr>
          <p:spPr>
            <a:xfrm>
              <a:off x="4710461" y="2557435"/>
              <a:ext cx="12884" cy="44517"/>
            </a:xfrm>
            <a:custGeom>
              <a:avLst/>
              <a:gdLst/>
              <a:ahLst/>
              <a:cxnLst/>
              <a:rect l="l" t="t" r="r" b="b"/>
              <a:pathLst>
                <a:path w="402" h="1389" extrusionOk="0">
                  <a:moveTo>
                    <a:pt x="352" y="1"/>
                  </a:moveTo>
                  <a:lnTo>
                    <a:pt x="352" y="1"/>
                  </a:lnTo>
                  <a:cubicBezTo>
                    <a:pt x="318" y="1"/>
                    <a:pt x="218" y="302"/>
                    <a:pt x="118" y="686"/>
                  </a:cubicBezTo>
                  <a:cubicBezTo>
                    <a:pt x="34" y="1053"/>
                    <a:pt x="1" y="1371"/>
                    <a:pt x="51" y="1388"/>
                  </a:cubicBezTo>
                  <a:cubicBezTo>
                    <a:pt x="52" y="1388"/>
                    <a:pt x="53" y="1388"/>
                    <a:pt x="54" y="1388"/>
                  </a:cubicBezTo>
                  <a:cubicBezTo>
                    <a:pt x="90" y="1388"/>
                    <a:pt x="187" y="1093"/>
                    <a:pt x="285" y="719"/>
                  </a:cubicBezTo>
                  <a:cubicBezTo>
                    <a:pt x="368" y="335"/>
                    <a:pt x="402" y="18"/>
                    <a:pt x="3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59"/>
            <p:cNvSpPr/>
            <p:nvPr/>
          </p:nvSpPr>
          <p:spPr>
            <a:xfrm>
              <a:off x="4775266" y="2687366"/>
              <a:ext cx="47690" cy="14647"/>
            </a:xfrm>
            <a:custGeom>
              <a:avLst/>
              <a:gdLst/>
              <a:ahLst/>
              <a:cxnLst/>
              <a:rect l="l" t="t" r="r" b="b"/>
              <a:pathLst>
                <a:path w="1488" h="457" extrusionOk="0">
                  <a:moveTo>
                    <a:pt x="40" y="0"/>
                  </a:moveTo>
                  <a:cubicBezTo>
                    <a:pt x="27" y="0"/>
                    <a:pt x="19" y="3"/>
                    <a:pt x="17" y="7"/>
                  </a:cubicBezTo>
                  <a:cubicBezTo>
                    <a:pt x="0" y="40"/>
                    <a:pt x="301" y="224"/>
                    <a:pt x="719" y="341"/>
                  </a:cubicBezTo>
                  <a:cubicBezTo>
                    <a:pt x="1003" y="424"/>
                    <a:pt x="1262" y="457"/>
                    <a:pt x="1395" y="457"/>
                  </a:cubicBezTo>
                  <a:cubicBezTo>
                    <a:pt x="1450" y="457"/>
                    <a:pt x="1483" y="451"/>
                    <a:pt x="1488" y="441"/>
                  </a:cubicBezTo>
                  <a:cubicBezTo>
                    <a:pt x="1488" y="391"/>
                    <a:pt x="1153" y="308"/>
                    <a:pt x="769" y="191"/>
                  </a:cubicBezTo>
                  <a:cubicBezTo>
                    <a:pt x="421" y="89"/>
                    <a:pt x="124" y="0"/>
                    <a:pt x="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59"/>
            <p:cNvSpPr/>
            <p:nvPr/>
          </p:nvSpPr>
          <p:spPr>
            <a:xfrm>
              <a:off x="4904331" y="2430004"/>
              <a:ext cx="34838" cy="19999"/>
            </a:xfrm>
            <a:custGeom>
              <a:avLst/>
              <a:gdLst/>
              <a:ahLst/>
              <a:cxnLst/>
              <a:rect l="l" t="t" r="r" b="b"/>
              <a:pathLst>
                <a:path w="1087" h="624" extrusionOk="0">
                  <a:moveTo>
                    <a:pt x="1025" y="1"/>
                  </a:moveTo>
                  <a:cubicBezTo>
                    <a:pt x="935" y="1"/>
                    <a:pt x="720" y="70"/>
                    <a:pt x="485" y="201"/>
                  </a:cubicBezTo>
                  <a:cubicBezTo>
                    <a:pt x="184" y="368"/>
                    <a:pt x="0" y="585"/>
                    <a:pt x="34" y="618"/>
                  </a:cubicBezTo>
                  <a:cubicBezTo>
                    <a:pt x="37" y="622"/>
                    <a:pt x="42" y="623"/>
                    <a:pt x="48" y="623"/>
                  </a:cubicBezTo>
                  <a:cubicBezTo>
                    <a:pt x="109" y="623"/>
                    <a:pt x="311" y="486"/>
                    <a:pt x="568" y="334"/>
                  </a:cubicBezTo>
                  <a:cubicBezTo>
                    <a:pt x="836" y="167"/>
                    <a:pt x="1086" y="50"/>
                    <a:pt x="1070" y="17"/>
                  </a:cubicBezTo>
                  <a:cubicBezTo>
                    <a:pt x="1066" y="6"/>
                    <a:pt x="1050" y="1"/>
                    <a:pt x="10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59"/>
            <p:cNvSpPr/>
            <p:nvPr/>
          </p:nvSpPr>
          <p:spPr>
            <a:xfrm>
              <a:off x="4776868" y="2516539"/>
              <a:ext cx="41280" cy="10641"/>
            </a:xfrm>
            <a:custGeom>
              <a:avLst/>
              <a:gdLst/>
              <a:ahLst/>
              <a:cxnLst/>
              <a:rect l="l" t="t" r="r" b="b"/>
              <a:pathLst>
                <a:path w="1288" h="332" extrusionOk="0">
                  <a:moveTo>
                    <a:pt x="97" y="0"/>
                  </a:moveTo>
                  <a:cubicBezTo>
                    <a:pt x="41" y="0"/>
                    <a:pt x="6" y="8"/>
                    <a:pt x="1" y="24"/>
                  </a:cubicBezTo>
                  <a:cubicBezTo>
                    <a:pt x="1" y="57"/>
                    <a:pt x="285" y="157"/>
                    <a:pt x="636" y="241"/>
                  </a:cubicBezTo>
                  <a:cubicBezTo>
                    <a:pt x="874" y="298"/>
                    <a:pt x="1082" y="331"/>
                    <a:pt x="1195" y="331"/>
                  </a:cubicBezTo>
                  <a:cubicBezTo>
                    <a:pt x="1249" y="331"/>
                    <a:pt x="1282" y="324"/>
                    <a:pt x="1287" y="308"/>
                  </a:cubicBezTo>
                  <a:cubicBezTo>
                    <a:pt x="1287" y="274"/>
                    <a:pt x="1020" y="174"/>
                    <a:pt x="669" y="91"/>
                  </a:cubicBezTo>
                  <a:cubicBezTo>
                    <a:pt x="431" y="34"/>
                    <a:pt x="215" y="0"/>
                    <a:pt x="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59"/>
            <p:cNvSpPr/>
            <p:nvPr/>
          </p:nvSpPr>
          <p:spPr>
            <a:xfrm>
              <a:off x="4973399" y="2390326"/>
              <a:ext cx="26281" cy="20416"/>
            </a:xfrm>
            <a:custGeom>
              <a:avLst/>
              <a:gdLst/>
              <a:ahLst/>
              <a:cxnLst/>
              <a:rect l="l" t="t" r="r" b="b"/>
              <a:pathLst>
                <a:path w="820" h="637" extrusionOk="0">
                  <a:moveTo>
                    <a:pt x="57" y="0"/>
                  </a:moveTo>
                  <a:cubicBezTo>
                    <a:pt x="55" y="0"/>
                    <a:pt x="53" y="1"/>
                    <a:pt x="51" y="2"/>
                  </a:cubicBezTo>
                  <a:cubicBezTo>
                    <a:pt x="1" y="35"/>
                    <a:pt x="118" y="236"/>
                    <a:pt x="335" y="419"/>
                  </a:cubicBezTo>
                  <a:cubicBezTo>
                    <a:pt x="519" y="564"/>
                    <a:pt x="692" y="636"/>
                    <a:pt x="766" y="636"/>
                  </a:cubicBezTo>
                  <a:cubicBezTo>
                    <a:pt x="786" y="636"/>
                    <a:pt x="799" y="631"/>
                    <a:pt x="803" y="620"/>
                  </a:cubicBezTo>
                  <a:cubicBezTo>
                    <a:pt x="819" y="587"/>
                    <a:pt x="652" y="470"/>
                    <a:pt x="435" y="303"/>
                  </a:cubicBezTo>
                  <a:cubicBezTo>
                    <a:pt x="245" y="144"/>
                    <a:pt x="100" y="0"/>
                    <a:pt x="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59"/>
            <p:cNvSpPr/>
            <p:nvPr/>
          </p:nvSpPr>
          <p:spPr>
            <a:xfrm>
              <a:off x="5094420" y="2383756"/>
              <a:ext cx="21986" cy="20095"/>
            </a:xfrm>
            <a:custGeom>
              <a:avLst/>
              <a:gdLst/>
              <a:ahLst/>
              <a:cxnLst/>
              <a:rect l="l" t="t" r="r" b="b"/>
              <a:pathLst>
                <a:path w="686" h="627" extrusionOk="0">
                  <a:moveTo>
                    <a:pt x="636" y="1"/>
                  </a:moveTo>
                  <a:cubicBezTo>
                    <a:pt x="580" y="1"/>
                    <a:pt x="433" y="109"/>
                    <a:pt x="285" y="257"/>
                  </a:cubicBezTo>
                  <a:cubicBezTo>
                    <a:pt x="118" y="424"/>
                    <a:pt x="1" y="591"/>
                    <a:pt x="34" y="624"/>
                  </a:cubicBezTo>
                  <a:cubicBezTo>
                    <a:pt x="37" y="626"/>
                    <a:pt x="40" y="626"/>
                    <a:pt x="43" y="626"/>
                  </a:cubicBezTo>
                  <a:cubicBezTo>
                    <a:pt x="90" y="626"/>
                    <a:pt x="231" y="528"/>
                    <a:pt x="402" y="357"/>
                  </a:cubicBezTo>
                  <a:cubicBezTo>
                    <a:pt x="569" y="190"/>
                    <a:pt x="686" y="23"/>
                    <a:pt x="652" y="6"/>
                  </a:cubicBezTo>
                  <a:cubicBezTo>
                    <a:pt x="649" y="2"/>
                    <a:pt x="643" y="1"/>
                    <a:pt x="6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59"/>
            <p:cNvSpPr/>
            <p:nvPr/>
          </p:nvSpPr>
          <p:spPr>
            <a:xfrm>
              <a:off x="4313137" y="4261437"/>
              <a:ext cx="186371" cy="311622"/>
            </a:xfrm>
            <a:custGeom>
              <a:avLst/>
              <a:gdLst/>
              <a:ahLst/>
              <a:cxnLst/>
              <a:rect l="l" t="t" r="r" b="b"/>
              <a:pathLst>
                <a:path w="5815" h="9723" extrusionOk="0">
                  <a:moveTo>
                    <a:pt x="3241" y="0"/>
                  </a:moveTo>
                  <a:lnTo>
                    <a:pt x="0" y="1755"/>
                  </a:lnTo>
                  <a:lnTo>
                    <a:pt x="150" y="2055"/>
                  </a:lnTo>
                  <a:cubicBezTo>
                    <a:pt x="835" y="3409"/>
                    <a:pt x="3693" y="8906"/>
                    <a:pt x="4461" y="9624"/>
                  </a:cubicBezTo>
                  <a:cubicBezTo>
                    <a:pt x="4531" y="9692"/>
                    <a:pt x="4586" y="9722"/>
                    <a:pt x="4627" y="9722"/>
                  </a:cubicBezTo>
                  <a:cubicBezTo>
                    <a:pt x="5092" y="9722"/>
                    <a:pt x="3910" y="5865"/>
                    <a:pt x="3910" y="5865"/>
                  </a:cubicBezTo>
                  <a:lnTo>
                    <a:pt x="5815" y="4779"/>
                  </a:lnTo>
                  <a:lnTo>
                    <a:pt x="32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59"/>
            <p:cNvSpPr/>
            <p:nvPr/>
          </p:nvSpPr>
          <p:spPr>
            <a:xfrm>
              <a:off x="4313137" y="4316051"/>
              <a:ext cx="157750" cy="258163"/>
            </a:xfrm>
            <a:custGeom>
              <a:avLst/>
              <a:gdLst/>
              <a:ahLst/>
              <a:cxnLst/>
              <a:rect l="l" t="t" r="r" b="b"/>
              <a:pathLst>
                <a:path w="4922" h="8055" extrusionOk="0">
                  <a:moveTo>
                    <a:pt x="117" y="1"/>
                  </a:moveTo>
                  <a:lnTo>
                    <a:pt x="0" y="51"/>
                  </a:lnTo>
                  <a:cubicBezTo>
                    <a:pt x="1170" y="2574"/>
                    <a:pt x="4261" y="8004"/>
                    <a:pt x="4595" y="8054"/>
                  </a:cubicBezTo>
                  <a:cubicBezTo>
                    <a:pt x="4598" y="8054"/>
                    <a:pt x="4601" y="8055"/>
                    <a:pt x="4605" y="8055"/>
                  </a:cubicBezTo>
                  <a:cubicBezTo>
                    <a:pt x="4921" y="8055"/>
                    <a:pt x="4528" y="6433"/>
                    <a:pt x="4528" y="6433"/>
                  </a:cubicBezTo>
                  <a:cubicBezTo>
                    <a:pt x="4461" y="6326"/>
                    <a:pt x="4311" y="6294"/>
                    <a:pt x="4156" y="6294"/>
                  </a:cubicBezTo>
                  <a:cubicBezTo>
                    <a:pt x="3923" y="6294"/>
                    <a:pt x="3676" y="6367"/>
                    <a:pt x="3676" y="6367"/>
                  </a:cubicBezTo>
                  <a:lnTo>
                    <a:pt x="117" y="1"/>
                  </a:lnTo>
                  <a:close/>
                </a:path>
              </a:pathLst>
            </a:custGeom>
            <a:solidFill>
              <a:schemeClr val="lt1">
                <a:alpha val="562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59"/>
            <p:cNvSpPr/>
            <p:nvPr/>
          </p:nvSpPr>
          <p:spPr>
            <a:xfrm>
              <a:off x="4315252" y="4313391"/>
              <a:ext cx="146244" cy="256528"/>
            </a:xfrm>
            <a:custGeom>
              <a:avLst/>
              <a:gdLst/>
              <a:ahLst/>
              <a:cxnLst/>
              <a:rect l="l" t="t" r="r" b="b"/>
              <a:pathLst>
                <a:path w="4563" h="8004" extrusionOk="0">
                  <a:moveTo>
                    <a:pt x="1" y="0"/>
                  </a:moveTo>
                  <a:cubicBezTo>
                    <a:pt x="18" y="33"/>
                    <a:pt x="34" y="67"/>
                    <a:pt x="51" y="84"/>
                  </a:cubicBezTo>
                  <a:cubicBezTo>
                    <a:pt x="51" y="50"/>
                    <a:pt x="34" y="33"/>
                    <a:pt x="1" y="0"/>
                  </a:cubicBezTo>
                  <a:close/>
                  <a:moveTo>
                    <a:pt x="51" y="84"/>
                  </a:moveTo>
                  <a:lnTo>
                    <a:pt x="51" y="84"/>
                  </a:lnTo>
                  <a:cubicBezTo>
                    <a:pt x="84" y="167"/>
                    <a:pt x="118" y="251"/>
                    <a:pt x="168" y="334"/>
                  </a:cubicBezTo>
                  <a:cubicBezTo>
                    <a:pt x="285" y="568"/>
                    <a:pt x="435" y="869"/>
                    <a:pt x="619" y="1220"/>
                  </a:cubicBezTo>
                  <a:cubicBezTo>
                    <a:pt x="1020" y="1972"/>
                    <a:pt x="1571" y="2991"/>
                    <a:pt x="2206" y="4110"/>
                  </a:cubicBezTo>
                  <a:cubicBezTo>
                    <a:pt x="2841" y="5213"/>
                    <a:pt x="3443" y="6216"/>
                    <a:pt x="3877" y="6934"/>
                  </a:cubicBezTo>
                  <a:lnTo>
                    <a:pt x="4412" y="7786"/>
                  </a:lnTo>
                  <a:cubicBezTo>
                    <a:pt x="4462" y="7870"/>
                    <a:pt x="4512" y="7937"/>
                    <a:pt x="4562" y="8003"/>
                  </a:cubicBezTo>
                  <a:cubicBezTo>
                    <a:pt x="4529" y="7937"/>
                    <a:pt x="4479" y="7853"/>
                    <a:pt x="4429" y="7770"/>
                  </a:cubicBezTo>
                  <a:cubicBezTo>
                    <a:pt x="4295" y="7536"/>
                    <a:pt x="4128" y="7252"/>
                    <a:pt x="3911" y="6917"/>
                  </a:cubicBezTo>
                  <a:cubicBezTo>
                    <a:pt x="3493" y="6182"/>
                    <a:pt x="2891" y="5196"/>
                    <a:pt x="2256" y="4077"/>
                  </a:cubicBezTo>
                  <a:cubicBezTo>
                    <a:pt x="1622" y="2957"/>
                    <a:pt x="1070" y="1938"/>
                    <a:pt x="669" y="1203"/>
                  </a:cubicBezTo>
                  <a:lnTo>
                    <a:pt x="185" y="318"/>
                  </a:lnTo>
                  <a:lnTo>
                    <a:pt x="51" y="8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59"/>
            <p:cNvSpPr/>
            <p:nvPr/>
          </p:nvSpPr>
          <p:spPr>
            <a:xfrm>
              <a:off x="4428805" y="4516940"/>
              <a:ext cx="32146" cy="5320"/>
            </a:xfrm>
            <a:custGeom>
              <a:avLst/>
              <a:gdLst/>
              <a:ahLst/>
              <a:cxnLst/>
              <a:rect l="l" t="t" r="r" b="b"/>
              <a:pathLst>
                <a:path w="1003" h="166" extrusionOk="0">
                  <a:moveTo>
                    <a:pt x="491" y="0"/>
                  </a:moveTo>
                  <a:cubicBezTo>
                    <a:pt x="319" y="0"/>
                    <a:pt x="147" y="50"/>
                    <a:pt x="0" y="149"/>
                  </a:cubicBezTo>
                  <a:cubicBezTo>
                    <a:pt x="148" y="94"/>
                    <a:pt x="306" y="69"/>
                    <a:pt x="465" y="69"/>
                  </a:cubicBezTo>
                  <a:cubicBezTo>
                    <a:pt x="648" y="69"/>
                    <a:pt x="833" y="103"/>
                    <a:pt x="1003" y="165"/>
                  </a:cubicBezTo>
                  <a:cubicBezTo>
                    <a:pt x="849" y="55"/>
                    <a:pt x="670" y="0"/>
                    <a:pt x="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59"/>
            <p:cNvSpPr/>
            <p:nvPr/>
          </p:nvSpPr>
          <p:spPr>
            <a:xfrm>
              <a:off x="4425568" y="4462423"/>
              <a:ext cx="17724" cy="2756"/>
            </a:xfrm>
            <a:custGeom>
              <a:avLst/>
              <a:gdLst/>
              <a:ahLst/>
              <a:cxnLst/>
              <a:rect l="l" t="t" r="r" b="b"/>
              <a:pathLst>
                <a:path w="553" h="86" extrusionOk="0">
                  <a:moveTo>
                    <a:pt x="166" y="1"/>
                  </a:moveTo>
                  <a:cubicBezTo>
                    <a:pt x="113" y="1"/>
                    <a:pt x="60" y="9"/>
                    <a:pt x="1" y="28"/>
                  </a:cubicBezTo>
                  <a:cubicBezTo>
                    <a:pt x="84" y="62"/>
                    <a:pt x="185" y="79"/>
                    <a:pt x="268" y="79"/>
                  </a:cubicBezTo>
                  <a:cubicBezTo>
                    <a:pt x="298" y="83"/>
                    <a:pt x="325" y="85"/>
                    <a:pt x="353" y="85"/>
                  </a:cubicBezTo>
                  <a:cubicBezTo>
                    <a:pt x="419" y="85"/>
                    <a:pt x="481" y="74"/>
                    <a:pt x="552" y="62"/>
                  </a:cubicBezTo>
                  <a:cubicBezTo>
                    <a:pt x="490" y="24"/>
                    <a:pt x="417" y="5"/>
                    <a:pt x="350" y="5"/>
                  </a:cubicBezTo>
                  <a:cubicBezTo>
                    <a:pt x="328" y="5"/>
                    <a:pt x="306" y="8"/>
                    <a:pt x="285" y="12"/>
                  </a:cubicBezTo>
                  <a:cubicBezTo>
                    <a:pt x="243" y="5"/>
                    <a:pt x="205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59"/>
            <p:cNvSpPr/>
            <p:nvPr/>
          </p:nvSpPr>
          <p:spPr>
            <a:xfrm>
              <a:off x="4425055" y="4447039"/>
              <a:ext cx="14487" cy="5256"/>
            </a:xfrm>
            <a:custGeom>
              <a:avLst/>
              <a:gdLst/>
              <a:ahLst/>
              <a:cxnLst/>
              <a:rect l="l" t="t" r="r" b="b"/>
              <a:pathLst>
                <a:path w="452" h="164" extrusionOk="0">
                  <a:moveTo>
                    <a:pt x="30" y="1"/>
                  </a:moveTo>
                  <a:cubicBezTo>
                    <a:pt x="15" y="1"/>
                    <a:pt x="5" y="3"/>
                    <a:pt x="0" y="7"/>
                  </a:cubicBezTo>
                  <a:cubicBezTo>
                    <a:pt x="0" y="24"/>
                    <a:pt x="100" y="74"/>
                    <a:pt x="217" y="107"/>
                  </a:cubicBezTo>
                  <a:cubicBezTo>
                    <a:pt x="305" y="145"/>
                    <a:pt x="383" y="164"/>
                    <a:pt x="424" y="164"/>
                  </a:cubicBezTo>
                  <a:cubicBezTo>
                    <a:pt x="438" y="164"/>
                    <a:pt x="447" y="162"/>
                    <a:pt x="451" y="158"/>
                  </a:cubicBezTo>
                  <a:cubicBezTo>
                    <a:pt x="451" y="141"/>
                    <a:pt x="351" y="91"/>
                    <a:pt x="234" y="41"/>
                  </a:cubicBezTo>
                  <a:cubicBezTo>
                    <a:pt x="148" y="16"/>
                    <a:pt x="72" y="1"/>
                    <a:pt x="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59"/>
            <p:cNvSpPr/>
            <p:nvPr/>
          </p:nvSpPr>
          <p:spPr>
            <a:xfrm>
              <a:off x="4435215" y="4431174"/>
              <a:ext cx="9134" cy="16153"/>
            </a:xfrm>
            <a:custGeom>
              <a:avLst/>
              <a:gdLst/>
              <a:ahLst/>
              <a:cxnLst/>
              <a:rect l="l" t="t" r="r" b="b"/>
              <a:pathLst>
                <a:path w="285" h="504" extrusionOk="0">
                  <a:moveTo>
                    <a:pt x="1" y="1"/>
                  </a:moveTo>
                  <a:cubicBezTo>
                    <a:pt x="17" y="101"/>
                    <a:pt x="51" y="185"/>
                    <a:pt x="118" y="268"/>
                  </a:cubicBezTo>
                  <a:cubicBezTo>
                    <a:pt x="180" y="393"/>
                    <a:pt x="257" y="504"/>
                    <a:pt x="281" y="504"/>
                  </a:cubicBezTo>
                  <a:cubicBezTo>
                    <a:pt x="282" y="504"/>
                    <a:pt x="284" y="503"/>
                    <a:pt x="285" y="502"/>
                  </a:cubicBezTo>
                  <a:cubicBezTo>
                    <a:pt x="268" y="402"/>
                    <a:pt x="218" y="318"/>
                    <a:pt x="168" y="235"/>
                  </a:cubicBezTo>
                  <a:cubicBezTo>
                    <a:pt x="84" y="101"/>
                    <a:pt x="17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59"/>
            <p:cNvSpPr/>
            <p:nvPr/>
          </p:nvSpPr>
          <p:spPr>
            <a:xfrm>
              <a:off x="4443773" y="4422617"/>
              <a:ext cx="9134" cy="18845"/>
            </a:xfrm>
            <a:custGeom>
              <a:avLst/>
              <a:gdLst/>
              <a:ahLst/>
              <a:cxnLst/>
              <a:rect l="l" t="t" r="r" b="b"/>
              <a:pathLst>
                <a:path w="285" h="588" extrusionOk="0">
                  <a:moveTo>
                    <a:pt x="1" y="1"/>
                  </a:moveTo>
                  <a:cubicBezTo>
                    <a:pt x="1" y="118"/>
                    <a:pt x="18" y="235"/>
                    <a:pt x="84" y="335"/>
                  </a:cubicBezTo>
                  <a:cubicBezTo>
                    <a:pt x="146" y="490"/>
                    <a:pt x="252" y="587"/>
                    <a:pt x="280" y="587"/>
                  </a:cubicBezTo>
                  <a:cubicBezTo>
                    <a:pt x="282" y="587"/>
                    <a:pt x="284" y="587"/>
                    <a:pt x="285" y="585"/>
                  </a:cubicBezTo>
                  <a:cubicBezTo>
                    <a:pt x="235" y="485"/>
                    <a:pt x="201" y="402"/>
                    <a:pt x="135" y="301"/>
                  </a:cubicBezTo>
                  <a:cubicBezTo>
                    <a:pt x="101" y="201"/>
                    <a:pt x="51" y="10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59"/>
            <p:cNvSpPr/>
            <p:nvPr/>
          </p:nvSpPr>
          <p:spPr>
            <a:xfrm>
              <a:off x="4440023" y="4461141"/>
              <a:ext cx="29486" cy="24166"/>
            </a:xfrm>
            <a:custGeom>
              <a:avLst/>
              <a:gdLst/>
              <a:ahLst/>
              <a:cxnLst/>
              <a:rect l="l" t="t" r="r" b="b"/>
              <a:pathLst>
                <a:path w="920" h="754" extrusionOk="0">
                  <a:moveTo>
                    <a:pt x="176" y="73"/>
                  </a:moveTo>
                  <a:cubicBezTo>
                    <a:pt x="235" y="73"/>
                    <a:pt x="293" y="77"/>
                    <a:pt x="352" y="85"/>
                  </a:cubicBezTo>
                  <a:cubicBezTo>
                    <a:pt x="469" y="102"/>
                    <a:pt x="569" y="152"/>
                    <a:pt x="669" y="236"/>
                  </a:cubicBezTo>
                  <a:cubicBezTo>
                    <a:pt x="770" y="336"/>
                    <a:pt x="836" y="469"/>
                    <a:pt x="853" y="620"/>
                  </a:cubicBezTo>
                  <a:cubicBezTo>
                    <a:pt x="842" y="664"/>
                    <a:pt x="809" y="687"/>
                    <a:pt x="768" y="687"/>
                  </a:cubicBezTo>
                  <a:cubicBezTo>
                    <a:pt x="747" y="687"/>
                    <a:pt x="725" y="681"/>
                    <a:pt x="703" y="670"/>
                  </a:cubicBezTo>
                  <a:cubicBezTo>
                    <a:pt x="653" y="637"/>
                    <a:pt x="586" y="586"/>
                    <a:pt x="536" y="536"/>
                  </a:cubicBezTo>
                  <a:cubicBezTo>
                    <a:pt x="452" y="453"/>
                    <a:pt x="352" y="369"/>
                    <a:pt x="268" y="269"/>
                  </a:cubicBezTo>
                  <a:cubicBezTo>
                    <a:pt x="205" y="190"/>
                    <a:pt x="156" y="122"/>
                    <a:pt x="123" y="74"/>
                  </a:cubicBezTo>
                  <a:lnTo>
                    <a:pt x="123" y="74"/>
                  </a:lnTo>
                  <a:cubicBezTo>
                    <a:pt x="141" y="73"/>
                    <a:pt x="159" y="73"/>
                    <a:pt x="176" y="73"/>
                  </a:cubicBezTo>
                  <a:close/>
                  <a:moveTo>
                    <a:pt x="69" y="0"/>
                  </a:moveTo>
                  <a:cubicBezTo>
                    <a:pt x="68" y="0"/>
                    <a:pt x="68" y="1"/>
                    <a:pt x="68" y="2"/>
                  </a:cubicBezTo>
                  <a:cubicBezTo>
                    <a:pt x="74" y="19"/>
                    <a:pt x="81" y="37"/>
                    <a:pt x="89" y="55"/>
                  </a:cubicBezTo>
                  <a:lnTo>
                    <a:pt x="89" y="55"/>
                  </a:lnTo>
                  <a:cubicBezTo>
                    <a:pt x="30" y="71"/>
                    <a:pt x="1" y="85"/>
                    <a:pt x="1" y="85"/>
                  </a:cubicBezTo>
                  <a:cubicBezTo>
                    <a:pt x="33" y="81"/>
                    <a:pt x="65" y="77"/>
                    <a:pt x="98" y="75"/>
                  </a:cubicBezTo>
                  <a:lnTo>
                    <a:pt x="98" y="75"/>
                  </a:lnTo>
                  <a:cubicBezTo>
                    <a:pt x="134" y="151"/>
                    <a:pt x="184" y="227"/>
                    <a:pt x="235" y="302"/>
                  </a:cubicBezTo>
                  <a:cubicBezTo>
                    <a:pt x="318" y="403"/>
                    <a:pt x="402" y="503"/>
                    <a:pt x="502" y="586"/>
                  </a:cubicBezTo>
                  <a:cubicBezTo>
                    <a:pt x="552" y="637"/>
                    <a:pt x="619" y="687"/>
                    <a:pt x="686" y="720"/>
                  </a:cubicBezTo>
                  <a:cubicBezTo>
                    <a:pt x="719" y="753"/>
                    <a:pt x="770" y="753"/>
                    <a:pt x="820" y="753"/>
                  </a:cubicBezTo>
                  <a:cubicBezTo>
                    <a:pt x="870" y="737"/>
                    <a:pt x="903" y="687"/>
                    <a:pt x="920" y="637"/>
                  </a:cubicBezTo>
                  <a:cubicBezTo>
                    <a:pt x="903" y="319"/>
                    <a:pt x="653" y="68"/>
                    <a:pt x="352" y="35"/>
                  </a:cubicBezTo>
                  <a:cubicBezTo>
                    <a:pt x="317" y="28"/>
                    <a:pt x="283" y="24"/>
                    <a:pt x="248" y="24"/>
                  </a:cubicBezTo>
                  <a:cubicBezTo>
                    <a:pt x="201" y="24"/>
                    <a:pt x="154" y="32"/>
                    <a:pt x="106" y="50"/>
                  </a:cubicBezTo>
                  <a:lnTo>
                    <a:pt x="106" y="50"/>
                  </a:lnTo>
                  <a:cubicBezTo>
                    <a:pt x="84" y="18"/>
                    <a:pt x="72" y="0"/>
                    <a:pt x="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59"/>
            <p:cNvSpPr/>
            <p:nvPr/>
          </p:nvSpPr>
          <p:spPr>
            <a:xfrm>
              <a:off x="4442170" y="4441815"/>
              <a:ext cx="16121" cy="22082"/>
            </a:xfrm>
            <a:custGeom>
              <a:avLst/>
              <a:gdLst/>
              <a:ahLst/>
              <a:cxnLst/>
              <a:rect l="l" t="t" r="r" b="b"/>
              <a:pathLst>
                <a:path w="503" h="689" extrusionOk="0">
                  <a:moveTo>
                    <a:pt x="344" y="1"/>
                  </a:moveTo>
                  <a:cubicBezTo>
                    <a:pt x="309" y="1"/>
                    <a:pt x="275" y="13"/>
                    <a:pt x="251" y="37"/>
                  </a:cubicBezTo>
                  <a:cubicBezTo>
                    <a:pt x="201" y="70"/>
                    <a:pt x="168" y="103"/>
                    <a:pt x="151" y="153"/>
                  </a:cubicBezTo>
                  <a:cubicBezTo>
                    <a:pt x="101" y="237"/>
                    <a:pt x="68" y="321"/>
                    <a:pt x="34" y="404"/>
                  </a:cubicBezTo>
                  <a:cubicBezTo>
                    <a:pt x="17" y="488"/>
                    <a:pt x="1" y="571"/>
                    <a:pt x="17" y="655"/>
                  </a:cubicBezTo>
                  <a:cubicBezTo>
                    <a:pt x="34" y="655"/>
                    <a:pt x="34" y="571"/>
                    <a:pt x="84" y="421"/>
                  </a:cubicBezTo>
                  <a:cubicBezTo>
                    <a:pt x="118" y="337"/>
                    <a:pt x="151" y="270"/>
                    <a:pt x="201" y="187"/>
                  </a:cubicBezTo>
                  <a:cubicBezTo>
                    <a:pt x="227" y="136"/>
                    <a:pt x="292" y="65"/>
                    <a:pt x="351" y="65"/>
                  </a:cubicBezTo>
                  <a:cubicBezTo>
                    <a:pt x="369" y="65"/>
                    <a:pt x="386" y="71"/>
                    <a:pt x="402" y="87"/>
                  </a:cubicBezTo>
                  <a:cubicBezTo>
                    <a:pt x="435" y="170"/>
                    <a:pt x="418" y="287"/>
                    <a:pt x="385" y="371"/>
                  </a:cubicBezTo>
                  <a:cubicBezTo>
                    <a:pt x="352" y="438"/>
                    <a:pt x="285" y="504"/>
                    <a:pt x="235" y="571"/>
                  </a:cubicBezTo>
                  <a:cubicBezTo>
                    <a:pt x="168" y="604"/>
                    <a:pt x="101" y="654"/>
                    <a:pt x="35" y="688"/>
                  </a:cubicBezTo>
                  <a:lnTo>
                    <a:pt x="35" y="688"/>
                  </a:lnTo>
                  <a:cubicBezTo>
                    <a:pt x="127" y="684"/>
                    <a:pt x="204" y="652"/>
                    <a:pt x="251" y="605"/>
                  </a:cubicBezTo>
                  <a:cubicBezTo>
                    <a:pt x="335" y="538"/>
                    <a:pt x="385" y="471"/>
                    <a:pt x="435" y="387"/>
                  </a:cubicBezTo>
                  <a:cubicBezTo>
                    <a:pt x="502" y="287"/>
                    <a:pt x="502" y="153"/>
                    <a:pt x="452" y="53"/>
                  </a:cubicBezTo>
                  <a:cubicBezTo>
                    <a:pt x="425" y="17"/>
                    <a:pt x="384" y="1"/>
                    <a:pt x="344" y="1"/>
                  </a:cubicBezTo>
                  <a:close/>
                  <a:moveTo>
                    <a:pt x="35" y="688"/>
                  </a:moveTo>
                  <a:lnTo>
                    <a:pt x="35" y="688"/>
                  </a:lnTo>
                  <a:cubicBezTo>
                    <a:pt x="29" y="688"/>
                    <a:pt x="23" y="688"/>
                    <a:pt x="17" y="688"/>
                  </a:cubicBezTo>
                  <a:lnTo>
                    <a:pt x="34" y="688"/>
                  </a:lnTo>
                  <a:cubicBezTo>
                    <a:pt x="34" y="688"/>
                    <a:pt x="35" y="688"/>
                    <a:pt x="35" y="6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59"/>
            <p:cNvSpPr/>
            <p:nvPr/>
          </p:nvSpPr>
          <p:spPr>
            <a:xfrm>
              <a:off x="4346308" y="4292494"/>
              <a:ext cx="29486" cy="79292"/>
            </a:xfrm>
            <a:custGeom>
              <a:avLst/>
              <a:gdLst/>
              <a:ahLst/>
              <a:cxnLst/>
              <a:rect l="l" t="t" r="r" b="b"/>
              <a:pathLst>
                <a:path w="920" h="2474" extrusionOk="0">
                  <a:moveTo>
                    <a:pt x="402" y="0"/>
                  </a:moveTo>
                  <a:cubicBezTo>
                    <a:pt x="385" y="17"/>
                    <a:pt x="485" y="134"/>
                    <a:pt x="586" y="368"/>
                  </a:cubicBezTo>
                  <a:cubicBezTo>
                    <a:pt x="853" y="970"/>
                    <a:pt x="736" y="1688"/>
                    <a:pt x="302" y="2189"/>
                  </a:cubicBezTo>
                  <a:cubicBezTo>
                    <a:pt x="135" y="2373"/>
                    <a:pt x="1" y="2457"/>
                    <a:pt x="18" y="2473"/>
                  </a:cubicBezTo>
                  <a:cubicBezTo>
                    <a:pt x="51" y="2457"/>
                    <a:pt x="84" y="2440"/>
                    <a:pt x="118" y="2406"/>
                  </a:cubicBezTo>
                  <a:cubicBezTo>
                    <a:pt x="185" y="2356"/>
                    <a:pt x="268" y="2289"/>
                    <a:pt x="335" y="2206"/>
                  </a:cubicBezTo>
                  <a:cubicBezTo>
                    <a:pt x="820" y="1705"/>
                    <a:pt x="920" y="970"/>
                    <a:pt x="636" y="351"/>
                  </a:cubicBezTo>
                  <a:cubicBezTo>
                    <a:pt x="586" y="251"/>
                    <a:pt x="536" y="168"/>
                    <a:pt x="469" y="84"/>
                  </a:cubicBezTo>
                  <a:cubicBezTo>
                    <a:pt x="435" y="34"/>
                    <a:pt x="402" y="0"/>
                    <a:pt x="4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59"/>
            <p:cNvSpPr/>
            <p:nvPr/>
          </p:nvSpPr>
          <p:spPr>
            <a:xfrm>
              <a:off x="4372013" y="4382971"/>
              <a:ext cx="25223" cy="45030"/>
            </a:xfrm>
            <a:custGeom>
              <a:avLst/>
              <a:gdLst/>
              <a:ahLst/>
              <a:cxnLst/>
              <a:rect l="l" t="t" r="r" b="b"/>
              <a:pathLst>
                <a:path w="787" h="1405" extrusionOk="0">
                  <a:moveTo>
                    <a:pt x="2" y="1"/>
                  </a:moveTo>
                  <a:cubicBezTo>
                    <a:pt x="2" y="1"/>
                    <a:pt x="1" y="1"/>
                    <a:pt x="1" y="1"/>
                  </a:cubicBezTo>
                  <a:cubicBezTo>
                    <a:pt x="168" y="502"/>
                    <a:pt x="435" y="987"/>
                    <a:pt x="770" y="1405"/>
                  </a:cubicBezTo>
                  <a:cubicBezTo>
                    <a:pt x="786" y="1388"/>
                    <a:pt x="602" y="1087"/>
                    <a:pt x="385" y="703"/>
                  </a:cubicBezTo>
                  <a:cubicBezTo>
                    <a:pt x="173" y="328"/>
                    <a:pt x="25" y="1"/>
                    <a:pt x="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59"/>
            <p:cNvSpPr/>
            <p:nvPr/>
          </p:nvSpPr>
          <p:spPr>
            <a:xfrm>
              <a:off x="4347943" y="4353004"/>
              <a:ext cx="7500" cy="9230"/>
            </a:xfrm>
            <a:custGeom>
              <a:avLst/>
              <a:gdLst/>
              <a:ahLst/>
              <a:cxnLst/>
              <a:rect l="l" t="t" r="r" b="b"/>
              <a:pathLst>
                <a:path w="234" h="288" extrusionOk="0">
                  <a:moveTo>
                    <a:pt x="217" y="0"/>
                  </a:moveTo>
                  <a:cubicBezTo>
                    <a:pt x="201" y="0"/>
                    <a:pt x="167" y="67"/>
                    <a:pt x="117" y="134"/>
                  </a:cubicBezTo>
                  <a:cubicBezTo>
                    <a:pt x="50" y="201"/>
                    <a:pt x="0" y="268"/>
                    <a:pt x="17" y="285"/>
                  </a:cubicBezTo>
                  <a:cubicBezTo>
                    <a:pt x="19" y="287"/>
                    <a:pt x="22" y="288"/>
                    <a:pt x="26" y="288"/>
                  </a:cubicBezTo>
                  <a:cubicBezTo>
                    <a:pt x="51" y="288"/>
                    <a:pt x="109" y="240"/>
                    <a:pt x="167" y="168"/>
                  </a:cubicBezTo>
                  <a:cubicBezTo>
                    <a:pt x="234" y="84"/>
                    <a:pt x="234" y="0"/>
                    <a:pt x="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59"/>
            <p:cNvSpPr/>
            <p:nvPr/>
          </p:nvSpPr>
          <p:spPr>
            <a:xfrm>
              <a:off x="4316625" y="4291949"/>
              <a:ext cx="54677" cy="80349"/>
            </a:xfrm>
            <a:custGeom>
              <a:avLst/>
              <a:gdLst/>
              <a:ahLst/>
              <a:cxnLst/>
              <a:rect l="l" t="t" r="r" b="b"/>
              <a:pathLst>
                <a:path w="1706" h="2507" extrusionOk="0">
                  <a:moveTo>
                    <a:pt x="1338" y="1"/>
                  </a:moveTo>
                  <a:lnTo>
                    <a:pt x="1" y="769"/>
                  </a:lnTo>
                  <a:lnTo>
                    <a:pt x="953" y="2507"/>
                  </a:lnTo>
                  <a:cubicBezTo>
                    <a:pt x="1321" y="2206"/>
                    <a:pt x="1555" y="1789"/>
                    <a:pt x="1622" y="1321"/>
                  </a:cubicBezTo>
                  <a:cubicBezTo>
                    <a:pt x="1705" y="853"/>
                    <a:pt x="1605" y="385"/>
                    <a:pt x="1338" y="1"/>
                  </a:cubicBezTo>
                  <a:close/>
                </a:path>
              </a:pathLst>
            </a:custGeom>
            <a:solidFill>
              <a:schemeClr val="lt1">
                <a:alpha val="562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59"/>
            <p:cNvSpPr/>
            <p:nvPr/>
          </p:nvSpPr>
          <p:spPr>
            <a:xfrm>
              <a:off x="4360534" y="4333710"/>
              <a:ext cx="3782" cy="9166"/>
            </a:xfrm>
            <a:custGeom>
              <a:avLst/>
              <a:gdLst/>
              <a:ahLst/>
              <a:cxnLst/>
              <a:rect l="l" t="t" r="r" b="b"/>
              <a:pathLst>
                <a:path w="118" h="286" extrusionOk="0">
                  <a:moveTo>
                    <a:pt x="101" y="1"/>
                  </a:moveTo>
                  <a:cubicBezTo>
                    <a:pt x="84" y="1"/>
                    <a:pt x="51" y="51"/>
                    <a:pt x="34" y="135"/>
                  </a:cubicBezTo>
                  <a:cubicBezTo>
                    <a:pt x="1" y="218"/>
                    <a:pt x="1" y="285"/>
                    <a:pt x="18" y="285"/>
                  </a:cubicBezTo>
                  <a:cubicBezTo>
                    <a:pt x="34" y="285"/>
                    <a:pt x="68" y="235"/>
                    <a:pt x="101" y="151"/>
                  </a:cubicBezTo>
                  <a:cubicBezTo>
                    <a:pt x="118" y="68"/>
                    <a:pt x="118" y="1"/>
                    <a:pt x="1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59"/>
            <p:cNvSpPr/>
            <p:nvPr/>
          </p:nvSpPr>
          <p:spPr>
            <a:xfrm>
              <a:off x="4360534" y="4313839"/>
              <a:ext cx="4295" cy="10352"/>
            </a:xfrm>
            <a:custGeom>
              <a:avLst/>
              <a:gdLst/>
              <a:ahLst/>
              <a:cxnLst/>
              <a:rect l="l" t="t" r="r" b="b"/>
              <a:pathLst>
                <a:path w="134" h="323" extrusionOk="0">
                  <a:moveTo>
                    <a:pt x="24" y="0"/>
                  </a:moveTo>
                  <a:cubicBezTo>
                    <a:pt x="22" y="0"/>
                    <a:pt x="19" y="1"/>
                    <a:pt x="18" y="3"/>
                  </a:cubicBezTo>
                  <a:cubicBezTo>
                    <a:pt x="1" y="19"/>
                    <a:pt x="34" y="86"/>
                    <a:pt x="51" y="170"/>
                  </a:cubicBezTo>
                  <a:cubicBezTo>
                    <a:pt x="68" y="253"/>
                    <a:pt x="68" y="320"/>
                    <a:pt x="84" y="320"/>
                  </a:cubicBezTo>
                  <a:cubicBezTo>
                    <a:pt x="86" y="322"/>
                    <a:pt x="87" y="322"/>
                    <a:pt x="89" y="322"/>
                  </a:cubicBezTo>
                  <a:cubicBezTo>
                    <a:pt x="107" y="322"/>
                    <a:pt x="133" y="245"/>
                    <a:pt x="118" y="153"/>
                  </a:cubicBezTo>
                  <a:cubicBezTo>
                    <a:pt x="103" y="63"/>
                    <a:pt x="48" y="0"/>
                    <a:pt x="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59"/>
            <p:cNvSpPr/>
            <p:nvPr/>
          </p:nvSpPr>
          <p:spPr>
            <a:xfrm>
              <a:off x="4356784" y="4300538"/>
              <a:ext cx="2179" cy="5897"/>
            </a:xfrm>
            <a:custGeom>
              <a:avLst/>
              <a:gdLst/>
              <a:ahLst/>
              <a:cxnLst/>
              <a:rect l="l" t="t" r="r" b="b"/>
              <a:pathLst>
                <a:path w="68" h="184" extrusionOk="0">
                  <a:moveTo>
                    <a:pt x="18" y="0"/>
                  </a:moveTo>
                  <a:cubicBezTo>
                    <a:pt x="1" y="17"/>
                    <a:pt x="1" y="50"/>
                    <a:pt x="1" y="100"/>
                  </a:cubicBezTo>
                  <a:cubicBezTo>
                    <a:pt x="18" y="150"/>
                    <a:pt x="34" y="184"/>
                    <a:pt x="51" y="184"/>
                  </a:cubicBezTo>
                  <a:cubicBezTo>
                    <a:pt x="68" y="184"/>
                    <a:pt x="68" y="134"/>
                    <a:pt x="68" y="84"/>
                  </a:cubicBezTo>
                  <a:cubicBezTo>
                    <a:pt x="68" y="33"/>
                    <a:pt x="34" y="0"/>
                    <a:pt x="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59"/>
            <p:cNvSpPr/>
            <p:nvPr/>
          </p:nvSpPr>
          <p:spPr>
            <a:xfrm>
              <a:off x="5317744" y="4539375"/>
              <a:ext cx="326141" cy="132206"/>
            </a:xfrm>
            <a:custGeom>
              <a:avLst/>
              <a:gdLst/>
              <a:ahLst/>
              <a:cxnLst/>
              <a:rect l="l" t="t" r="r" b="b"/>
              <a:pathLst>
                <a:path w="10176" h="4125" extrusionOk="0">
                  <a:moveTo>
                    <a:pt x="217" y="0"/>
                  </a:moveTo>
                  <a:lnTo>
                    <a:pt x="0" y="3676"/>
                  </a:lnTo>
                  <a:lnTo>
                    <a:pt x="334" y="3709"/>
                  </a:lnTo>
                  <a:cubicBezTo>
                    <a:pt x="1514" y="3814"/>
                    <a:pt x="5572" y="4125"/>
                    <a:pt x="7759" y="4125"/>
                  </a:cubicBezTo>
                  <a:cubicBezTo>
                    <a:pt x="8360" y="4125"/>
                    <a:pt x="8820" y="4101"/>
                    <a:pt x="9040" y="4044"/>
                  </a:cubicBezTo>
                  <a:cubicBezTo>
                    <a:pt x="10176" y="3743"/>
                    <a:pt x="5564" y="2523"/>
                    <a:pt x="5564" y="2523"/>
                  </a:cubicBezTo>
                  <a:lnTo>
                    <a:pt x="5631" y="334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59"/>
            <p:cNvSpPr/>
            <p:nvPr/>
          </p:nvSpPr>
          <p:spPr>
            <a:xfrm>
              <a:off x="5317744" y="4605238"/>
              <a:ext cx="63747" cy="53043"/>
            </a:xfrm>
            <a:custGeom>
              <a:avLst/>
              <a:gdLst/>
              <a:ahLst/>
              <a:cxnLst/>
              <a:rect l="l" t="t" r="r" b="b"/>
              <a:pathLst>
                <a:path w="1989" h="1655" extrusionOk="0">
                  <a:moveTo>
                    <a:pt x="67" y="0"/>
                  </a:moveTo>
                  <a:lnTo>
                    <a:pt x="0" y="1537"/>
                  </a:lnTo>
                  <a:lnTo>
                    <a:pt x="1989" y="1654"/>
                  </a:lnTo>
                  <a:cubicBezTo>
                    <a:pt x="1922" y="1186"/>
                    <a:pt x="1688" y="752"/>
                    <a:pt x="1320" y="451"/>
                  </a:cubicBezTo>
                  <a:cubicBezTo>
                    <a:pt x="969" y="151"/>
                    <a:pt x="518" y="0"/>
                    <a:pt x="67" y="0"/>
                  </a:cubicBezTo>
                  <a:close/>
                </a:path>
              </a:pathLst>
            </a:custGeom>
            <a:solidFill>
              <a:schemeClr val="lt1">
                <a:alpha val="562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59"/>
            <p:cNvSpPr/>
            <p:nvPr/>
          </p:nvSpPr>
          <p:spPr>
            <a:xfrm>
              <a:off x="5317744" y="4642191"/>
              <a:ext cx="302039" cy="28909"/>
            </a:xfrm>
            <a:custGeom>
              <a:avLst/>
              <a:gdLst/>
              <a:ahLst/>
              <a:cxnLst/>
              <a:rect l="l" t="t" r="r" b="b"/>
              <a:pathLst>
                <a:path w="9424" h="902" extrusionOk="0">
                  <a:moveTo>
                    <a:pt x="7820" y="0"/>
                  </a:moveTo>
                  <a:cubicBezTo>
                    <a:pt x="7486" y="0"/>
                    <a:pt x="7302" y="685"/>
                    <a:pt x="7302" y="685"/>
                  </a:cubicBezTo>
                  <a:lnTo>
                    <a:pt x="0" y="334"/>
                  </a:lnTo>
                  <a:lnTo>
                    <a:pt x="0" y="468"/>
                  </a:lnTo>
                  <a:cubicBezTo>
                    <a:pt x="1914" y="713"/>
                    <a:pt x="5548" y="901"/>
                    <a:pt x="7634" y="901"/>
                  </a:cubicBezTo>
                  <a:cubicBezTo>
                    <a:pt x="8534" y="901"/>
                    <a:pt x="9146" y="866"/>
                    <a:pt x="9207" y="785"/>
                  </a:cubicBezTo>
                  <a:cubicBezTo>
                    <a:pt x="9424" y="535"/>
                    <a:pt x="7820" y="0"/>
                    <a:pt x="7820" y="0"/>
                  </a:cubicBezTo>
                  <a:close/>
                </a:path>
              </a:pathLst>
            </a:custGeom>
            <a:solidFill>
              <a:schemeClr val="lt1">
                <a:alpha val="562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59"/>
            <p:cNvSpPr/>
            <p:nvPr/>
          </p:nvSpPr>
          <p:spPr>
            <a:xfrm>
              <a:off x="5315052" y="4652896"/>
              <a:ext cx="298321" cy="13205"/>
            </a:xfrm>
            <a:custGeom>
              <a:avLst/>
              <a:gdLst/>
              <a:ahLst/>
              <a:cxnLst/>
              <a:rect l="l" t="t" r="r" b="b"/>
              <a:pathLst>
                <a:path w="9308" h="412" extrusionOk="0">
                  <a:moveTo>
                    <a:pt x="1" y="0"/>
                  </a:moveTo>
                  <a:cubicBezTo>
                    <a:pt x="34" y="0"/>
                    <a:pt x="68" y="17"/>
                    <a:pt x="101" y="17"/>
                  </a:cubicBezTo>
                  <a:cubicBezTo>
                    <a:pt x="185" y="17"/>
                    <a:pt x="268" y="34"/>
                    <a:pt x="368" y="34"/>
                  </a:cubicBezTo>
                  <a:lnTo>
                    <a:pt x="1371" y="117"/>
                  </a:lnTo>
                  <a:cubicBezTo>
                    <a:pt x="2206" y="184"/>
                    <a:pt x="3359" y="251"/>
                    <a:pt x="4646" y="301"/>
                  </a:cubicBezTo>
                  <a:cubicBezTo>
                    <a:pt x="5932" y="351"/>
                    <a:pt x="7102" y="368"/>
                    <a:pt x="7937" y="385"/>
                  </a:cubicBezTo>
                  <a:lnTo>
                    <a:pt x="8940" y="385"/>
                  </a:lnTo>
                  <a:cubicBezTo>
                    <a:pt x="9040" y="368"/>
                    <a:pt x="9124" y="368"/>
                    <a:pt x="9207" y="368"/>
                  </a:cubicBezTo>
                  <a:cubicBezTo>
                    <a:pt x="9215" y="399"/>
                    <a:pt x="9237" y="412"/>
                    <a:pt x="9259" y="412"/>
                  </a:cubicBezTo>
                  <a:cubicBezTo>
                    <a:pt x="9283" y="412"/>
                    <a:pt x="9307" y="395"/>
                    <a:pt x="9307" y="368"/>
                  </a:cubicBezTo>
                  <a:cubicBezTo>
                    <a:pt x="9307" y="332"/>
                    <a:pt x="9283" y="315"/>
                    <a:pt x="9259" y="315"/>
                  </a:cubicBezTo>
                  <a:cubicBezTo>
                    <a:pt x="9237" y="315"/>
                    <a:pt x="9215" y="328"/>
                    <a:pt x="9207" y="351"/>
                  </a:cubicBezTo>
                  <a:lnTo>
                    <a:pt x="8940" y="351"/>
                  </a:lnTo>
                  <a:lnTo>
                    <a:pt x="7937" y="334"/>
                  </a:lnTo>
                  <a:cubicBezTo>
                    <a:pt x="7102" y="318"/>
                    <a:pt x="5932" y="284"/>
                    <a:pt x="4646" y="234"/>
                  </a:cubicBezTo>
                  <a:cubicBezTo>
                    <a:pt x="3376" y="184"/>
                    <a:pt x="2206" y="134"/>
                    <a:pt x="1371" y="67"/>
                  </a:cubicBezTo>
                  <a:lnTo>
                    <a:pt x="368" y="17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59"/>
            <p:cNvSpPr/>
            <p:nvPr/>
          </p:nvSpPr>
          <p:spPr>
            <a:xfrm>
              <a:off x="5551228" y="4640044"/>
              <a:ext cx="18236" cy="26794"/>
            </a:xfrm>
            <a:custGeom>
              <a:avLst/>
              <a:gdLst/>
              <a:ahLst/>
              <a:cxnLst/>
              <a:rect l="l" t="t" r="r" b="b"/>
              <a:pathLst>
                <a:path w="569" h="836" extrusionOk="0">
                  <a:moveTo>
                    <a:pt x="568" y="0"/>
                  </a:moveTo>
                  <a:lnTo>
                    <a:pt x="568" y="0"/>
                  </a:lnTo>
                  <a:cubicBezTo>
                    <a:pt x="234" y="134"/>
                    <a:pt x="0" y="468"/>
                    <a:pt x="17" y="836"/>
                  </a:cubicBezTo>
                  <a:cubicBezTo>
                    <a:pt x="84" y="502"/>
                    <a:pt x="284" y="201"/>
                    <a:pt x="5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59"/>
            <p:cNvSpPr/>
            <p:nvPr/>
          </p:nvSpPr>
          <p:spPr>
            <a:xfrm>
              <a:off x="5500333" y="4624436"/>
              <a:ext cx="10769" cy="14070"/>
            </a:xfrm>
            <a:custGeom>
              <a:avLst/>
              <a:gdLst/>
              <a:ahLst/>
              <a:cxnLst/>
              <a:rect l="l" t="t" r="r" b="b"/>
              <a:pathLst>
                <a:path w="336" h="439" extrusionOk="0">
                  <a:moveTo>
                    <a:pt x="313" y="1"/>
                  </a:moveTo>
                  <a:cubicBezTo>
                    <a:pt x="287" y="1"/>
                    <a:pt x="211" y="81"/>
                    <a:pt x="135" y="203"/>
                  </a:cubicBezTo>
                  <a:cubicBezTo>
                    <a:pt x="51" y="320"/>
                    <a:pt x="1" y="437"/>
                    <a:pt x="18" y="437"/>
                  </a:cubicBezTo>
                  <a:cubicBezTo>
                    <a:pt x="19" y="438"/>
                    <a:pt x="20" y="439"/>
                    <a:pt x="22" y="439"/>
                  </a:cubicBezTo>
                  <a:cubicBezTo>
                    <a:pt x="47" y="439"/>
                    <a:pt x="124" y="345"/>
                    <a:pt x="201" y="237"/>
                  </a:cubicBezTo>
                  <a:cubicBezTo>
                    <a:pt x="285" y="120"/>
                    <a:pt x="335" y="3"/>
                    <a:pt x="318" y="3"/>
                  </a:cubicBezTo>
                  <a:cubicBezTo>
                    <a:pt x="317" y="1"/>
                    <a:pt x="315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59"/>
            <p:cNvSpPr/>
            <p:nvPr/>
          </p:nvSpPr>
          <p:spPr>
            <a:xfrm>
              <a:off x="5486423" y="4621199"/>
              <a:ext cx="12339" cy="9327"/>
            </a:xfrm>
            <a:custGeom>
              <a:avLst/>
              <a:gdLst/>
              <a:ahLst/>
              <a:cxnLst/>
              <a:rect l="l" t="t" r="r" b="b"/>
              <a:pathLst>
                <a:path w="385" h="291" extrusionOk="0">
                  <a:moveTo>
                    <a:pt x="358" y="0"/>
                  </a:moveTo>
                  <a:cubicBezTo>
                    <a:pt x="330" y="0"/>
                    <a:pt x="255" y="48"/>
                    <a:pt x="168" y="120"/>
                  </a:cubicBezTo>
                  <a:cubicBezTo>
                    <a:pt x="67" y="204"/>
                    <a:pt x="0" y="271"/>
                    <a:pt x="17" y="287"/>
                  </a:cubicBezTo>
                  <a:cubicBezTo>
                    <a:pt x="19" y="290"/>
                    <a:pt x="23" y="291"/>
                    <a:pt x="27" y="291"/>
                  </a:cubicBezTo>
                  <a:cubicBezTo>
                    <a:pt x="56" y="291"/>
                    <a:pt x="130" y="243"/>
                    <a:pt x="218" y="171"/>
                  </a:cubicBezTo>
                  <a:cubicBezTo>
                    <a:pt x="318" y="87"/>
                    <a:pt x="385" y="3"/>
                    <a:pt x="368" y="3"/>
                  </a:cubicBezTo>
                  <a:cubicBezTo>
                    <a:pt x="366" y="1"/>
                    <a:pt x="363" y="0"/>
                    <a:pt x="3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59"/>
            <p:cNvSpPr/>
            <p:nvPr/>
          </p:nvSpPr>
          <p:spPr>
            <a:xfrm>
              <a:off x="5475718" y="4601488"/>
              <a:ext cx="20897" cy="3814"/>
            </a:xfrm>
            <a:custGeom>
              <a:avLst/>
              <a:gdLst/>
              <a:ahLst/>
              <a:cxnLst/>
              <a:rect l="l" t="t" r="r" b="b"/>
              <a:pathLst>
                <a:path w="652" h="119" extrusionOk="0">
                  <a:moveTo>
                    <a:pt x="0" y="0"/>
                  </a:moveTo>
                  <a:lnTo>
                    <a:pt x="0" y="17"/>
                  </a:lnTo>
                  <a:cubicBezTo>
                    <a:pt x="130" y="82"/>
                    <a:pt x="273" y="119"/>
                    <a:pt x="417" y="119"/>
                  </a:cubicBezTo>
                  <a:cubicBezTo>
                    <a:pt x="496" y="119"/>
                    <a:pt x="575" y="107"/>
                    <a:pt x="652" y="84"/>
                  </a:cubicBezTo>
                  <a:cubicBezTo>
                    <a:pt x="552" y="67"/>
                    <a:pt x="435" y="50"/>
                    <a:pt x="334" y="50"/>
                  </a:cubicBezTo>
                  <a:cubicBezTo>
                    <a:pt x="218" y="17"/>
                    <a:pt x="117" y="17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59"/>
            <p:cNvSpPr/>
            <p:nvPr/>
          </p:nvSpPr>
          <p:spPr>
            <a:xfrm>
              <a:off x="5507320" y="4608539"/>
              <a:ext cx="33749" cy="18140"/>
            </a:xfrm>
            <a:custGeom>
              <a:avLst/>
              <a:gdLst/>
              <a:ahLst/>
              <a:cxnLst/>
              <a:rect l="l" t="t" r="r" b="b"/>
              <a:pathLst>
                <a:path w="1053" h="566" extrusionOk="0">
                  <a:moveTo>
                    <a:pt x="673" y="64"/>
                  </a:moveTo>
                  <a:cubicBezTo>
                    <a:pt x="767" y="64"/>
                    <a:pt x="863" y="87"/>
                    <a:pt x="953" y="131"/>
                  </a:cubicBezTo>
                  <a:cubicBezTo>
                    <a:pt x="1003" y="181"/>
                    <a:pt x="986" y="231"/>
                    <a:pt x="919" y="265"/>
                  </a:cubicBezTo>
                  <a:cubicBezTo>
                    <a:pt x="852" y="298"/>
                    <a:pt x="785" y="332"/>
                    <a:pt x="719" y="348"/>
                  </a:cubicBezTo>
                  <a:cubicBezTo>
                    <a:pt x="602" y="382"/>
                    <a:pt x="468" y="415"/>
                    <a:pt x="351" y="432"/>
                  </a:cubicBezTo>
                  <a:cubicBezTo>
                    <a:pt x="242" y="449"/>
                    <a:pt x="154" y="453"/>
                    <a:pt x="93" y="455"/>
                  </a:cubicBezTo>
                  <a:lnTo>
                    <a:pt x="93" y="455"/>
                  </a:lnTo>
                  <a:cubicBezTo>
                    <a:pt x="128" y="384"/>
                    <a:pt x="173" y="321"/>
                    <a:pt x="217" y="265"/>
                  </a:cubicBezTo>
                  <a:cubicBezTo>
                    <a:pt x="301" y="181"/>
                    <a:pt x="418" y="114"/>
                    <a:pt x="535" y="81"/>
                  </a:cubicBezTo>
                  <a:cubicBezTo>
                    <a:pt x="579" y="70"/>
                    <a:pt x="626" y="64"/>
                    <a:pt x="673" y="64"/>
                  </a:cubicBezTo>
                  <a:close/>
                  <a:moveTo>
                    <a:pt x="680" y="1"/>
                  </a:moveTo>
                  <a:cubicBezTo>
                    <a:pt x="495" y="1"/>
                    <a:pt x="312" y="82"/>
                    <a:pt x="184" y="231"/>
                  </a:cubicBezTo>
                  <a:cubicBezTo>
                    <a:pt x="136" y="296"/>
                    <a:pt x="88" y="375"/>
                    <a:pt x="69" y="456"/>
                  </a:cubicBezTo>
                  <a:lnTo>
                    <a:pt x="69" y="456"/>
                  </a:lnTo>
                  <a:cubicBezTo>
                    <a:pt x="24" y="457"/>
                    <a:pt x="0" y="458"/>
                    <a:pt x="0" y="465"/>
                  </a:cubicBezTo>
                  <a:cubicBezTo>
                    <a:pt x="22" y="468"/>
                    <a:pt x="43" y="471"/>
                    <a:pt x="65" y="474"/>
                  </a:cubicBezTo>
                  <a:lnTo>
                    <a:pt x="65" y="474"/>
                  </a:lnTo>
                  <a:cubicBezTo>
                    <a:pt x="50" y="535"/>
                    <a:pt x="50" y="566"/>
                    <a:pt x="50" y="566"/>
                  </a:cubicBezTo>
                  <a:cubicBezTo>
                    <a:pt x="59" y="535"/>
                    <a:pt x="70" y="505"/>
                    <a:pt x="83" y="477"/>
                  </a:cubicBezTo>
                  <a:lnTo>
                    <a:pt x="83" y="477"/>
                  </a:lnTo>
                  <a:cubicBezTo>
                    <a:pt x="138" y="484"/>
                    <a:pt x="193" y="489"/>
                    <a:pt x="248" y="489"/>
                  </a:cubicBezTo>
                  <a:cubicBezTo>
                    <a:pt x="282" y="489"/>
                    <a:pt x="317" y="487"/>
                    <a:pt x="351" y="482"/>
                  </a:cubicBezTo>
                  <a:cubicBezTo>
                    <a:pt x="485" y="465"/>
                    <a:pt x="602" y="449"/>
                    <a:pt x="735" y="415"/>
                  </a:cubicBezTo>
                  <a:cubicBezTo>
                    <a:pt x="802" y="382"/>
                    <a:pt x="886" y="365"/>
                    <a:pt x="953" y="332"/>
                  </a:cubicBezTo>
                  <a:cubicBezTo>
                    <a:pt x="986" y="298"/>
                    <a:pt x="1019" y="265"/>
                    <a:pt x="1036" y="215"/>
                  </a:cubicBezTo>
                  <a:cubicBezTo>
                    <a:pt x="1053" y="165"/>
                    <a:pt x="1036" y="114"/>
                    <a:pt x="986" y="81"/>
                  </a:cubicBezTo>
                  <a:cubicBezTo>
                    <a:pt x="889" y="27"/>
                    <a:pt x="784" y="1"/>
                    <a:pt x="6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59"/>
            <p:cNvSpPr/>
            <p:nvPr/>
          </p:nvSpPr>
          <p:spPr>
            <a:xfrm>
              <a:off x="5496070" y="4602001"/>
              <a:ext cx="16089" cy="21986"/>
            </a:xfrm>
            <a:custGeom>
              <a:avLst/>
              <a:gdLst/>
              <a:ahLst/>
              <a:cxnLst/>
              <a:rect l="l" t="t" r="r" b="b"/>
              <a:pathLst>
                <a:path w="502" h="686" extrusionOk="0">
                  <a:moveTo>
                    <a:pt x="117" y="1"/>
                  </a:moveTo>
                  <a:cubicBezTo>
                    <a:pt x="50" y="1"/>
                    <a:pt x="0" y="84"/>
                    <a:pt x="0" y="151"/>
                  </a:cubicBezTo>
                  <a:cubicBezTo>
                    <a:pt x="17" y="218"/>
                    <a:pt x="34" y="268"/>
                    <a:pt x="67" y="318"/>
                  </a:cubicBezTo>
                  <a:cubicBezTo>
                    <a:pt x="100" y="385"/>
                    <a:pt x="151" y="469"/>
                    <a:pt x="217" y="536"/>
                  </a:cubicBezTo>
                  <a:cubicBezTo>
                    <a:pt x="268" y="602"/>
                    <a:pt x="334" y="653"/>
                    <a:pt x="418" y="686"/>
                  </a:cubicBezTo>
                  <a:cubicBezTo>
                    <a:pt x="418" y="669"/>
                    <a:pt x="351" y="619"/>
                    <a:pt x="251" y="502"/>
                  </a:cubicBezTo>
                  <a:cubicBezTo>
                    <a:pt x="201" y="435"/>
                    <a:pt x="151" y="369"/>
                    <a:pt x="117" y="285"/>
                  </a:cubicBezTo>
                  <a:cubicBezTo>
                    <a:pt x="67" y="201"/>
                    <a:pt x="34" y="68"/>
                    <a:pt x="134" y="68"/>
                  </a:cubicBezTo>
                  <a:cubicBezTo>
                    <a:pt x="140" y="67"/>
                    <a:pt x="146" y="66"/>
                    <a:pt x="153" y="66"/>
                  </a:cubicBezTo>
                  <a:cubicBezTo>
                    <a:pt x="230" y="66"/>
                    <a:pt x="305" y="156"/>
                    <a:pt x="351" y="218"/>
                  </a:cubicBezTo>
                  <a:cubicBezTo>
                    <a:pt x="401" y="285"/>
                    <a:pt x="435" y="369"/>
                    <a:pt x="451" y="452"/>
                  </a:cubicBezTo>
                  <a:cubicBezTo>
                    <a:pt x="451" y="536"/>
                    <a:pt x="451" y="619"/>
                    <a:pt x="451" y="686"/>
                  </a:cubicBezTo>
                  <a:cubicBezTo>
                    <a:pt x="485" y="619"/>
                    <a:pt x="501" y="536"/>
                    <a:pt x="501" y="452"/>
                  </a:cubicBezTo>
                  <a:cubicBezTo>
                    <a:pt x="485" y="352"/>
                    <a:pt x="451" y="268"/>
                    <a:pt x="401" y="185"/>
                  </a:cubicBezTo>
                  <a:cubicBezTo>
                    <a:pt x="351" y="84"/>
                    <a:pt x="251" y="1"/>
                    <a:pt x="1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59"/>
            <p:cNvSpPr/>
            <p:nvPr/>
          </p:nvSpPr>
          <p:spPr>
            <a:xfrm>
              <a:off x="5320404" y="4604148"/>
              <a:ext cx="61087" cy="53043"/>
            </a:xfrm>
            <a:custGeom>
              <a:avLst/>
              <a:gdLst/>
              <a:ahLst/>
              <a:cxnLst/>
              <a:rect l="l" t="t" r="r" b="b"/>
              <a:pathLst>
                <a:path w="1906" h="1655" extrusionOk="0">
                  <a:moveTo>
                    <a:pt x="118" y="1"/>
                  </a:moveTo>
                  <a:cubicBezTo>
                    <a:pt x="84" y="1"/>
                    <a:pt x="51" y="17"/>
                    <a:pt x="1" y="34"/>
                  </a:cubicBezTo>
                  <a:lnTo>
                    <a:pt x="18" y="34"/>
                  </a:lnTo>
                  <a:cubicBezTo>
                    <a:pt x="18" y="34"/>
                    <a:pt x="55" y="30"/>
                    <a:pt x="124" y="30"/>
                  </a:cubicBezTo>
                  <a:cubicBezTo>
                    <a:pt x="193" y="30"/>
                    <a:pt x="293" y="34"/>
                    <a:pt x="419" y="51"/>
                  </a:cubicBezTo>
                  <a:cubicBezTo>
                    <a:pt x="1070" y="151"/>
                    <a:pt x="1605" y="619"/>
                    <a:pt x="1805" y="1254"/>
                  </a:cubicBezTo>
                  <a:cubicBezTo>
                    <a:pt x="1872" y="1488"/>
                    <a:pt x="1872" y="1655"/>
                    <a:pt x="1889" y="1655"/>
                  </a:cubicBezTo>
                  <a:cubicBezTo>
                    <a:pt x="1906" y="1622"/>
                    <a:pt x="1906" y="1571"/>
                    <a:pt x="1906" y="1538"/>
                  </a:cubicBezTo>
                  <a:cubicBezTo>
                    <a:pt x="1889" y="1438"/>
                    <a:pt x="1872" y="1337"/>
                    <a:pt x="1855" y="1237"/>
                  </a:cubicBezTo>
                  <a:cubicBezTo>
                    <a:pt x="1672" y="569"/>
                    <a:pt x="1104" y="84"/>
                    <a:pt x="419" y="17"/>
                  </a:cubicBezTo>
                  <a:cubicBezTo>
                    <a:pt x="318" y="1"/>
                    <a:pt x="218" y="1"/>
                    <a:pt x="1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59"/>
            <p:cNvSpPr/>
            <p:nvPr/>
          </p:nvSpPr>
          <p:spPr>
            <a:xfrm>
              <a:off x="5403958" y="4641550"/>
              <a:ext cx="51440" cy="3878"/>
            </a:xfrm>
            <a:custGeom>
              <a:avLst/>
              <a:gdLst/>
              <a:ahLst/>
              <a:cxnLst/>
              <a:rect l="l" t="t" r="r" b="b"/>
              <a:pathLst>
                <a:path w="1605" h="121" extrusionOk="0">
                  <a:moveTo>
                    <a:pt x="21" y="0"/>
                  </a:moveTo>
                  <a:cubicBezTo>
                    <a:pt x="8" y="0"/>
                    <a:pt x="0" y="1"/>
                    <a:pt x="0" y="3"/>
                  </a:cubicBezTo>
                  <a:cubicBezTo>
                    <a:pt x="352" y="80"/>
                    <a:pt x="703" y="121"/>
                    <a:pt x="1054" y="121"/>
                  </a:cubicBezTo>
                  <a:cubicBezTo>
                    <a:pt x="1237" y="121"/>
                    <a:pt x="1421" y="110"/>
                    <a:pt x="1604" y="87"/>
                  </a:cubicBezTo>
                  <a:cubicBezTo>
                    <a:pt x="1604" y="70"/>
                    <a:pt x="1237" y="70"/>
                    <a:pt x="802" y="53"/>
                  </a:cubicBezTo>
                  <a:cubicBezTo>
                    <a:pt x="429" y="39"/>
                    <a:pt x="104" y="0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59"/>
            <p:cNvSpPr/>
            <p:nvPr/>
          </p:nvSpPr>
          <p:spPr>
            <a:xfrm>
              <a:off x="5369152" y="4640461"/>
              <a:ext cx="5929" cy="10320"/>
            </a:xfrm>
            <a:custGeom>
              <a:avLst/>
              <a:gdLst/>
              <a:ahLst/>
              <a:cxnLst/>
              <a:rect l="l" t="t" r="r" b="b"/>
              <a:pathLst>
                <a:path w="185" h="322" extrusionOk="0">
                  <a:moveTo>
                    <a:pt x="26" y="1"/>
                  </a:moveTo>
                  <a:cubicBezTo>
                    <a:pt x="22" y="1"/>
                    <a:pt x="19" y="2"/>
                    <a:pt x="17" y="4"/>
                  </a:cubicBezTo>
                  <a:cubicBezTo>
                    <a:pt x="0" y="4"/>
                    <a:pt x="34" y="71"/>
                    <a:pt x="67" y="154"/>
                  </a:cubicBezTo>
                  <a:cubicBezTo>
                    <a:pt x="101" y="238"/>
                    <a:pt x="117" y="321"/>
                    <a:pt x="151" y="321"/>
                  </a:cubicBezTo>
                  <a:cubicBezTo>
                    <a:pt x="167" y="321"/>
                    <a:pt x="184" y="238"/>
                    <a:pt x="134" y="138"/>
                  </a:cubicBezTo>
                  <a:cubicBezTo>
                    <a:pt x="105" y="50"/>
                    <a:pt x="50" y="1"/>
                    <a:pt x="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59"/>
            <p:cNvSpPr/>
            <p:nvPr/>
          </p:nvSpPr>
          <p:spPr>
            <a:xfrm>
              <a:off x="5356845" y="4623827"/>
              <a:ext cx="6987" cy="7147"/>
            </a:xfrm>
            <a:custGeom>
              <a:avLst/>
              <a:gdLst/>
              <a:ahLst/>
              <a:cxnLst/>
              <a:rect l="l" t="t" r="r" b="b"/>
              <a:pathLst>
                <a:path w="218" h="223" extrusionOk="0">
                  <a:moveTo>
                    <a:pt x="28" y="1"/>
                  </a:moveTo>
                  <a:cubicBezTo>
                    <a:pt x="23" y="1"/>
                    <a:pt x="20" y="2"/>
                    <a:pt x="17" y="5"/>
                  </a:cubicBezTo>
                  <a:cubicBezTo>
                    <a:pt x="0" y="5"/>
                    <a:pt x="33" y="72"/>
                    <a:pt x="84" y="122"/>
                  </a:cubicBezTo>
                  <a:cubicBezTo>
                    <a:pt x="150" y="189"/>
                    <a:pt x="201" y="222"/>
                    <a:pt x="217" y="222"/>
                  </a:cubicBezTo>
                  <a:cubicBezTo>
                    <a:pt x="217" y="205"/>
                    <a:pt x="184" y="139"/>
                    <a:pt x="134" y="89"/>
                  </a:cubicBezTo>
                  <a:cubicBezTo>
                    <a:pt x="92" y="33"/>
                    <a:pt x="51" y="1"/>
                    <a:pt x="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59"/>
            <p:cNvSpPr/>
            <p:nvPr/>
          </p:nvSpPr>
          <p:spPr>
            <a:xfrm>
              <a:off x="5338833" y="4614789"/>
              <a:ext cx="10544" cy="4551"/>
            </a:xfrm>
            <a:custGeom>
              <a:avLst/>
              <a:gdLst/>
              <a:ahLst/>
              <a:cxnLst/>
              <a:rect l="l" t="t" r="r" b="b"/>
              <a:pathLst>
                <a:path w="329" h="142" extrusionOk="0">
                  <a:moveTo>
                    <a:pt x="73" y="0"/>
                  </a:moveTo>
                  <a:cubicBezTo>
                    <a:pt x="30" y="0"/>
                    <a:pt x="1" y="10"/>
                    <a:pt x="11" y="20"/>
                  </a:cubicBezTo>
                  <a:lnTo>
                    <a:pt x="11" y="36"/>
                  </a:lnTo>
                  <a:cubicBezTo>
                    <a:pt x="11" y="53"/>
                    <a:pt x="77" y="53"/>
                    <a:pt x="161" y="86"/>
                  </a:cubicBezTo>
                  <a:cubicBezTo>
                    <a:pt x="229" y="114"/>
                    <a:pt x="275" y="141"/>
                    <a:pt x="299" y="141"/>
                  </a:cubicBezTo>
                  <a:cubicBezTo>
                    <a:pt x="304" y="141"/>
                    <a:pt x="308" y="140"/>
                    <a:pt x="311" y="137"/>
                  </a:cubicBezTo>
                  <a:cubicBezTo>
                    <a:pt x="328" y="137"/>
                    <a:pt x="278" y="53"/>
                    <a:pt x="178" y="20"/>
                  </a:cubicBezTo>
                  <a:cubicBezTo>
                    <a:pt x="142" y="6"/>
                    <a:pt x="104" y="0"/>
                    <a:pt x="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59"/>
            <p:cNvSpPr/>
            <p:nvPr/>
          </p:nvSpPr>
          <p:spPr>
            <a:xfrm>
              <a:off x="5325756" y="4611263"/>
              <a:ext cx="5384" cy="2981"/>
            </a:xfrm>
            <a:custGeom>
              <a:avLst/>
              <a:gdLst/>
              <a:ahLst/>
              <a:cxnLst/>
              <a:rect l="l" t="t" r="r" b="b"/>
              <a:pathLst>
                <a:path w="168" h="93" extrusionOk="0">
                  <a:moveTo>
                    <a:pt x="39" y="0"/>
                  </a:moveTo>
                  <a:cubicBezTo>
                    <a:pt x="22" y="0"/>
                    <a:pt x="9" y="4"/>
                    <a:pt x="1" y="13"/>
                  </a:cubicBezTo>
                  <a:cubicBezTo>
                    <a:pt x="1" y="29"/>
                    <a:pt x="34" y="63"/>
                    <a:pt x="68" y="80"/>
                  </a:cubicBezTo>
                  <a:cubicBezTo>
                    <a:pt x="93" y="88"/>
                    <a:pt x="118" y="92"/>
                    <a:pt x="137" y="92"/>
                  </a:cubicBezTo>
                  <a:cubicBezTo>
                    <a:pt x="155" y="92"/>
                    <a:pt x="168" y="88"/>
                    <a:pt x="168" y="80"/>
                  </a:cubicBezTo>
                  <a:cubicBezTo>
                    <a:pt x="168" y="63"/>
                    <a:pt x="151" y="29"/>
                    <a:pt x="101" y="13"/>
                  </a:cubicBezTo>
                  <a:cubicBezTo>
                    <a:pt x="76" y="4"/>
                    <a:pt x="55" y="0"/>
                    <a:pt x="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59"/>
            <p:cNvSpPr/>
            <p:nvPr/>
          </p:nvSpPr>
          <p:spPr>
            <a:xfrm>
              <a:off x="4361308" y="3309841"/>
              <a:ext cx="879356" cy="1123513"/>
            </a:xfrm>
            <a:custGeom>
              <a:avLst/>
              <a:gdLst/>
              <a:ahLst/>
              <a:cxnLst/>
              <a:rect l="l" t="t" r="r" b="b"/>
              <a:pathLst>
                <a:path w="27437" h="35055" extrusionOk="0">
                  <a:moveTo>
                    <a:pt x="19316" y="0"/>
                  </a:moveTo>
                  <a:cubicBezTo>
                    <a:pt x="19316" y="0"/>
                    <a:pt x="18915" y="10460"/>
                    <a:pt x="17311" y="15890"/>
                  </a:cubicBezTo>
                  <a:cubicBezTo>
                    <a:pt x="15707" y="21320"/>
                    <a:pt x="11396" y="22657"/>
                    <a:pt x="8606" y="24395"/>
                  </a:cubicBezTo>
                  <a:cubicBezTo>
                    <a:pt x="5949" y="26066"/>
                    <a:pt x="1" y="29223"/>
                    <a:pt x="1" y="29223"/>
                  </a:cubicBezTo>
                  <a:lnTo>
                    <a:pt x="3359" y="35055"/>
                  </a:lnTo>
                  <a:cubicBezTo>
                    <a:pt x="3359" y="35055"/>
                    <a:pt x="19784" y="28104"/>
                    <a:pt x="22724" y="21872"/>
                  </a:cubicBezTo>
                  <a:cubicBezTo>
                    <a:pt x="24963" y="17093"/>
                    <a:pt x="27436" y="8288"/>
                    <a:pt x="27436" y="8288"/>
                  </a:cubicBezTo>
                  <a:lnTo>
                    <a:pt x="193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59"/>
            <p:cNvSpPr/>
            <p:nvPr/>
          </p:nvSpPr>
          <p:spPr>
            <a:xfrm>
              <a:off x="4868980" y="3141162"/>
              <a:ext cx="697793" cy="1436257"/>
            </a:xfrm>
            <a:custGeom>
              <a:avLst/>
              <a:gdLst/>
              <a:ahLst/>
              <a:cxnLst/>
              <a:rect l="l" t="t" r="r" b="b"/>
              <a:pathLst>
                <a:path w="21772" h="44813" extrusionOk="0">
                  <a:moveTo>
                    <a:pt x="0" y="0"/>
                  </a:moveTo>
                  <a:cubicBezTo>
                    <a:pt x="0" y="535"/>
                    <a:pt x="67" y="1069"/>
                    <a:pt x="201" y="1587"/>
                  </a:cubicBezTo>
                  <a:cubicBezTo>
                    <a:pt x="585" y="3175"/>
                    <a:pt x="1304" y="4662"/>
                    <a:pt x="2340" y="5915"/>
                  </a:cubicBezTo>
                  <a:lnTo>
                    <a:pt x="14253" y="20869"/>
                  </a:lnTo>
                  <a:lnTo>
                    <a:pt x="13501" y="44461"/>
                  </a:lnTo>
                  <a:lnTo>
                    <a:pt x="20535" y="44812"/>
                  </a:lnTo>
                  <a:lnTo>
                    <a:pt x="21755" y="20351"/>
                  </a:lnTo>
                  <a:cubicBezTo>
                    <a:pt x="21772" y="19900"/>
                    <a:pt x="21688" y="19432"/>
                    <a:pt x="21488" y="19031"/>
                  </a:cubicBezTo>
                  <a:cubicBezTo>
                    <a:pt x="19633" y="15088"/>
                    <a:pt x="12699" y="568"/>
                    <a:pt x="12699" y="56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59"/>
            <p:cNvSpPr/>
            <p:nvPr/>
          </p:nvSpPr>
          <p:spPr>
            <a:xfrm>
              <a:off x="4089812" y="2745953"/>
              <a:ext cx="2121197" cy="1624230"/>
            </a:xfrm>
            <a:custGeom>
              <a:avLst/>
              <a:gdLst/>
              <a:ahLst/>
              <a:cxnLst/>
              <a:rect l="l" t="t" r="r" b="b"/>
              <a:pathLst>
                <a:path w="66184" h="50678" extrusionOk="0">
                  <a:moveTo>
                    <a:pt x="62641" y="0"/>
                  </a:moveTo>
                  <a:lnTo>
                    <a:pt x="1" y="4395"/>
                  </a:lnTo>
                  <a:lnTo>
                    <a:pt x="3075" y="50677"/>
                  </a:lnTo>
                  <a:lnTo>
                    <a:pt x="66183" y="46066"/>
                  </a:lnTo>
                  <a:lnTo>
                    <a:pt x="626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59"/>
            <p:cNvSpPr/>
            <p:nvPr/>
          </p:nvSpPr>
          <p:spPr>
            <a:xfrm>
              <a:off x="4087120" y="2743806"/>
              <a:ext cx="2123889" cy="1629037"/>
            </a:xfrm>
            <a:custGeom>
              <a:avLst/>
              <a:gdLst/>
              <a:ahLst/>
              <a:cxnLst/>
              <a:rect l="l" t="t" r="r" b="b"/>
              <a:pathLst>
                <a:path w="66268" h="50828" extrusionOk="0">
                  <a:moveTo>
                    <a:pt x="66197" y="45245"/>
                  </a:moveTo>
                  <a:lnTo>
                    <a:pt x="66197" y="45245"/>
                  </a:lnTo>
                  <a:cubicBezTo>
                    <a:pt x="66198" y="45263"/>
                    <a:pt x="66199" y="45280"/>
                    <a:pt x="66200" y="45297"/>
                  </a:cubicBezTo>
                  <a:cubicBezTo>
                    <a:pt x="66201" y="45308"/>
                    <a:pt x="66202" y="45319"/>
                    <a:pt x="66203" y="45329"/>
                  </a:cubicBezTo>
                  <a:lnTo>
                    <a:pt x="66203" y="45329"/>
                  </a:lnTo>
                  <a:cubicBezTo>
                    <a:pt x="66202" y="45313"/>
                    <a:pt x="66201" y="45297"/>
                    <a:pt x="66200" y="45280"/>
                  </a:cubicBezTo>
                  <a:cubicBezTo>
                    <a:pt x="66199" y="45269"/>
                    <a:pt x="66198" y="45257"/>
                    <a:pt x="66197" y="45245"/>
                  </a:cubicBezTo>
                  <a:close/>
                  <a:moveTo>
                    <a:pt x="66203" y="45329"/>
                  </a:moveTo>
                  <a:cubicBezTo>
                    <a:pt x="66236" y="45865"/>
                    <a:pt x="66267" y="46133"/>
                    <a:pt x="66267" y="46133"/>
                  </a:cubicBezTo>
                  <a:cubicBezTo>
                    <a:pt x="66267" y="46133"/>
                    <a:pt x="66251" y="45860"/>
                    <a:pt x="66203" y="45329"/>
                  </a:cubicBezTo>
                  <a:close/>
                  <a:moveTo>
                    <a:pt x="65966" y="46149"/>
                  </a:moveTo>
                  <a:lnTo>
                    <a:pt x="65857" y="46158"/>
                  </a:lnTo>
                  <a:lnTo>
                    <a:pt x="65857" y="46158"/>
                  </a:lnTo>
                  <a:cubicBezTo>
                    <a:pt x="65896" y="46155"/>
                    <a:pt x="65933" y="46152"/>
                    <a:pt x="65966" y="46149"/>
                  </a:cubicBezTo>
                  <a:close/>
                  <a:moveTo>
                    <a:pt x="62708" y="0"/>
                  </a:moveTo>
                  <a:lnTo>
                    <a:pt x="85" y="4378"/>
                  </a:lnTo>
                  <a:lnTo>
                    <a:pt x="1" y="4378"/>
                  </a:lnTo>
                  <a:lnTo>
                    <a:pt x="1" y="4462"/>
                  </a:lnTo>
                  <a:cubicBezTo>
                    <a:pt x="18" y="4562"/>
                    <a:pt x="18" y="4679"/>
                    <a:pt x="34" y="4796"/>
                  </a:cubicBezTo>
                  <a:cubicBezTo>
                    <a:pt x="1120" y="21287"/>
                    <a:pt x="2156" y="36909"/>
                    <a:pt x="3092" y="50744"/>
                  </a:cubicBezTo>
                  <a:lnTo>
                    <a:pt x="3092" y="50828"/>
                  </a:lnTo>
                  <a:lnTo>
                    <a:pt x="3159" y="50811"/>
                  </a:lnTo>
                  <a:cubicBezTo>
                    <a:pt x="21839" y="49441"/>
                    <a:pt x="37629" y="48271"/>
                    <a:pt x="48740" y="47453"/>
                  </a:cubicBezTo>
                  <a:lnTo>
                    <a:pt x="61672" y="46483"/>
                  </a:lnTo>
                  <a:lnTo>
                    <a:pt x="65098" y="46216"/>
                  </a:lnTo>
                  <a:lnTo>
                    <a:pt x="65857" y="46158"/>
                  </a:lnTo>
                  <a:lnTo>
                    <a:pt x="65857" y="46158"/>
                  </a:lnTo>
                  <a:cubicBezTo>
                    <a:pt x="65662" y="46172"/>
                    <a:pt x="65401" y="46186"/>
                    <a:pt x="65081" y="46199"/>
                  </a:cubicBezTo>
                  <a:lnTo>
                    <a:pt x="61639" y="46450"/>
                  </a:lnTo>
                  <a:lnTo>
                    <a:pt x="48690" y="47386"/>
                  </a:lnTo>
                  <a:lnTo>
                    <a:pt x="3221" y="50673"/>
                  </a:lnTo>
                  <a:lnTo>
                    <a:pt x="3221" y="50673"/>
                  </a:lnTo>
                  <a:cubicBezTo>
                    <a:pt x="2303" y="36839"/>
                    <a:pt x="1269" y="21242"/>
                    <a:pt x="185" y="4796"/>
                  </a:cubicBezTo>
                  <a:cubicBezTo>
                    <a:pt x="185" y="4705"/>
                    <a:pt x="175" y="4613"/>
                    <a:pt x="170" y="4522"/>
                  </a:cubicBezTo>
                  <a:lnTo>
                    <a:pt x="170" y="4522"/>
                  </a:lnTo>
                  <a:lnTo>
                    <a:pt x="62662" y="138"/>
                  </a:lnTo>
                  <a:lnTo>
                    <a:pt x="62662" y="138"/>
                  </a:lnTo>
                  <a:cubicBezTo>
                    <a:pt x="63747" y="14049"/>
                    <a:pt x="64647" y="25541"/>
                    <a:pt x="65265" y="33551"/>
                  </a:cubicBezTo>
                  <a:cubicBezTo>
                    <a:pt x="65582" y="37561"/>
                    <a:pt x="65833" y="40702"/>
                    <a:pt x="66000" y="42841"/>
                  </a:cubicBezTo>
                  <a:cubicBezTo>
                    <a:pt x="66082" y="43888"/>
                    <a:pt x="66147" y="44694"/>
                    <a:pt x="66197" y="45245"/>
                  </a:cubicBezTo>
                  <a:lnTo>
                    <a:pt x="66197" y="45245"/>
                  </a:lnTo>
                  <a:cubicBezTo>
                    <a:pt x="66163" y="44695"/>
                    <a:pt x="66098" y="43894"/>
                    <a:pt x="66033" y="42874"/>
                  </a:cubicBezTo>
                  <a:cubicBezTo>
                    <a:pt x="65866" y="40736"/>
                    <a:pt x="65632" y="37595"/>
                    <a:pt x="65332" y="33585"/>
                  </a:cubicBezTo>
                  <a:cubicBezTo>
                    <a:pt x="64713" y="25564"/>
                    <a:pt x="63844" y="14036"/>
                    <a:pt x="62775" y="67"/>
                  </a:cubicBezTo>
                  <a:lnTo>
                    <a:pt x="62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59"/>
            <p:cNvSpPr/>
            <p:nvPr/>
          </p:nvSpPr>
          <p:spPr>
            <a:xfrm>
              <a:off x="5719363" y="2970848"/>
              <a:ext cx="72337" cy="1140147"/>
            </a:xfrm>
            <a:custGeom>
              <a:avLst/>
              <a:gdLst/>
              <a:ahLst/>
              <a:cxnLst/>
              <a:rect l="l" t="t" r="r" b="b"/>
              <a:pathLst>
                <a:path w="2257" h="35574" extrusionOk="0">
                  <a:moveTo>
                    <a:pt x="135" y="1"/>
                  </a:moveTo>
                  <a:cubicBezTo>
                    <a:pt x="135" y="1"/>
                    <a:pt x="135" y="1"/>
                    <a:pt x="134" y="1"/>
                  </a:cubicBezTo>
                  <a:cubicBezTo>
                    <a:pt x="1" y="1"/>
                    <a:pt x="352" y="7971"/>
                    <a:pt x="903" y="17795"/>
                  </a:cubicBezTo>
                  <a:cubicBezTo>
                    <a:pt x="1454" y="27620"/>
                    <a:pt x="2006" y="35573"/>
                    <a:pt x="2139" y="35573"/>
                  </a:cubicBezTo>
                  <a:cubicBezTo>
                    <a:pt x="2256" y="35557"/>
                    <a:pt x="1922" y="27587"/>
                    <a:pt x="1371" y="17762"/>
                  </a:cubicBezTo>
                  <a:cubicBezTo>
                    <a:pt x="820" y="7948"/>
                    <a:pt x="269" y="1"/>
                    <a:pt x="1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59"/>
            <p:cNvSpPr/>
            <p:nvPr/>
          </p:nvSpPr>
          <p:spPr>
            <a:xfrm>
              <a:off x="5539979" y="2967643"/>
              <a:ext cx="72305" cy="1140115"/>
            </a:xfrm>
            <a:custGeom>
              <a:avLst/>
              <a:gdLst/>
              <a:ahLst/>
              <a:cxnLst/>
              <a:rect l="l" t="t" r="r" b="b"/>
              <a:pathLst>
                <a:path w="2256" h="35573" extrusionOk="0">
                  <a:moveTo>
                    <a:pt x="134" y="1"/>
                  </a:moveTo>
                  <a:cubicBezTo>
                    <a:pt x="134" y="1"/>
                    <a:pt x="134" y="1"/>
                    <a:pt x="134" y="1"/>
                  </a:cubicBezTo>
                  <a:cubicBezTo>
                    <a:pt x="0" y="1"/>
                    <a:pt x="351" y="7971"/>
                    <a:pt x="903" y="17795"/>
                  </a:cubicBezTo>
                  <a:cubicBezTo>
                    <a:pt x="1437" y="27620"/>
                    <a:pt x="2005" y="35573"/>
                    <a:pt x="2122" y="35573"/>
                  </a:cubicBezTo>
                  <a:cubicBezTo>
                    <a:pt x="2256" y="35573"/>
                    <a:pt x="1922" y="27603"/>
                    <a:pt x="1370" y="17778"/>
                  </a:cubicBezTo>
                  <a:cubicBezTo>
                    <a:pt x="820" y="7964"/>
                    <a:pt x="269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59"/>
            <p:cNvSpPr/>
            <p:nvPr/>
          </p:nvSpPr>
          <p:spPr>
            <a:xfrm>
              <a:off x="4990001" y="2975688"/>
              <a:ext cx="72337" cy="1140115"/>
            </a:xfrm>
            <a:custGeom>
              <a:avLst/>
              <a:gdLst/>
              <a:ahLst/>
              <a:cxnLst/>
              <a:rect l="l" t="t" r="r" b="b"/>
              <a:pathLst>
                <a:path w="2257" h="35573" extrusionOk="0">
                  <a:moveTo>
                    <a:pt x="135" y="0"/>
                  </a:moveTo>
                  <a:cubicBezTo>
                    <a:pt x="135" y="0"/>
                    <a:pt x="134" y="0"/>
                    <a:pt x="134" y="0"/>
                  </a:cubicBezTo>
                  <a:cubicBezTo>
                    <a:pt x="1" y="0"/>
                    <a:pt x="352" y="7970"/>
                    <a:pt x="903" y="17795"/>
                  </a:cubicBezTo>
                  <a:cubicBezTo>
                    <a:pt x="1454" y="27609"/>
                    <a:pt x="2005" y="35573"/>
                    <a:pt x="2122" y="35573"/>
                  </a:cubicBezTo>
                  <a:cubicBezTo>
                    <a:pt x="2122" y="35573"/>
                    <a:pt x="2123" y="35573"/>
                    <a:pt x="2123" y="35573"/>
                  </a:cubicBezTo>
                  <a:cubicBezTo>
                    <a:pt x="2256" y="35573"/>
                    <a:pt x="1922" y="27603"/>
                    <a:pt x="1371" y="17778"/>
                  </a:cubicBezTo>
                  <a:cubicBezTo>
                    <a:pt x="820" y="7964"/>
                    <a:pt x="269" y="0"/>
                    <a:pt x="1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59"/>
            <p:cNvSpPr/>
            <p:nvPr/>
          </p:nvSpPr>
          <p:spPr>
            <a:xfrm>
              <a:off x="5164032" y="2968188"/>
              <a:ext cx="72337" cy="1140115"/>
            </a:xfrm>
            <a:custGeom>
              <a:avLst/>
              <a:gdLst/>
              <a:ahLst/>
              <a:cxnLst/>
              <a:rect l="l" t="t" r="r" b="b"/>
              <a:pathLst>
                <a:path w="2257" h="35573" extrusionOk="0">
                  <a:moveTo>
                    <a:pt x="118" y="0"/>
                  </a:moveTo>
                  <a:cubicBezTo>
                    <a:pt x="1" y="0"/>
                    <a:pt x="335" y="7987"/>
                    <a:pt x="886" y="17795"/>
                  </a:cubicBezTo>
                  <a:cubicBezTo>
                    <a:pt x="1437" y="27626"/>
                    <a:pt x="1988" y="35573"/>
                    <a:pt x="2122" y="35573"/>
                  </a:cubicBezTo>
                  <a:cubicBezTo>
                    <a:pt x="2123" y="35573"/>
                    <a:pt x="2123" y="35573"/>
                    <a:pt x="2123" y="35573"/>
                  </a:cubicBezTo>
                  <a:cubicBezTo>
                    <a:pt x="2257" y="35573"/>
                    <a:pt x="1906" y="27603"/>
                    <a:pt x="1354" y="17778"/>
                  </a:cubicBezTo>
                  <a:cubicBezTo>
                    <a:pt x="803" y="7954"/>
                    <a:pt x="252" y="0"/>
                    <a:pt x="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59"/>
            <p:cNvSpPr/>
            <p:nvPr/>
          </p:nvSpPr>
          <p:spPr>
            <a:xfrm>
              <a:off x="5337551" y="2960688"/>
              <a:ext cx="72337" cy="1140660"/>
            </a:xfrm>
            <a:custGeom>
              <a:avLst/>
              <a:gdLst/>
              <a:ahLst/>
              <a:cxnLst/>
              <a:rect l="l" t="t" r="r" b="b"/>
              <a:pathLst>
                <a:path w="2257" h="35590" extrusionOk="0">
                  <a:moveTo>
                    <a:pt x="134" y="0"/>
                  </a:moveTo>
                  <a:lnTo>
                    <a:pt x="134" y="0"/>
                  </a:lnTo>
                  <a:cubicBezTo>
                    <a:pt x="1" y="17"/>
                    <a:pt x="335" y="7987"/>
                    <a:pt x="886" y="17812"/>
                  </a:cubicBezTo>
                  <a:cubicBezTo>
                    <a:pt x="1437" y="27636"/>
                    <a:pt x="1989" y="35589"/>
                    <a:pt x="2122" y="35589"/>
                  </a:cubicBezTo>
                  <a:cubicBezTo>
                    <a:pt x="2256" y="35573"/>
                    <a:pt x="1905" y="27603"/>
                    <a:pt x="1371" y="17778"/>
                  </a:cubicBezTo>
                  <a:cubicBezTo>
                    <a:pt x="819" y="7954"/>
                    <a:pt x="268" y="0"/>
                    <a:pt x="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59"/>
            <p:cNvSpPr/>
            <p:nvPr/>
          </p:nvSpPr>
          <p:spPr>
            <a:xfrm>
              <a:off x="4796675" y="3000847"/>
              <a:ext cx="72337" cy="1140659"/>
            </a:xfrm>
            <a:custGeom>
              <a:avLst/>
              <a:gdLst/>
              <a:ahLst/>
              <a:cxnLst/>
              <a:rect l="l" t="t" r="r" b="b"/>
              <a:pathLst>
                <a:path w="2257" h="35590" extrusionOk="0">
                  <a:moveTo>
                    <a:pt x="135" y="0"/>
                  </a:moveTo>
                  <a:cubicBezTo>
                    <a:pt x="1" y="17"/>
                    <a:pt x="352" y="7987"/>
                    <a:pt x="903" y="17812"/>
                  </a:cubicBezTo>
                  <a:cubicBezTo>
                    <a:pt x="1454" y="27636"/>
                    <a:pt x="2006" y="35590"/>
                    <a:pt x="2140" y="35590"/>
                  </a:cubicBezTo>
                  <a:cubicBezTo>
                    <a:pt x="2256" y="35573"/>
                    <a:pt x="1922" y="27603"/>
                    <a:pt x="1371" y="17778"/>
                  </a:cubicBezTo>
                  <a:cubicBezTo>
                    <a:pt x="820" y="7954"/>
                    <a:pt x="268" y="0"/>
                    <a:pt x="1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59"/>
            <p:cNvSpPr/>
            <p:nvPr/>
          </p:nvSpPr>
          <p:spPr>
            <a:xfrm>
              <a:off x="4606587" y="3012641"/>
              <a:ext cx="72305" cy="1140115"/>
            </a:xfrm>
            <a:custGeom>
              <a:avLst/>
              <a:gdLst/>
              <a:ahLst/>
              <a:cxnLst/>
              <a:rect l="l" t="t" r="r" b="b"/>
              <a:pathLst>
                <a:path w="2256" h="35573" extrusionOk="0">
                  <a:moveTo>
                    <a:pt x="134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0" y="0"/>
                    <a:pt x="334" y="7970"/>
                    <a:pt x="886" y="17795"/>
                  </a:cubicBezTo>
                  <a:cubicBezTo>
                    <a:pt x="1437" y="27619"/>
                    <a:pt x="1989" y="35572"/>
                    <a:pt x="2122" y="35572"/>
                  </a:cubicBezTo>
                  <a:cubicBezTo>
                    <a:pt x="2256" y="35572"/>
                    <a:pt x="1905" y="27603"/>
                    <a:pt x="1354" y="17778"/>
                  </a:cubicBezTo>
                  <a:cubicBezTo>
                    <a:pt x="803" y="7964"/>
                    <a:pt x="252" y="0"/>
                    <a:pt x="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59"/>
            <p:cNvSpPr/>
            <p:nvPr/>
          </p:nvSpPr>
          <p:spPr>
            <a:xfrm>
              <a:off x="4415953" y="3023859"/>
              <a:ext cx="72305" cy="1140147"/>
            </a:xfrm>
            <a:custGeom>
              <a:avLst/>
              <a:gdLst/>
              <a:ahLst/>
              <a:cxnLst/>
              <a:rect l="l" t="t" r="r" b="b"/>
              <a:pathLst>
                <a:path w="2256" h="35574" extrusionOk="0">
                  <a:moveTo>
                    <a:pt x="134" y="1"/>
                  </a:moveTo>
                  <a:cubicBezTo>
                    <a:pt x="0" y="1"/>
                    <a:pt x="351" y="7988"/>
                    <a:pt x="902" y="17796"/>
                  </a:cubicBezTo>
                  <a:cubicBezTo>
                    <a:pt x="1453" y="27627"/>
                    <a:pt x="2004" y="35573"/>
                    <a:pt x="2122" y="35573"/>
                  </a:cubicBezTo>
                  <a:cubicBezTo>
                    <a:pt x="2122" y="35573"/>
                    <a:pt x="2122" y="35573"/>
                    <a:pt x="2122" y="35573"/>
                  </a:cubicBezTo>
                  <a:cubicBezTo>
                    <a:pt x="2256" y="35573"/>
                    <a:pt x="1922" y="27603"/>
                    <a:pt x="1370" y="17779"/>
                  </a:cubicBezTo>
                  <a:cubicBezTo>
                    <a:pt x="819" y="7954"/>
                    <a:pt x="267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59"/>
            <p:cNvSpPr/>
            <p:nvPr/>
          </p:nvSpPr>
          <p:spPr>
            <a:xfrm>
              <a:off x="4444862" y="2600831"/>
              <a:ext cx="626578" cy="660486"/>
            </a:xfrm>
            <a:custGeom>
              <a:avLst/>
              <a:gdLst/>
              <a:ahLst/>
              <a:cxnLst/>
              <a:rect l="l" t="t" r="r" b="b"/>
              <a:pathLst>
                <a:path w="19550" h="20608" extrusionOk="0">
                  <a:moveTo>
                    <a:pt x="7018" y="0"/>
                  </a:moveTo>
                  <a:cubicBezTo>
                    <a:pt x="7018" y="0"/>
                    <a:pt x="0" y="5146"/>
                    <a:pt x="1337" y="9240"/>
                  </a:cubicBezTo>
                  <a:cubicBezTo>
                    <a:pt x="2924" y="14169"/>
                    <a:pt x="14119" y="18129"/>
                    <a:pt x="14119" y="18129"/>
                  </a:cubicBezTo>
                  <a:cubicBezTo>
                    <a:pt x="15005" y="18847"/>
                    <a:pt x="15974" y="19633"/>
                    <a:pt x="16525" y="20000"/>
                  </a:cubicBezTo>
                  <a:cubicBezTo>
                    <a:pt x="17257" y="20468"/>
                    <a:pt x="17563" y="20608"/>
                    <a:pt x="17697" y="20608"/>
                  </a:cubicBezTo>
                  <a:cubicBezTo>
                    <a:pt x="17783" y="20608"/>
                    <a:pt x="17799" y="20550"/>
                    <a:pt x="17812" y="20485"/>
                  </a:cubicBezTo>
                  <a:cubicBezTo>
                    <a:pt x="17895" y="20017"/>
                    <a:pt x="15723" y="19031"/>
                    <a:pt x="16258" y="18931"/>
                  </a:cubicBezTo>
                  <a:cubicBezTo>
                    <a:pt x="16271" y="18929"/>
                    <a:pt x="16285" y="18928"/>
                    <a:pt x="16300" y="18928"/>
                  </a:cubicBezTo>
                  <a:cubicBezTo>
                    <a:pt x="16814" y="18928"/>
                    <a:pt x="18346" y="20106"/>
                    <a:pt x="18782" y="20106"/>
                  </a:cubicBezTo>
                  <a:cubicBezTo>
                    <a:pt x="18848" y="20106"/>
                    <a:pt x="18889" y="20079"/>
                    <a:pt x="18898" y="20017"/>
                  </a:cubicBezTo>
                  <a:cubicBezTo>
                    <a:pt x="18998" y="19382"/>
                    <a:pt x="16726" y="18396"/>
                    <a:pt x="16525" y="18296"/>
                  </a:cubicBezTo>
                  <a:cubicBezTo>
                    <a:pt x="16366" y="18209"/>
                    <a:pt x="16395" y="17959"/>
                    <a:pt x="16514" y="17959"/>
                  </a:cubicBezTo>
                  <a:cubicBezTo>
                    <a:pt x="16532" y="17959"/>
                    <a:pt x="16553" y="17965"/>
                    <a:pt x="16575" y="17979"/>
                  </a:cubicBezTo>
                  <a:cubicBezTo>
                    <a:pt x="16782" y="18103"/>
                    <a:pt x="18575" y="19117"/>
                    <a:pt x="19239" y="19117"/>
                  </a:cubicBezTo>
                  <a:cubicBezTo>
                    <a:pt x="19378" y="19117"/>
                    <a:pt x="19468" y="19072"/>
                    <a:pt x="19483" y="18964"/>
                  </a:cubicBezTo>
                  <a:cubicBezTo>
                    <a:pt x="19549" y="18613"/>
                    <a:pt x="18998" y="18463"/>
                    <a:pt x="18998" y="18463"/>
                  </a:cubicBezTo>
                  <a:cubicBezTo>
                    <a:pt x="18998" y="18463"/>
                    <a:pt x="16542" y="17310"/>
                    <a:pt x="16592" y="17026"/>
                  </a:cubicBezTo>
                  <a:cubicBezTo>
                    <a:pt x="16601" y="16971"/>
                    <a:pt x="16658" y="16947"/>
                    <a:pt x="16749" y="16947"/>
                  </a:cubicBezTo>
                  <a:cubicBezTo>
                    <a:pt x="17146" y="16947"/>
                    <a:pt x="18185" y="17407"/>
                    <a:pt x="18580" y="17611"/>
                  </a:cubicBezTo>
                  <a:cubicBezTo>
                    <a:pt x="18743" y="17695"/>
                    <a:pt x="18880" y="17732"/>
                    <a:pt x="18985" y="17732"/>
                  </a:cubicBezTo>
                  <a:cubicBezTo>
                    <a:pt x="19194" y="17732"/>
                    <a:pt x="19282" y="17588"/>
                    <a:pt x="19215" y="17377"/>
                  </a:cubicBezTo>
                  <a:cubicBezTo>
                    <a:pt x="19132" y="17143"/>
                    <a:pt x="17661" y="16341"/>
                    <a:pt x="17177" y="16107"/>
                  </a:cubicBezTo>
                  <a:cubicBezTo>
                    <a:pt x="16692" y="15873"/>
                    <a:pt x="15372" y="15255"/>
                    <a:pt x="16157" y="14954"/>
                  </a:cubicBezTo>
                  <a:cubicBezTo>
                    <a:pt x="16943" y="14670"/>
                    <a:pt x="17394" y="14069"/>
                    <a:pt x="17411" y="13785"/>
                  </a:cubicBezTo>
                  <a:cubicBezTo>
                    <a:pt x="17422" y="13584"/>
                    <a:pt x="17260" y="13426"/>
                    <a:pt x="17104" y="13426"/>
                  </a:cubicBezTo>
                  <a:cubicBezTo>
                    <a:pt x="17039" y="13426"/>
                    <a:pt x="16975" y="13453"/>
                    <a:pt x="16926" y="13517"/>
                  </a:cubicBezTo>
                  <a:cubicBezTo>
                    <a:pt x="16726" y="13718"/>
                    <a:pt x="16475" y="13885"/>
                    <a:pt x="16224" y="14002"/>
                  </a:cubicBezTo>
                  <a:cubicBezTo>
                    <a:pt x="16041" y="14085"/>
                    <a:pt x="15840" y="14152"/>
                    <a:pt x="15656" y="14169"/>
                  </a:cubicBezTo>
                  <a:cubicBezTo>
                    <a:pt x="14604" y="13517"/>
                    <a:pt x="7152" y="8906"/>
                    <a:pt x="7118" y="8087"/>
                  </a:cubicBezTo>
                  <a:cubicBezTo>
                    <a:pt x="7085" y="7202"/>
                    <a:pt x="10878" y="3943"/>
                    <a:pt x="10878" y="3943"/>
                  </a:cubicBezTo>
                  <a:lnTo>
                    <a:pt x="701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59"/>
            <p:cNvSpPr/>
            <p:nvPr/>
          </p:nvSpPr>
          <p:spPr>
            <a:xfrm>
              <a:off x="5056953" y="2120177"/>
              <a:ext cx="28300" cy="7115"/>
            </a:xfrm>
            <a:custGeom>
              <a:avLst/>
              <a:gdLst/>
              <a:ahLst/>
              <a:cxnLst/>
              <a:rect l="l" t="t" r="r" b="b"/>
              <a:pathLst>
                <a:path w="883" h="222" extrusionOk="0">
                  <a:moveTo>
                    <a:pt x="569" y="1"/>
                  </a:moveTo>
                  <a:cubicBezTo>
                    <a:pt x="527" y="1"/>
                    <a:pt x="482" y="3"/>
                    <a:pt x="435" y="10"/>
                  </a:cubicBezTo>
                  <a:cubicBezTo>
                    <a:pt x="167" y="43"/>
                    <a:pt x="0" y="177"/>
                    <a:pt x="34" y="210"/>
                  </a:cubicBezTo>
                  <a:cubicBezTo>
                    <a:pt x="38" y="218"/>
                    <a:pt x="50" y="221"/>
                    <a:pt x="71" y="221"/>
                  </a:cubicBezTo>
                  <a:cubicBezTo>
                    <a:pt x="138" y="221"/>
                    <a:pt x="285" y="186"/>
                    <a:pt x="451" y="160"/>
                  </a:cubicBezTo>
                  <a:cubicBezTo>
                    <a:pt x="669" y="127"/>
                    <a:pt x="852" y="127"/>
                    <a:pt x="869" y="93"/>
                  </a:cubicBezTo>
                  <a:cubicBezTo>
                    <a:pt x="883" y="52"/>
                    <a:pt x="753" y="1"/>
                    <a:pt x="5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59"/>
            <p:cNvSpPr/>
            <p:nvPr/>
          </p:nvSpPr>
          <p:spPr>
            <a:xfrm>
              <a:off x="5149161" y="2110915"/>
              <a:ext cx="24550" cy="7948"/>
            </a:xfrm>
            <a:custGeom>
              <a:avLst/>
              <a:gdLst/>
              <a:ahLst/>
              <a:cxnLst/>
              <a:rect l="l" t="t" r="r" b="b"/>
              <a:pathLst>
                <a:path w="766" h="248" extrusionOk="0">
                  <a:moveTo>
                    <a:pt x="272" y="1"/>
                  </a:moveTo>
                  <a:cubicBezTo>
                    <a:pt x="107" y="1"/>
                    <a:pt x="0" y="74"/>
                    <a:pt x="14" y="115"/>
                  </a:cubicBezTo>
                  <a:cubicBezTo>
                    <a:pt x="30" y="148"/>
                    <a:pt x="198" y="132"/>
                    <a:pt x="381" y="165"/>
                  </a:cubicBezTo>
                  <a:cubicBezTo>
                    <a:pt x="525" y="191"/>
                    <a:pt x="637" y="247"/>
                    <a:pt x="696" y="247"/>
                  </a:cubicBezTo>
                  <a:cubicBezTo>
                    <a:pt x="713" y="247"/>
                    <a:pt x="725" y="243"/>
                    <a:pt x="732" y="232"/>
                  </a:cubicBezTo>
                  <a:cubicBezTo>
                    <a:pt x="766" y="215"/>
                    <a:pt x="632" y="65"/>
                    <a:pt x="398" y="15"/>
                  </a:cubicBezTo>
                  <a:cubicBezTo>
                    <a:pt x="353" y="5"/>
                    <a:pt x="311" y="1"/>
                    <a:pt x="2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08" name="Google Shape;3408;p59"/>
          <p:cNvGrpSpPr/>
          <p:nvPr/>
        </p:nvGrpSpPr>
        <p:grpSpPr>
          <a:xfrm>
            <a:off x="5897114" y="2028923"/>
            <a:ext cx="2294716" cy="2635055"/>
            <a:chOff x="5882689" y="2014348"/>
            <a:chExt cx="2294716" cy="2635055"/>
          </a:xfrm>
        </p:grpSpPr>
        <p:sp>
          <p:nvSpPr>
            <p:cNvPr id="3409" name="Google Shape;3409;p59"/>
            <p:cNvSpPr/>
            <p:nvPr/>
          </p:nvSpPr>
          <p:spPr>
            <a:xfrm>
              <a:off x="5882689" y="2014348"/>
              <a:ext cx="2294716" cy="2635055"/>
            </a:xfrm>
            <a:custGeom>
              <a:avLst/>
              <a:gdLst/>
              <a:ahLst/>
              <a:cxnLst/>
              <a:rect l="l" t="t" r="r" b="b"/>
              <a:pathLst>
                <a:path w="71598" h="82217" extrusionOk="0">
                  <a:moveTo>
                    <a:pt x="16257" y="1"/>
                  </a:moveTo>
                  <a:cubicBezTo>
                    <a:pt x="14893" y="1"/>
                    <a:pt x="13664" y="957"/>
                    <a:pt x="13384" y="2343"/>
                  </a:cubicBezTo>
                  <a:cubicBezTo>
                    <a:pt x="11045" y="13922"/>
                    <a:pt x="2574" y="57447"/>
                    <a:pt x="302" y="69060"/>
                  </a:cubicBezTo>
                  <a:cubicBezTo>
                    <a:pt x="1" y="70647"/>
                    <a:pt x="1020" y="72184"/>
                    <a:pt x="2607" y="72502"/>
                  </a:cubicBezTo>
                  <a:lnTo>
                    <a:pt x="50260" y="82159"/>
                  </a:lnTo>
                  <a:cubicBezTo>
                    <a:pt x="50455" y="82198"/>
                    <a:pt x="50649" y="82216"/>
                    <a:pt x="50841" y="82216"/>
                  </a:cubicBezTo>
                  <a:cubicBezTo>
                    <a:pt x="52224" y="82216"/>
                    <a:pt x="53457" y="81246"/>
                    <a:pt x="53736" y="79837"/>
                  </a:cubicBezTo>
                  <a:lnTo>
                    <a:pt x="60252" y="46186"/>
                  </a:lnTo>
                  <a:lnTo>
                    <a:pt x="64312" y="46804"/>
                  </a:lnTo>
                  <a:cubicBezTo>
                    <a:pt x="64414" y="46821"/>
                    <a:pt x="64515" y="46829"/>
                    <a:pt x="64614" y="46829"/>
                  </a:cubicBezTo>
                  <a:cubicBezTo>
                    <a:pt x="65497" y="46829"/>
                    <a:pt x="66269" y="46186"/>
                    <a:pt x="66434" y="45300"/>
                  </a:cubicBezTo>
                  <a:lnTo>
                    <a:pt x="71413" y="18132"/>
                  </a:lnTo>
                  <a:cubicBezTo>
                    <a:pt x="71597" y="17113"/>
                    <a:pt x="70929" y="16144"/>
                    <a:pt x="69909" y="15960"/>
                  </a:cubicBezTo>
                  <a:lnTo>
                    <a:pt x="66250" y="15275"/>
                  </a:lnTo>
                  <a:lnTo>
                    <a:pt x="66735" y="12652"/>
                  </a:lnTo>
                  <a:cubicBezTo>
                    <a:pt x="67019" y="11064"/>
                    <a:pt x="65983" y="9561"/>
                    <a:pt x="64412" y="9260"/>
                  </a:cubicBezTo>
                  <a:lnTo>
                    <a:pt x="16810" y="53"/>
                  </a:lnTo>
                  <a:cubicBezTo>
                    <a:pt x="16624" y="18"/>
                    <a:pt x="16440" y="1"/>
                    <a:pt x="162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59"/>
            <p:cNvSpPr/>
            <p:nvPr/>
          </p:nvSpPr>
          <p:spPr>
            <a:xfrm>
              <a:off x="5921245" y="2125305"/>
              <a:ext cx="2060687" cy="2492817"/>
            </a:xfrm>
            <a:custGeom>
              <a:avLst/>
              <a:gdLst/>
              <a:ahLst/>
              <a:cxnLst/>
              <a:rect l="l" t="t" r="r" b="b"/>
              <a:pathLst>
                <a:path w="64296" h="77779" extrusionOk="0">
                  <a:moveTo>
                    <a:pt x="15740" y="0"/>
                  </a:moveTo>
                  <a:lnTo>
                    <a:pt x="1" y="66583"/>
                  </a:lnTo>
                  <a:lnTo>
                    <a:pt x="48890" y="77778"/>
                  </a:lnTo>
                  <a:lnTo>
                    <a:pt x="64295" y="11679"/>
                  </a:lnTo>
                  <a:lnTo>
                    <a:pt x="157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59"/>
            <p:cNvSpPr/>
            <p:nvPr/>
          </p:nvSpPr>
          <p:spPr>
            <a:xfrm>
              <a:off x="5884292" y="2046045"/>
              <a:ext cx="1936974" cy="2415705"/>
            </a:xfrm>
            <a:custGeom>
              <a:avLst/>
              <a:gdLst/>
              <a:ahLst/>
              <a:cxnLst/>
              <a:rect l="l" t="t" r="r" b="b"/>
              <a:pathLst>
                <a:path w="60436" h="75373" extrusionOk="0">
                  <a:moveTo>
                    <a:pt x="11212" y="0"/>
                  </a:moveTo>
                  <a:lnTo>
                    <a:pt x="1" y="67486"/>
                  </a:lnTo>
                  <a:lnTo>
                    <a:pt x="49542" y="75372"/>
                  </a:lnTo>
                  <a:lnTo>
                    <a:pt x="60436" y="8371"/>
                  </a:lnTo>
                  <a:lnTo>
                    <a:pt x="112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59"/>
            <p:cNvSpPr/>
            <p:nvPr/>
          </p:nvSpPr>
          <p:spPr>
            <a:xfrm>
              <a:off x="5943745" y="2159566"/>
              <a:ext cx="1666536" cy="2229334"/>
            </a:xfrm>
            <a:custGeom>
              <a:avLst/>
              <a:gdLst/>
              <a:ahLst/>
              <a:cxnLst/>
              <a:rect l="l" t="t" r="r" b="b"/>
              <a:pathLst>
                <a:path w="51998" h="69558" extrusionOk="0">
                  <a:moveTo>
                    <a:pt x="2089" y="0"/>
                  </a:moveTo>
                  <a:lnTo>
                    <a:pt x="1" y="68372"/>
                  </a:lnTo>
                  <a:lnTo>
                    <a:pt x="50126" y="69558"/>
                  </a:lnTo>
                  <a:lnTo>
                    <a:pt x="51998" y="1705"/>
                  </a:lnTo>
                  <a:lnTo>
                    <a:pt x="20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59"/>
            <p:cNvSpPr/>
            <p:nvPr/>
          </p:nvSpPr>
          <p:spPr>
            <a:xfrm>
              <a:off x="5941084" y="2159566"/>
              <a:ext cx="1671343" cy="2232026"/>
            </a:xfrm>
            <a:custGeom>
              <a:avLst/>
              <a:gdLst/>
              <a:ahLst/>
              <a:cxnLst/>
              <a:rect l="l" t="t" r="r" b="b"/>
              <a:pathLst>
                <a:path w="52148" h="69642" extrusionOk="0">
                  <a:moveTo>
                    <a:pt x="2172" y="0"/>
                  </a:moveTo>
                  <a:lnTo>
                    <a:pt x="52012" y="1769"/>
                  </a:lnTo>
                  <a:lnTo>
                    <a:pt x="52012" y="1769"/>
                  </a:lnTo>
                  <a:cubicBezTo>
                    <a:pt x="51478" y="20804"/>
                    <a:pt x="50845" y="44213"/>
                    <a:pt x="50144" y="69487"/>
                  </a:cubicBezTo>
                  <a:lnTo>
                    <a:pt x="50144" y="69487"/>
                  </a:lnTo>
                  <a:lnTo>
                    <a:pt x="49858" y="69474"/>
                  </a:lnTo>
                  <a:cubicBezTo>
                    <a:pt x="32024" y="69057"/>
                    <a:pt x="15123" y="68657"/>
                    <a:pt x="152" y="68306"/>
                  </a:cubicBezTo>
                  <a:lnTo>
                    <a:pt x="152" y="68306"/>
                  </a:lnTo>
                  <a:cubicBezTo>
                    <a:pt x="1354" y="27904"/>
                    <a:pt x="2155" y="635"/>
                    <a:pt x="2172" y="1"/>
                  </a:cubicBezTo>
                  <a:lnTo>
                    <a:pt x="2172" y="1"/>
                  </a:lnTo>
                  <a:cubicBezTo>
                    <a:pt x="2155" y="636"/>
                    <a:pt x="1286" y="27933"/>
                    <a:pt x="17" y="68372"/>
                  </a:cubicBezTo>
                  <a:lnTo>
                    <a:pt x="0" y="68438"/>
                  </a:lnTo>
                  <a:lnTo>
                    <a:pt x="84" y="68438"/>
                  </a:lnTo>
                  <a:cubicBezTo>
                    <a:pt x="15071" y="68806"/>
                    <a:pt x="31997" y="69207"/>
                    <a:pt x="49842" y="69641"/>
                  </a:cubicBezTo>
                  <a:lnTo>
                    <a:pt x="50293" y="69641"/>
                  </a:lnTo>
                  <a:lnTo>
                    <a:pt x="50293" y="69558"/>
                  </a:lnTo>
                  <a:cubicBezTo>
                    <a:pt x="50978" y="44228"/>
                    <a:pt x="51630" y="20786"/>
                    <a:pt x="52148" y="1721"/>
                  </a:cubicBezTo>
                  <a:lnTo>
                    <a:pt x="52148" y="1655"/>
                  </a:lnTo>
                  <a:lnTo>
                    <a:pt x="52081" y="1655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59"/>
            <p:cNvSpPr/>
            <p:nvPr/>
          </p:nvSpPr>
          <p:spPr>
            <a:xfrm>
              <a:off x="6150467" y="2608587"/>
              <a:ext cx="1234374" cy="22467"/>
            </a:xfrm>
            <a:custGeom>
              <a:avLst/>
              <a:gdLst/>
              <a:ahLst/>
              <a:cxnLst/>
              <a:rect l="l" t="t" r="r" b="b"/>
              <a:pathLst>
                <a:path w="38514" h="701" extrusionOk="0">
                  <a:moveTo>
                    <a:pt x="5006" y="0"/>
                  </a:moveTo>
                  <a:cubicBezTo>
                    <a:pt x="1895" y="0"/>
                    <a:pt x="0" y="30"/>
                    <a:pt x="0" y="92"/>
                  </a:cubicBezTo>
                  <a:cubicBezTo>
                    <a:pt x="0" y="209"/>
                    <a:pt x="8622" y="443"/>
                    <a:pt x="19248" y="577"/>
                  </a:cubicBezTo>
                  <a:cubicBezTo>
                    <a:pt x="25038" y="659"/>
                    <a:pt x="30230" y="701"/>
                    <a:pt x="33761" y="701"/>
                  </a:cubicBezTo>
                  <a:cubicBezTo>
                    <a:pt x="36721" y="701"/>
                    <a:pt x="38513" y="671"/>
                    <a:pt x="38513" y="610"/>
                  </a:cubicBezTo>
                  <a:cubicBezTo>
                    <a:pt x="38513" y="477"/>
                    <a:pt x="29892" y="259"/>
                    <a:pt x="19265" y="109"/>
                  </a:cubicBezTo>
                  <a:cubicBezTo>
                    <a:pt x="13612" y="38"/>
                    <a:pt x="8529" y="0"/>
                    <a:pt x="5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59"/>
            <p:cNvSpPr/>
            <p:nvPr/>
          </p:nvSpPr>
          <p:spPr>
            <a:xfrm>
              <a:off x="6161685" y="2802425"/>
              <a:ext cx="1234919" cy="22499"/>
            </a:xfrm>
            <a:custGeom>
              <a:avLst/>
              <a:gdLst/>
              <a:ahLst/>
              <a:cxnLst/>
              <a:rect l="l" t="t" r="r" b="b"/>
              <a:pathLst>
                <a:path w="38531" h="702" extrusionOk="0">
                  <a:moveTo>
                    <a:pt x="5022" y="1"/>
                  </a:moveTo>
                  <a:cubicBezTo>
                    <a:pt x="1913" y="1"/>
                    <a:pt x="18" y="30"/>
                    <a:pt x="18" y="93"/>
                  </a:cubicBezTo>
                  <a:cubicBezTo>
                    <a:pt x="1" y="210"/>
                    <a:pt x="8623" y="444"/>
                    <a:pt x="19266" y="577"/>
                  </a:cubicBezTo>
                  <a:cubicBezTo>
                    <a:pt x="25056" y="659"/>
                    <a:pt x="30248" y="701"/>
                    <a:pt x="33779" y="701"/>
                  </a:cubicBezTo>
                  <a:cubicBezTo>
                    <a:pt x="36738" y="701"/>
                    <a:pt x="38531" y="672"/>
                    <a:pt x="38531" y="611"/>
                  </a:cubicBezTo>
                  <a:cubicBezTo>
                    <a:pt x="38531" y="477"/>
                    <a:pt x="29909" y="260"/>
                    <a:pt x="19266" y="110"/>
                  </a:cubicBezTo>
                  <a:cubicBezTo>
                    <a:pt x="13622" y="39"/>
                    <a:pt x="8543" y="1"/>
                    <a:pt x="50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59"/>
            <p:cNvSpPr/>
            <p:nvPr/>
          </p:nvSpPr>
          <p:spPr>
            <a:xfrm>
              <a:off x="6178286" y="3396568"/>
              <a:ext cx="1234919" cy="22756"/>
            </a:xfrm>
            <a:custGeom>
              <a:avLst/>
              <a:gdLst/>
              <a:ahLst/>
              <a:cxnLst/>
              <a:rect l="l" t="t" r="r" b="b"/>
              <a:pathLst>
                <a:path w="38531" h="710" extrusionOk="0">
                  <a:moveTo>
                    <a:pt x="5008" y="1"/>
                  </a:moveTo>
                  <a:cubicBezTo>
                    <a:pt x="1898" y="1"/>
                    <a:pt x="1" y="30"/>
                    <a:pt x="1" y="85"/>
                  </a:cubicBezTo>
                  <a:cubicBezTo>
                    <a:pt x="1" y="218"/>
                    <a:pt x="8623" y="452"/>
                    <a:pt x="19266" y="586"/>
                  </a:cubicBezTo>
                  <a:cubicBezTo>
                    <a:pt x="25047" y="668"/>
                    <a:pt x="30239" y="710"/>
                    <a:pt x="33773" y="710"/>
                  </a:cubicBezTo>
                  <a:cubicBezTo>
                    <a:pt x="36735" y="710"/>
                    <a:pt x="38531" y="680"/>
                    <a:pt x="38531" y="619"/>
                  </a:cubicBezTo>
                  <a:cubicBezTo>
                    <a:pt x="38531" y="486"/>
                    <a:pt x="29909" y="268"/>
                    <a:pt x="19266" y="118"/>
                  </a:cubicBezTo>
                  <a:cubicBezTo>
                    <a:pt x="13619" y="38"/>
                    <a:pt x="8534" y="1"/>
                    <a:pt x="5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59"/>
            <p:cNvSpPr/>
            <p:nvPr/>
          </p:nvSpPr>
          <p:spPr>
            <a:xfrm>
              <a:off x="6178286" y="3208595"/>
              <a:ext cx="1234919" cy="22788"/>
            </a:xfrm>
            <a:custGeom>
              <a:avLst/>
              <a:gdLst/>
              <a:ahLst/>
              <a:cxnLst/>
              <a:rect l="l" t="t" r="r" b="b"/>
              <a:pathLst>
                <a:path w="38531" h="711" extrusionOk="0">
                  <a:moveTo>
                    <a:pt x="5008" y="1"/>
                  </a:moveTo>
                  <a:cubicBezTo>
                    <a:pt x="1898" y="1"/>
                    <a:pt x="1" y="30"/>
                    <a:pt x="1" y="85"/>
                  </a:cubicBezTo>
                  <a:cubicBezTo>
                    <a:pt x="1" y="219"/>
                    <a:pt x="8623" y="436"/>
                    <a:pt x="19266" y="586"/>
                  </a:cubicBezTo>
                  <a:cubicBezTo>
                    <a:pt x="25047" y="668"/>
                    <a:pt x="30239" y="710"/>
                    <a:pt x="33773" y="710"/>
                  </a:cubicBezTo>
                  <a:cubicBezTo>
                    <a:pt x="36735" y="710"/>
                    <a:pt x="38531" y="681"/>
                    <a:pt x="38531" y="620"/>
                  </a:cubicBezTo>
                  <a:cubicBezTo>
                    <a:pt x="38531" y="486"/>
                    <a:pt x="29909" y="269"/>
                    <a:pt x="19266" y="118"/>
                  </a:cubicBezTo>
                  <a:cubicBezTo>
                    <a:pt x="13619" y="38"/>
                    <a:pt x="8534" y="1"/>
                    <a:pt x="5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59"/>
            <p:cNvSpPr/>
            <p:nvPr/>
          </p:nvSpPr>
          <p:spPr>
            <a:xfrm>
              <a:off x="6178286" y="3020654"/>
              <a:ext cx="1234919" cy="22756"/>
            </a:xfrm>
            <a:custGeom>
              <a:avLst/>
              <a:gdLst/>
              <a:ahLst/>
              <a:cxnLst/>
              <a:rect l="l" t="t" r="r" b="b"/>
              <a:pathLst>
                <a:path w="38531" h="710" extrusionOk="0">
                  <a:moveTo>
                    <a:pt x="5008" y="0"/>
                  </a:moveTo>
                  <a:cubicBezTo>
                    <a:pt x="1898" y="0"/>
                    <a:pt x="1" y="29"/>
                    <a:pt x="1" y="84"/>
                  </a:cubicBezTo>
                  <a:cubicBezTo>
                    <a:pt x="1" y="218"/>
                    <a:pt x="8623" y="435"/>
                    <a:pt x="19266" y="585"/>
                  </a:cubicBezTo>
                  <a:cubicBezTo>
                    <a:pt x="25047" y="667"/>
                    <a:pt x="30239" y="710"/>
                    <a:pt x="33773" y="710"/>
                  </a:cubicBezTo>
                  <a:cubicBezTo>
                    <a:pt x="36735" y="710"/>
                    <a:pt x="38531" y="680"/>
                    <a:pt x="38531" y="619"/>
                  </a:cubicBezTo>
                  <a:cubicBezTo>
                    <a:pt x="38531" y="485"/>
                    <a:pt x="29909" y="268"/>
                    <a:pt x="19266" y="118"/>
                  </a:cubicBezTo>
                  <a:cubicBezTo>
                    <a:pt x="13619" y="38"/>
                    <a:pt x="8534" y="0"/>
                    <a:pt x="50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59"/>
            <p:cNvSpPr/>
            <p:nvPr/>
          </p:nvSpPr>
          <p:spPr>
            <a:xfrm>
              <a:off x="6159569" y="3606496"/>
              <a:ext cx="1234919" cy="22531"/>
            </a:xfrm>
            <a:custGeom>
              <a:avLst/>
              <a:gdLst/>
              <a:ahLst/>
              <a:cxnLst/>
              <a:rect l="l" t="t" r="r" b="b"/>
              <a:pathLst>
                <a:path w="38531" h="703" extrusionOk="0">
                  <a:moveTo>
                    <a:pt x="5014" y="0"/>
                  </a:moveTo>
                  <a:cubicBezTo>
                    <a:pt x="1906" y="0"/>
                    <a:pt x="8" y="30"/>
                    <a:pt x="0" y="84"/>
                  </a:cubicBezTo>
                  <a:cubicBezTo>
                    <a:pt x="0" y="218"/>
                    <a:pt x="8622" y="435"/>
                    <a:pt x="19265" y="586"/>
                  </a:cubicBezTo>
                  <a:cubicBezTo>
                    <a:pt x="24921" y="666"/>
                    <a:pt x="30005" y="703"/>
                    <a:pt x="33529" y="703"/>
                  </a:cubicBezTo>
                  <a:cubicBezTo>
                    <a:pt x="36637" y="703"/>
                    <a:pt x="38530" y="674"/>
                    <a:pt x="38530" y="619"/>
                  </a:cubicBezTo>
                  <a:cubicBezTo>
                    <a:pt x="38530" y="485"/>
                    <a:pt x="29909" y="268"/>
                    <a:pt x="19265" y="118"/>
                  </a:cubicBezTo>
                  <a:cubicBezTo>
                    <a:pt x="13618" y="38"/>
                    <a:pt x="8538" y="0"/>
                    <a:pt x="50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59"/>
            <p:cNvSpPr/>
            <p:nvPr/>
          </p:nvSpPr>
          <p:spPr>
            <a:xfrm>
              <a:off x="6156332" y="3812673"/>
              <a:ext cx="1234406" cy="22756"/>
            </a:xfrm>
            <a:custGeom>
              <a:avLst/>
              <a:gdLst/>
              <a:ahLst/>
              <a:cxnLst/>
              <a:rect l="l" t="t" r="r" b="b"/>
              <a:pathLst>
                <a:path w="38515" h="710" extrusionOk="0">
                  <a:moveTo>
                    <a:pt x="5002" y="0"/>
                  </a:moveTo>
                  <a:cubicBezTo>
                    <a:pt x="1894" y="0"/>
                    <a:pt x="1" y="29"/>
                    <a:pt x="1" y="84"/>
                  </a:cubicBezTo>
                  <a:cubicBezTo>
                    <a:pt x="1" y="218"/>
                    <a:pt x="8623" y="435"/>
                    <a:pt x="19249" y="585"/>
                  </a:cubicBezTo>
                  <a:cubicBezTo>
                    <a:pt x="25039" y="667"/>
                    <a:pt x="30231" y="709"/>
                    <a:pt x="33762" y="709"/>
                  </a:cubicBezTo>
                  <a:cubicBezTo>
                    <a:pt x="36721" y="709"/>
                    <a:pt x="38514" y="680"/>
                    <a:pt x="38514" y="619"/>
                  </a:cubicBezTo>
                  <a:cubicBezTo>
                    <a:pt x="38514" y="485"/>
                    <a:pt x="29893" y="268"/>
                    <a:pt x="19266" y="118"/>
                  </a:cubicBezTo>
                  <a:cubicBezTo>
                    <a:pt x="13610" y="38"/>
                    <a:pt x="8526" y="0"/>
                    <a:pt x="50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59"/>
            <p:cNvSpPr/>
            <p:nvPr/>
          </p:nvSpPr>
          <p:spPr>
            <a:xfrm>
              <a:off x="6152582" y="4018819"/>
              <a:ext cx="1234919" cy="22788"/>
            </a:xfrm>
            <a:custGeom>
              <a:avLst/>
              <a:gdLst/>
              <a:ahLst/>
              <a:cxnLst/>
              <a:rect l="l" t="t" r="r" b="b"/>
              <a:pathLst>
                <a:path w="38531" h="711" extrusionOk="0">
                  <a:moveTo>
                    <a:pt x="5002" y="1"/>
                  </a:moveTo>
                  <a:cubicBezTo>
                    <a:pt x="1894" y="1"/>
                    <a:pt x="1" y="30"/>
                    <a:pt x="1" y="85"/>
                  </a:cubicBezTo>
                  <a:cubicBezTo>
                    <a:pt x="1" y="219"/>
                    <a:pt x="8623" y="452"/>
                    <a:pt x="19266" y="586"/>
                  </a:cubicBezTo>
                  <a:cubicBezTo>
                    <a:pt x="25047" y="668"/>
                    <a:pt x="30234" y="710"/>
                    <a:pt x="33763" y="710"/>
                  </a:cubicBezTo>
                  <a:cubicBezTo>
                    <a:pt x="36721" y="710"/>
                    <a:pt x="38514" y="681"/>
                    <a:pt x="38514" y="620"/>
                  </a:cubicBezTo>
                  <a:lnTo>
                    <a:pt x="38531" y="620"/>
                  </a:lnTo>
                  <a:cubicBezTo>
                    <a:pt x="38531" y="486"/>
                    <a:pt x="29909" y="269"/>
                    <a:pt x="19266" y="118"/>
                  </a:cubicBezTo>
                  <a:cubicBezTo>
                    <a:pt x="13610" y="38"/>
                    <a:pt x="8526" y="1"/>
                    <a:pt x="50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p37"/>
          <p:cNvSpPr txBox="1">
            <a:spLocks noGrp="1"/>
          </p:cNvSpPr>
          <p:nvPr>
            <p:ph type="title"/>
          </p:nvPr>
        </p:nvSpPr>
        <p:spPr>
          <a:xfrm>
            <a:off x="2493499" y="1866600"/>
            <a:ext cx="3821575" cy="705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Wind Power Generation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p38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7702550" cy="3206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Renewable Energy</a:t>
            </a:r>
            <a:endParaRPr dirty="0"/>
          </a:p>
        </p:txBody>
      </p:sp>
      <p:sp>
        <p:nvSpPr>
          <p:cNvPr id="10" name="TextBox 9"/>
          <p:cNvSpPr txBox="1"/>
          <p:nvPr/>
        </p:nvSpPr>
        <p:spPr>
          <a:xfrm>
            <a:off x="710827" y="911199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Solar Energy</a:t>
            </a:r>
            <a:endParaRPr lang="en-US" sz="18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710827" y="1698161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Wind Energy</a:t>
            </a:r>
            <a:endParaRPr lang="en-US" sz="180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685179" y="2370138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Hydro Energy</a:t>
            </a:r>
            <a:endParaRPr lang="en-US" sz="18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685179" y="314532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Tidal Energy</a:t>
            </a:r>
            <a:endParaRPr lang="en-US" sz="18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710827" y="3644411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Geothermal Energy</a:t>
            </a:r>
            <a:endParaRPr lang="en-US" sz="18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685179" y="4143494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Biomass Energy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1" grpId="0"/>
      <p:bldP spid="10" grpId="0"/>
      <p:bldP spid="70" grpId="0"/>
      <p:bldP spid="71" grpId="0"/>
      <p:bldP spid="72" grpId="0"/>
      <p:bldP spid="73" grpId="0"/>
      <p:bldP spid="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newable energy - solar pan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204" y="1419200"/>
            <a:ext cx="5417744" cy="27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Solar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86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newable energy - wind fa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862" y="1038200"/>
            <a:ext cx="5491352" cy="32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Wind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18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dirty="0" smtClean="0"/>
              <a:t>Top 10 Wind Farm Projects in </a:t>
            </a:r>
            <a:r>
              <a:rPr lang="en-US" sz="2800" dirty="0" err="1" smtClean="0"/>
              <a:t>india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197445"/>
              </p:ext>
            </p:extLst>
          </p:nvPr>
        </p:nvGraphicFramePr>
        <p:xfrm>
          <a:off x="719993" y="1107336"/>
          <a:ext cx="8017607" cy="3633612"/>
        </p:xfrm>
        <a:graphic>
          <a:graphicData uri="http://schemas.openxmlformats.org/drawingml/2006/table">
            <a:tbl>
              <a:tblPr/>
              <a:tblGrid>
                <a:gridCol w="580812"/>
                <a:gridCol w="1797995"/>
                <a:gridCol w="2184400"/>
                <a:gridCol w="1714500"/>
                <a:gridCol w="952500"/>
                <a:gridCol w="787400"/>
              </a:tblGrid>
              <a:tr h="189794">
                <a:tc>
                  <a:txBody>
                    <a:bodyPr/>
                    <a:lstStyle/>
                    <a:p>
                      <a:pPr algn="ctr"/>
                      <a:r>
                        <a:rPr lang="en-US" sz="1050" u="none" dirty="0">
                          <a:effectLst/>
                        </a:rPr>
                        <a:t>Rank</a:t>
                      </a:r>
                    </a:p>
                  </a:txBody>
                  <a:tcPr marL="56938" marR="124553" marT="28469" marB="2846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u="none" dirty="0">
                          <a:effectLst/>
                        </a:rPr>
                        <a:t>Power plant</a:t>
                      </a:r>
                    </a:p>
                  </a:txBody>
                  <a:tcPr marL="56938" marR="124553" marT="28469" marB="2846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u="none">
                          <a:effectLst/>
                        </a:rPr>
                        <a:t>Producer</a:t>
                      </a:r>
                    </a:p>
                  </a:txBody>
                  <a:tcPr marL="56938" marR="124553" marT="28469" marB="2846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u="none">
                          <a:effectLst/>
                        </a:rPr>
                        <a:t>Location</a:t>
                      </a:r>
                    </a:p>
                  </a:txBody>
                  <a:tcPr marL="56938" marR="124553" marT="28469" marB="2846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u="none">
                          <a:effectLst/>
                        </a:rPr>
                        <a:t>State</a:t>
                      </a:r>
                    </a:p>
                  </a:txBody>
                  <a:tcPr marL="56938" marR="124553" marT="28469" marB="2846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u="none">
                          <a:effectLst/>
                        </a:rPr>
                        <a:t>MWe</a:t>
                      </a:r>
                    </a:p>
                  </a:txBody>
                  <a:tcPr marL="56938" marR="124553" marT="28469" marB="2846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</a:tr>
              <a:tr h="322651">
                <a:tc>
                  <a:txBody>
                    <a:bodyPr/>
                    <a:lstStyle/>
                    <a:p>
                      <a:r>
                        <a:rPr lang="en-US" sz="1050" u="none">
                          <a:effectLst/>
                        </a:rPr>
                        <a:t>1</a:t>
                      </a:r>
                    </a:p>
                  </a:txBody>
                  <a:tcPr marL="56938" marR="56938" marT="28469" marB="2846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u="none">
                          <a:effectLst/>
                        </a:rPr>
                        <a:t>Muppandal windfarm</a:t>
                      </a:r>
                      <a:r>
                        <a:rPr lang="en-US" sz="1050" b="0" i="0" u="none" strike="noStrike" baseline="30000">
                          <a:solidFill>
                            <a:srgbClr val="0B0080"/>
                          </a:solidFill>
                          <a:effectLst/>
                          <a:hlinkClick r:id="rId2"/>
                        </a:rPr>
                        <a:t>[33]</a:t>
                      </a:r>
                      <a:endParaRPr lang="en-US" sz="1050" u="none">
                        <a:effectLst/>
                      </a:endParaRPr>
                    </a:p>
                  </a:txBody>
                  <a:tcPr marL="56938" marR="56938" marT="28469" marB="2846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u="none">
                          <a:effectLst/>
                        </a:rPr>
                        <a:t>Muppandal Wind</a:t>
                      </a:r>
                    </a:p>
                  </a:txBody>
                  <a:tcPr marL="56938" marR="56938" marT="28469" marB="2846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u="none" strike="noStrike">
                          <a:solidFill>
                            <a:srgbClr val="0B0080"/>
                          </a:solidFill>
                          <a:effectLst/>
                          <a:hlinkClick r:id="rId3"/>
                        </a:rPr>
                        <a:t>Kanyakumari</a:t>
                      </a:r>
                      <a:endParaRPr lang="en-US" sz="1050" u="none">
                        <a:effectLst/>
                      </a:endParaRPr>
                    </a:p>
                  </a:txBody>
                  <a:tcPr marL="56938" marR="56938" marT="28469" marB="2846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u="none" strike="noStrike">
                          <a:solidFill>
                            <a:srgbClr val="0B0080"/>
                          </a:solidFill>
                          <a:effectLst/>
                          <a:hlinkClick r:id="rId4"/>
                        </a:rPr>
                        <a:t>Tamil Nadu</a:t>
                      </a:r>
                      <a:endParaRPr lang="en-US" sz="1050" u="none">
                        <a:effectLst/>
                      </a:endParaRPr>
                    </a:p>
                  </a:txBody>
                  <a:tcPr marL="56938" marR="56938" marT="28469" marB="2846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u="none">
                          <a:effectLst/>
                        </a:rPr>
                        <a:t>1500</a:t>
                      </a:r>
                    </a:p>
                  </a:txBody>
                  <a:tcPr marL="56938" marR="56938" marT="28469" marB="2846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322651">
                <a:tc>
                  <a:txBody>
                    <a:bodyPr/>
                    <a:lstStyle/>
                    <a:p>
                      <a:r>
                        <a:rPr lang="en-US" sz="1050" u="none">
                          <a:effectLst/>
                        </a:rPr>
                        <a:t>2</a:t>
                      </a:r>
                    </a:p>
                  </a:txBody>
                  <a:tcPr marL="56938" marR="56938" marT="28469" marB="2846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u="none" strike="noStrike">
                          <a:solidFill>
                            <a:srgbClr val="0B0080"/>
                          </a:solidFill>
                          <a:effectLst/>
                          <a:hlinkClick r:id="rId5"/>
                        </a:rPr>
                        <a:t>Jaisalmer Wind Park</a:t>
                      </a:r>
                      <a:r>
                        <a:rPr lang="en-US" sz="1050" b="0" i="0" u="none" strike="noStrike" baseline="30000">
                          <a:solidFill>
                            <a:srgbClr val="0B0080"/>
                          </a:solidFill>
                          <a:effectLst/>
                          <a:hlinkClick r:id="rId6"/>
                        </a:rPr>
                        <a:t>[34]</a:t>
                      </a:r>
                      <a:endParaRPr lang="en-US" sz="1050" u="none">
                        <a:effectLst/>
                      </a:endParaRPr>
                    </a:p>
                  </a:txBody>
                  <a:tcPr marL="56938" marR="56938" marT="28469" marB="2846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u="none" strike="noStrike">
                          <a:solidFill>
                            <a:srgbClr val="0B0080"/>
                          </a:solidFill>
                          <a:effectLst/>
                          <a:hlinkClick r:id="rId7"/>
                        </a:rPr>
                        <a:t>Suzlon Energy</a:t>
                      </a:r>
                      <a:endParaRPr lang="en-US" sz="1050" u="none">
                        <a:effectLst/>
                      </a:endParaRPr>
                    </a:p>
                  </a:txBody>
                  <a:tcPr marL="56938" marR="56938" marT="28469" marB="2846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u="none" strike="noStrike">
                          <a:solidFill>
                            <a:srgbClr val="0B0080"/>
                          </a:solidFill>
                          <a:effectLst/>
                          <a:hlinkClick r:id="rId8"/>
                        </a:rPr>
                        <a:t>Jaisalmer</a:t>
                      </a:r>
                      <a:endParaRPr lang="en-US" sz="1050" u="none">
                        <a:effectLst/>
                      </a:endParaRPr>
                    </a:p>
                  </a:txBody>
                  <a:tcPr marL="56938" marR="56938" marT="28469" marB="2846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u="none" strike="noStrike">
                          <a:solidFill>
                            <a:srgbClr val="0B0080"/>
                          </a:solidFill>
                          <a:effectLst/>
                          <a:hlinkClick r:id="rId9"/>
                        </a:rPr>
                        <a:t>Rajasthan</a:t>
                      </a:r>
                      <a:endParaRPr lang="en-US" sz="1050" u="none">
                        <a:effectLst/>
                      </a:endParaRPr>
                    </a:p>
                  </a:txBody>
                  <a:tcPr marL="56938" marR="56938" marT="28469" marB="2846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u="none">
                          <a:effectLst/>
                        </a:rPr>
                        <a:t>1064</a:t>
                      </a:r>
                    </a:p>
                  </a:txBody>
                  <a:tcPr marL="56938" marR="56938" marT="28469" marB="2846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322651">
                <a:tc>
                  <a:txBody>
                    <a:bodyPr/>
                    <a:lstStyle/>
                    <a:p>
                      <a:r>
                        <a:rPr lang="en-US" sz="1050" u="none">
                          <a:effectLst/>
                        </a:rPr>
                        <a:t>3</a:t>
                      </a:r>
                    </a:p>
                  </a:txBody>
                  <a:tcPr marL="56938" marR="56938" marT="28469" marB="2846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u="none">
                          <a:effectLst/>
                        </a:rPr>
                        <a:t>Brahmanvel windfarm</a:t>
                      </a:r>
                      <a:r>
                        <a:rPr lang="en-US" sz="1050" b="0" i="0" u="none" strike="noStrike" baseline="30000">
                          <a:solidFill>
                            <a:srgbClr val="0B0080"/>
                          </a:solidFill>
                          <a:effectLst/>
                          <a:hlinkClick r:id="rId10"/>
                        </a:rPr>
                        <a:t>[35]</a:t>
                      </a:r>
                      <a:endParaRPr lang="en-US" sz="1050" u="none">
                        <a:effectLst/>
                      </a:endParaRPr>
                    </a:p>
                  </a:txBody>
                  <a:tcPr marL="56938" marR="56938" marT="28469" marB="2846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u="none">
                          <a:effectLst/>
                        </a:rPr>
                        <a:t>Parakh Agro Industries</a:t>
                      </a:r>
                    </a:p>
                  </a:txBody>
                  <a:tcPr marL="56938" marR="56938" marT="28469" marB="2846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u="none" strike="noStrike">
                          <a:solidFill>
                            <a:srgbClr val="0B0080"/>
                          </a:solidFill>
                          <a:effectLst/>
                          <a:hlinkClick r:id="rId11"/>
                        </a:rPr>
                        <a:t>Dhule</a:t>
                      </a:r>
                      <a:endParaRPr lang="en-US" sz="1050" u="none">
                        <a:effectLst/>
                      </a:endParaRPr>
                    </a:p>
                  </a:txBody>
                  <a:tcPr marL="56938" marR="56938" marT="28469" marB="2846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u="none" strike="noStrike">
                          <a:solidFill>
                            <a:srgbClr val="0B0080"/>
                          </a:solidFill>
                          <a:effectLst/>
                          <a:hlinkClick r:id="rId12"/>
                        </a:rPr>
                        <a:t>Maharashtra</a:t>
                      </a:r>
                      <a:endParaRPr lang="en-US" sz="1050" u="none">
                        <a:effectLst/>
                      </a:endParaRPr>
                    </a:p>
                  </a:txBody>
                  <a:tcPr marL="56938" marR="56938" marT="28469" marB="2846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u="none">
                          <a:effectLst/>
                        </a:rPr>
                        <a:t>528</a:t>
                      </a:r>
                    </a:p>
                  </a:txBody>
                  <a:tcPr marL="56938" marR="56938" marT="28469" marB="2846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322651">
                <a:tc>
                  <a:txBody>
                    <a:bodyPr/>
                    <a:lstStyle/>
                    <a:p>
                      <a:r>
                        <a:rPr lang="en-US" sz="1050" u="none">
                          <a:effectLst/>
                        </a:rPr>
                        <a:t>4</a:t>
                      </a:r>
                    </a:p>
                  </a:txBody>
                  <a:tcPr marL="56938" marR="56938" marT="28469" marB="2846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u="none">
                          <a:effectLst/>
                        </a:rPr>
                        <a:t>Dhalgaon windfarm</a:t>
                      </a:r>
                      <a:r>
                        <a:rPr lang="en-US" sz="1050" b="0" i="0" u="none" strike="noStrike" baseline="30000">
                          <a:solidFill>
                            <a:srgbClr val="0B0080"/>
                          </a:solidFill>
                          <a:effectLst/>
                          <a:hlinkClick r:id="rId13"/>
                        </a:rPr>
                        <a:t>[36]</a:t>
                      </a:r>
                      <a:endParaRPr lang="en-US" sz="1050" u="none">
                        <a:effectLst/>
                      </a:endParaRPr>
                    </a:p>
                  </a:txBody>
                  <a:tcPr marL="56938" marR="56938" marT="28469" marB="2846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u="none" strike="noStrike">
                          <a:solidFill>
                            <a:srgbClr val="A55858"/>
                          </a:solidFill>
                          <a:effectLst/>
                          <a:hlinkClick r:id="rId14" tooltip="Gadre Marine Exports (page does not exist)"/>
                        </a:rPr>
                        <a:t>Gadre Marine Exports</a:t>
                      </a:r>
                      <a:endParaRPr lang="en-US" sz="1050" u="none">
                        <a:effectLst/>
                      </a:endParaRPr>
                    </a:p>
                  </a:txBody>
                  <a:tcPr marL="56938" marR="56938" marT="28469" marB="2846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u="none" strike="noStrike">
                          <a:solidFill>
                            <a:srgbClr val="0B0080"/>
                          </a:solidFill>
                          <a:effectLst/>
                          <a:hlinkClick r:id="rId15"/>
                        </a:rPr>
                        <a:t>Sangli</a:t>
                      </a:r>
                      <a:endParaRPr lang="en-US" sz="1050" u="none">
                        <a:effectLst/>
                      </a:endParaRPr>
                    </a:p>
                  </a:txBody>
                  <a:tcPr marL="56938" marR="56938" marT="28469" marB="2846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u="none">
                          <a:effectLst/>
                        </a:rPr>
                        <a:t>Maharashtra</a:t>
                      </a:r>
                    </a:p>
                  </a:txBody>
                  <a:tcPr marL="56938" marR="56938" marT="28469" marB="2846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u="none">
                          <a:effectLst/>
                        </a:rPr>
                        <a:t>278</a:t>
                      </a:r>
                    </a:p>
                  </a:txBody>
                  <a:tcPr marL="56938" marR="56938" marT="28469" marB="2846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322651">
                <a:tc>
                  <a:txBody>
                    <a:bodyPr/>
                    <a:lstStyle/>
                    <a:p>
                      <a:r>
                        <a:rPr lang="en-US" sz="1050" u="none" dirty="0">
                          <a:effectLst/>
                        </a:rPr>
                        <a:t>5</a:t>
                      </a:r>
                    </a:p>
                  </a:txBody>
                  <a:tcPr marL="56938" marR="56938" marT="28469" marB="2846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u="none" strike="noStrike">
                          <a:solidFill>
                            <a:srgbClr val="0B0080"/>
                          </a:solidFill>
                          <a:effectLst/>
                          <a:hlinkClick r:id="rId16"/>
                        </a:rPr>
                        <a:t>Vankusawade Wind Park</a:t>
                      </a:r>
                      <a:endParaRPr lang="en-US" sz="1050" u="none">
                        <a:effectLst/>
                      </a:endParaRPr>
                    </a:p>
                  </a:txBody>
                  <a:tcPr marL="56938" marR="56938" marT="28469" marB="2846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u="none" strike="noStrike">
                          <a:solidFill>
                            <a:srgbClr val="0B0080"/>
                          </a:solidFill>
                          <a:effectLst/>
                          <a:hlinkClick r:id="rId7"/>
                        </a:rPr>
                        <a:t>Suzlon Energy Ltd</a:t>
                      </a:r>
                      <a:r>
                        <a:rPr lang="en-US" sz="1050" u="none">
                          <a:effectLst/>
                        </a:rPr>
                        <a:t>.</a:t>
                      </a:r>
                    </a:p>
                  </a:txBody>
                  <a:tcPr marL="56938" marR="56938" marT="28469" marB="2846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u="none" strike="noStrike">
                          <a:solidFill>
                            <a:srgbClr val="0B0080"/>
                          </a:solidFill>
                          <a:effectLst/>
                          <a:hlinkClick r:id="rId17"/>
                        </a:rPr>
                        <a:t>Satara District</a:t>
                      </a:r>
                      <a:r>
                        <a:rPr lang="en-US" sz="1050" u="none">
                          <a:effectLst/>
                        </a:rPr>
                        <a:t>.</a:t>
                      </a:r>
                    </a:p>
                  </a:txBody>
                  <a:tcPr marL="56938" marR="56938" marT="28469" marB="2846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u="none">
                          <a:effectLst/>
                        </a:rPr>
                        <a:t>Maharashtra</a:t>
                      </a:r>
                    </a:p>
                  </a:txBody>
                  <a:tcPr marL="56938" marR="56938" marT="28469" marB="2846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u="none">
                          <a:effectLst/>
                        </a:rPr>
                        <a:t>259</a:t>
                      </a:r>
                    </a:p>
                  </a:txBody>
                  <a:tcPr marL="56938" marR="56938" marT="28469" marB="2846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189794">
                <a:tc>
                  <a:txBody>
                    <a:bodyPr/>
                    <a:lstStyle/>
                    <a:p>
                      <a:r>
                        <a:rPr lang="en-US" sz="1050" u="none">
                          <a:effectLst/>
                        </a:rPr>
                        <a:t>6</a:t>
                      </a:r>
                    </a:p>
                  </a:txBody>
                  <a:tcPr marL="56938" marR="56938" marT="28469" marB="2846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u="none">
                          <a:effectLst/>
                        </a:rPr>
                        <a:t>Vaspet</a:t>
                      </a:r>
                    </a:p>
                  </a:txBody>
                  <a:tcPr marL="56938" marR="56938" marT="28469" marB="2846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u="none" strike="noStrike">
                          <a:solidFill>
                            <a:srgbClr val="0B0080"/>
                          </a:solidFill>
                          <a:effectLst/>
                          <a:hlinkClick r:id="rId18"/>
                        </a:rPr>
                        <a:t>ReNew Power</a:t>
                      </a:r>
                      <a:endParaRPr lang="en-US" sz="1050" u="none">
                        <a:effectLst/>
                      </a:endParaRPr>
                    </a:p>
                  </a:txBody>
                  <a:tcPr marL="56938" marR="56938" marT="28469" marB="2846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u="none">
                          <a:effectLst/>
                        </a:rPr>
                        <a:t>Vaspet</a:t>
                      </a:r>
                    </a:p>
                  </a:txBody>
                  <a:tcPr marL="56938" marR="56938" marT="28469" marB="2846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u="none" strike="noStrike">
                          <a:solidFill>
                            <a:srgbClr val="0B0080"/>
                          </a:solidFill>
                          <a:effectLst/>
                          <a:hlinkClick r:id="rId12"/>
                        </a:rPr>
                        <a:t>Maharashtra</a:t>
                      </a:r>
                      <a:endParaRPr lang="en-US" sz="1050" u="none">
                        <a:effectLst/>
                      </a:endParaRPr>
                    </a:p>
                  </a:txBody>
                  <a:tcPr marL="56938" marR="56938" marT="28469" marB="2846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u="none">
                          <a:effectLst/>
                        </a:rPr>
                        <a:t>144</a:t>
                      </a:r>
                    </a:p>
                  </a:txBody>
                  <a:tcPr marL="56938" marR="56938" marT="28469" marB="2846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455507">
                <a:tc>
                  <a:txBody>
                    <a:bodyPr/>
                    <a:lstStyle/>
                    <a:p>
                      <a:r>
                        <a:rPr lang="en-US" sz="1050" u="none">
                          <a:effectLst/>
                        </a:rPr>
                        <a:t>7</a:t>
                      </a:r>
                    </a:p>
                  </a:txBody>
                  <a:tcPr marL="56938" marR="56938" marT="28469" marB="2846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u="none" strike="noStrike">
                          <a:solidFill>
                            <a:srgbClr val="0B0080"/>
                          </a:solidFill>
                          <a:effectLst/>
                          <a:hlinkClick r:id="rId19"/>
                        </a:rPr>
                        <a:t>Tuljapur</a:t>
                      </a:r>
                      <a:endParaRPr lang="en-US" sz="1050" u="none">
                        <a:effectLst/>
                      </a:endParaRPr>
                    </a:p>
                  </a:txBody>
                  <a:tcPr marL="56938" marR="56938" marT="28469" marB="2846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u="none">
                          <a:effectLst/>
                        </a:rPr>
                        <a:t>Siemens Gamesa, </a:t>
                      </a:r>
                      <a:r>
                        <a:rPr lang="en-US" sz="1050" u="none" strike="noStrike">
                          <a:solidFill>
                            <a:srgbClr val="0B0080"/>
                          </a:solidFill>
                          <a:effectLst/>
                          <a:hlinkClick r:id="rId18"/>
                        </a:rPr>
                        <a:t>ReNew Power</a:t>
                      </a:r>
                      <a:endParaRPr lang="en-US" sz="1050" u="none">
                        <a:effectLst/>
                      </a:endParaRPr>
                    </a:p>
                  </a:txBody>
                  <a:tcPr marL="56938" marR="56938" marT="28469" marB="2846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u="none" strike="noStrike">
                          <a:solidFill>
                            <a:srgbClr val="0B0080"/>
                          </a:solidFill>
                          <a:effectLst/>
                          <a:hlinkClick r:id="rId20"/>
                        </a:rPr>
                        <a:t>Osmanabad</a:t>
                      </a:r>
                      <a:endParaRPr lang="en-US" sz="1050" u="none">
                        <a:effectLst/>
                      </a:endParaRPr>
                    </a:p>
                  </a:txBody>
                  <a:tcPr marL="56938" marR="56938" marT="28469" marB="2846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u="none" strike="noStrike">
                          <a:solidFill>
                            <a:srgbClr val="0B0080"/>
                          </a:solidFill>
                          <a:effectLst/>
                          <a:hlinkClick r:id="rId12"/>
                        </a:rPr>
                        <a:t>Maharashtra</a:t>
                      </a:r>
                      <a:endParaRPr lang="en-US" sz="1050" u="none">
                        <a:effectLst/>
                      </a:endParaRPr>
                    </a:p>
                  </a:txBody>
                  <a:tcPr marL="56938" marR="56938" marT="28469" marB="2846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u="none">
                          <a:effectLst/>
                        </a:rPr>
                        <a:t>126</a:t>
                      </a:r>
                    </a:p>
                  </a:txBody>
                  <a:tcPr marL="56938" marR="56938" marT="28469" marB="2846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322651">
                <a:tc>
                  <a:txBody>
                    <a:bodyPr/>
                    <a:lstStyle/>
                    <a:p>
                      <a:r>
                        <a:rPr lang="en-US" sz="1050" u="none">
                          <a:effectLst/>
                        </a:rPr>
                        <a:t>8</a:t>
                      </a:r>
                    </a:p>
                  </a:txBody>
                  <a:tcPr marL="56938" marR="56938" marT="28469" marB="2846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u="none">
                          <a:effectLst/>
                        </a:rPr>
                        <a:t>Beluguppa Wind Park</a:t>
                      </a:r>
                    </a:p>
                  </a:txBody>
                  <a:tcPr marL="56938" marR="56938" marT="28469" marB="2846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u="none">
                          <a:effectLst/>
                        </a:rPr>
                        <a:t>Orange Renewable</a:t>
                      </a:r>
                    </a:p>
                  </a:txBody>
                  <a:tcPr marL="56938" marR="56938" marT="28469" marB="2846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u="none">
                          <a:effectLst/>
                        </a:rPr>
                        <a:t>Beluguppa</a:t>
                      </a:r>
                    </a:p>
                  </a:txBody>
                  <a:tcPr marL="56938" marR="56938" marT="28469" marB="2846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u="none">
                          <a:effectLst/>
                        </a:rPr>
                        <a:t>Andhra Pradesh</a:t>
                      </a:r>
                    </a:p>
                  </a:txBody>
                  <a:tcPr marL="56938" marR="56938" marT="28469" marB="2846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u="none">
                          <a:effectLst/>
                        </a:rPr>
                        <a:t>100.8</a:t>
                      </a:r>
                    </a:p>
                  </a:txBody>
                  <a:tcPr marL="56938" marR="56938" marT="28469" marB="2846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322651">
                <a:tc>
                  <a:txBody>
                    <a:bodyPr/>
                    <a:lstStyle/>
                    <a:p>
                      <a:r>
                        <a:rPr lang="en-US" sz="1050" u="none">
                          <a:effectLst/>
                        </a:rPr>
                        <a:t>9</a:t>
                      </a:r>
                    </a:p>
                  </a:txBody>
                  <a:tcPr marL="56938" marR="56938" marT="28469" marB="2846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u="none">
                          <a:effectLst/>
                        </a:rPr>
                        <a:t>Mamatkheda Wind Park</a:t>
                      </a:r>
                    </a:p>
                  </a:txBody>
                  <a:tcPr marL="56938" marR="56938" marT="28469" marB="2846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u="none">
                          <a:effectLst/>
                        </a:rPr>
                        <a:t>Orange Renewable</a:t>
                      </a:r>
                    </a:p>
                  </a:txBody>
                  <a:tcPr marL="56938" marR="56938" marT="28469" marB="2846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u="none">
                          <a:effectLst/>
                        </a:rPr>
                        <a:t>Mamatkheda</a:t>
                      </a:r>
                    </a:p>
                  </a:txBody>
                  <a:tcPr marL="56938" marR="56938" marT="28469" marB="2846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u="none">
                          <a:effectLst/>
                        </a:rPr>
                        <a:t>Madhya Pradesh</a:t>
                      </a:r>
                    </a:p>
                  </a:txBody>
                  <a:tcPr marL="56938" marR="56938" marT="28469" marB="2846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u="none">
                          <a:effectLst/>
                        </a:rPr>
                        <a:t>100.5</a:t>
                      </a:r>
                    </a:p>
                  </a:txBody>
                  <a:tcPr marL="56938" marR="56938" marT="28469" marB="2846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322651">
                <a:tc>
                  <a:txBody>
                    <a:bodyPr/>
                    <a:lstStyle/>
                    <a:p>
                      <a:r>
                        <a:rPr lang="en-US" sz="1050" u="none">
                          <a:effectLst/>
                        </a:rPr>
                        <a:t>10</a:t>
                      </a:r>
                    </a:p>
                  </a:txBody>
                  <a:tcPr marL="56938" marR="56938" marT="28469" marB="2846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u="none">
                          <a:effectLst/>
                        </a:rPr>
                        <a:t>Anantapur Wind Park</a:t>
                      </a:r>
                    </a:p>
                  </a:txBody>
                  <a:tcPr marL="56938" marR="56938" marT="28469" marB="2846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u="none">
                          <a:effectLst/>
                        </a:rPr>
                        <a:t>Orange Renewable</a:t>
                      </a:r>
                    </a:p>
                  </a:txBody>
                  <a:tcPr marL="56938" marR="56938" marT="28469" marB="2846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u="none">
                          <a:effectLst/>
                        </a:rPr>
                        <a:t>Nimbagallu</a:t>
                      </a:r>
                    </a:p>
                  </a:txBody>
                  <a:tcPr marL="56938" marR="56938" marT="28469" marB="2846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u="none">
                          <a:effectLst/>
                        </a:rPr>
                        <a:t>Andhra Pradesh</a:t>
                      </a:r>
                    </a:p>
                  </a:txBody>
                  <a:tcPr marL="56938" marR="56938" marT="28469" marB="2846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u="none" dirty="0">
                          <a:effectLst/>
                        </a:rPr>
                        <a:t>100</a:t>
                      </a:r>
                    </a:p>
                  </a:txBody>
                  <a:tcPr marL="56938" marR="56938" marT="28469" marB="2846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357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renewable energy - hydro ener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1" y="860400"/>
            <a:ext cx="5359400" cy="347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Hydro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37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Tidal Energy</a:t>
            </a:r>
            <a:endParaRPr lang="en-US" dirty="0"/>
          </a:p>
        </p:txBody>
      </p:sp>
      <p:pic>
        <p:nvPicPr>
          <p:cNvPr id="12290" name="Picture 2" descr="16 Potential Tidal energy sites in India [12, 45, 46]. | Download  Scientific Diagr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0" b="26588"/>
          <a:stretch/>
        </p:blipFill>
        <p:spPr bwMode="auto">
          <a:xfrm>
            <a:off x="4397375" y="1308100"/>
            <a:ext cx="3667125" cy="255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The Problems With Tidal Energy | Energy Centr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1308100"/>
            <a:ext cx="3908212" cy="253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73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Project research">
  <a:themeElements>
    <a:clrScheme name="Simple Light">
      <a:dk1>
        <a:srgbClr val="E00700"/>
      </a:dk1>
      <a:lt1>
        <a:srgbClr val="FFFFFF"/>
      </a:lt1>
      <a:dk2>
        <a:srgbClr val="263238"/>
      </a:dk2>
      <a:lt2>
        <a:srgbClr val="8A4C48"/>
      </a:lt2>
      <a:accent1>
        <a:srgbClr val="690300"/>
      </a:accent1>
      <a:accent2>
        <a:srgbClr val="FF5E59"/>
      </a:accent2>
      <a:accent3>
        <a:srgbClr val="B78876"/>
      </a:accent3>
      <a:accent4>
        <a:srgbClr val="FFBE9D"/>
      </a:accent4>
      <a:accent5>
        <a:srgbClr val="EBEBEB"/>
      </a:accent5>
      <a:accent6>
        <a:srgbClr val="E0E0E0"/>
      </a:accent6>
      <a:hlink>
        <a:srgbClr val="E007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327</Words>
  <Application>Microsoft Office PowerPoint</Application>
  <PresentationFormat>On-screen Show (16:9)</PresentationFormat>
  <Paragraphs>163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Josefin Sans</vt:lpstr>
      <vt:lpstr>Open Sans</vt:lpstr>
      <vt:lpstr>Roboto</vt:lpstr>
      <vt:lpstr>Lilita One</vt:lpstr>
      <vt:lpstr>Times New Roman</vt:lpstr>
      <vt:lpstr>Project research</vt:lpstr>
      <vt:lpstr>PowerPoint Presentation</vt:lpstr>
      <vt:lpstr>TABLE OF CONTENTS</vt:lpstr>
      <vt:lpstr>Wind Power Generation</vt:lpstr>
      <vt:lpstr>Renewable Energy</vt:lpstr>
      <vt:lpstr>Solar Energy</vt:lpstr>
      <vt:lpstr>Wind Energy</vt:lpstr>
      <vt:lpstr>Top 10 Wind Farm Projects in india</vt:lpstr>
      <vt:lpstr>Hydro Energy</vt:lpstr>
      <vt:lpstr>Tidal Energy</vt:lpstr>
      <vt:lpstr>Geo Thermal Energy</vt:lpstr>
      <vt:lpstr>Bio – Mass Energy</vt:lpstr>
      <vt:lpstr>Indian RES Power Generation</vt:lpstr>
      <vt:lpstr>PowerPoint Presentation</vt:lpstr>
      <vt:lpstr>Wind Power System</vt:lpstr>
      <vt:lpstr>PowerPoint Presentation</vt:lpstr>
      <vt:lpstr>Parts of Windmill</vt:lpstr>
      <vt:lpstr>Parts of Wind Turbine</vt:lpstr>
      <vt:lpstr>Type of Wind Mills</vt:lpstr>
      <vt:lpstr>Types of horizontal axis windmills</vt:lpstr>
      <vt:lpstr>PowerPoint Presentation</vt:lpstr>
      <vt:lpstr>Functional Block Diagram</vt:lpstr>
      <vt:lpstr>Tower Hight Vs Wind Speed</vt:lpstr>
      <vt:lpstr>Wind Energy Site Assessment</vt:lpstr>
      <vt:lpstr>How to choose the Site for Wind Power Generation</vt:lpstr>
      <vt:lpstr>Top Manufacturer</vt:lpstr>
      <vt:lpstr>Advantages and Disadv</vt:lpstr>
      <vt:lpstr>THANKS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PROJECT</dc:title>
  <dc:creator>DELL</dc:creator>
  <cp:lastModifiedBy>DELL</cp:lastModifiedBy>
  <cp:revision>62</cp:revision>
  <dcterms:modified xsi:type="dcterms:W3CDTF">2020-12-14T10:19:50Z</dcterms:modified>
</cp:coreProperties>
</file>