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8288000" cy="10972800"/>
  <p:notesSz cx="7010400" cy="9296400"/>
  <p:defaultTextStyle>
    <a:defPPr>
      <a:defRPr lang="en-US"/>
    </a:defPPr>
    <a:lvl1pPr algn="l" defTabSz="1566863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1pPr>
    <a:lvl2pPr marL="782638" indent="-325438" algn="l" defTabSz="1566863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2pPr>
    <a:lvl3pPr marL="1566863" indent="-652463" algn="l" defTabSz="1566863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3pPr>
    <a:lvl4pPr marL="2351088" indent="-979488" algn="l" defTabSz="1566863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4pPr>
    <a:lvl5pPr marL="3133725" indent="-1304925" algn="l" defTabSz="1566863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56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2C69B2"/>
    <a:srgbClr val="CCCC00"/>
    <a:srgbClr val="FFFFCC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8554" autoAdjust="0"/>
    <p:restoredTop sz="94660"/>
  </p:normalViewPr>
  <p:slideViewPr>
    <p:cSldViewPr>
      <p:cViewPr varScale="1">
        <p:scale>
          <a:sx n="71" d="100"/>
          <a:sy n="71" d="100"/>
        </p:scale>
        <p:origin x="1392" y="66"/>
      </p:cViewPr>
      <p:guideLst>
        <p:guide orient="horz" pos="3456"/>
        <p:guide pos="57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4003C2-B174-4761-9676-E731103A577D}" type="doc">
      <dgm:prSet loTypeId="urn:microsoft.com/office/officeart/2005/8/layout/hList1" loCatId="list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7111BA15-19C8-4484-B2BE-986C96A5EFC6}">
      <dgm:prSet phldrT="[Text]" custT="1"/>
      <dgm:spPr>
        <a:xfrm>
          <a:off x="0" y="23805"/>
          <a:ext cx="2965450" cy="316800"/>
        </a:xfrm>
      </dgm:spPr>
      <dgm:t>
        <a:bodyPr/>
        <a:lstStyle/>
        <a:p>
          <a:r>
            <a:rPr lang="en-US" sz="2100" b="1" i="0" u="none" dirty="0" smtClean="0">
              <a:solidFill>
                <a:srgbClr val="FFFF66"/>
              </a:solidFill>
            </a:rPr>
            <a:t>NAVFAC HEADQUARTERS </a:t>
          </a:r>
          <a:r>
            <a:rPr lang="en-US" sz="2100" b="1" i="0" u="none" dirty="0" err="1" smtClean="0">
              <a:solidFill>
                <a:srgbClr val="FFFF66"/>
              </a:solidFill>
            </a:rPr>
            <a:t>N00025</a:t>
          </a:r>
          <a:endParaRPr lang="en-US" sz="2100" b="1" i="0" u="none" dirty="0">
            <a:solidFill>
              <a:srgbClr val="FFFF66"/>
            </a:solidFill>
          </a:endParaRPr>
        </a:p>
      </dgm:t>
    </dgm:pt>
    <dgm:pt modelId="{9CED421E-F8C9-4BD5-B556-40C3BBB58081}" type="parTrans" cxnId="{28D74986-A503-493C-980C-103AF9CBAFE3}">
      <dgm:prSet/>
      <dgm:spPr/>
      <dgm:t>
        <a:bodyPr/>
        <a:lstStyle/>
        <a:p>
          <a:endParaRPr lang="en-US"/>
        </a:p>
      </dgm:t>
    </dgm:pt>
    <dgm:pt modelId="{04D0BF4B-16E0-4912-B30A-57AFFFE5E767}" type="sibTrans" cxnId="{28D74986-A503-493C-980C-103AF9CBAFE3}">
      <dgm:prSet/>
      <dgm:spPr/>
      <dgm:t>
        <a:bodyPr/>
        <a:lstStyle/>
        <a:p>
          <a:endParaRPr lang="en-US"/>
        </a:p>
      </dgm:t>
    </dgm:pt>
    <dgm:pt modelId="{821A5D92-6299-405F-A5CF-5D59EFFB98C6}">
      <dgm:prSet phldrT="[Text]" custT="1"/>
      <dgm:spPr>
        <a:xfrm>
          <a:off x="0" y="340605"/>
          <a:ext cx="2965450" cy="664289"/>
        </a:xfrm>
      </dgm:spPr>
      <dgm:t>
        <a:bodyPr/>
        <a:lstStyle/>
        <a:p>
          <a:r>
            <a:rPr lang="en-US" sz="1600" b="1" dirty="0" smtClean="0"/>
            <a:t>Bianca Henderson, Associate Director,  Washington, D.C.  </a:t>
          </a:r>
          <a:endParaRPr lang="en-US" sz="1600" b="1" dirty="0"/>
        </a:p>
      </dgm:t>
    </dgm:pt>
    <dgm:pt modelId="{CBA0D66A-E60C-4CCB-B163-D3E26611863B}" type="parTrans" cxnId="{97E4A1D0-9551-487D-8A2F-97C9C9FFE8C7}">
      <dgm:prSet/>
      <dgm:spPr/>
      <dgm:t>
        <a:bodyPr/>
        <a:lstStyle/>
        <a:p>
          <a:endParaRPr lang="en-US"/>
        </a:p>
      </dgm:t>
    </dgm:pt>
    <dgm:pt modelId="{43F4B827-ECFD-4659-97BF-B6919435B1BF}" type="sibTrans" cxnId="{97E4A1D0-9551-487D-8A2F-97C9C9FFE8C7}">
      <dgm:prSet/>
      <dgm:spPr/>
      <dgm:t>
        <a:bodyPr/>
        <a:lstStyle/>
        <a:p>
          <a:endParaRPr lang="en-US"/>
        </a:p>
      </dgm:t>
    </dgm:pt>
    <dgm:pt modelId="{CFFE7312-0C22-4C01-B7BF-92D6920FA539}">
      <dgm:prSet phldrT="[Text]" custT="1"/>
      <dgm:spPr>
        <a:xfrm>
          <a:off x="0" y="340605"/>
          <a:ext cx="2965450" cy="664289"/>
        </a:xfrm>
      </dgm:spPr>
      <dgm:t>
        <a:bodyPr/>
        <a:lstStyle/>
        <a:p>
          <a:r>
            <a:rPr lang="en-US" sz="1600" b="1" dirty="0" smtClean="0"/>
            <a:t>Christy Strong, Program Analyst, Washington,  D.C. 202-685-0442</a:t>
          </a:r>
          <a:endParaRPr lang="en-US" sz="1600" b="1" dirty="0"/>
        </a:p>
      </dgm:t>
    </dgm:pt>
    <dgm:pt modelId="{17751806-90FB-4409-A85D-1F81518655B0}" type="parTrans" cxnId="{937BA129-F643-4CF3-B1E8-8F6CC6DA0D66}">
      <dgm:prSet/>
      <dgm:spPr/>
      <dgm:t>
        <a:bodyPr/>
        <a:lstStyle/>
        <a:p>
          <a:endParaRPr lang="en-US"/>
        </a:p>
      </dgm:t>
    </dgm:pt>
    <dgm:pt modelId="{E54917F1-BC60-4E4A-8058-DFB812751D48}" type="sibTrans" cxnId="{937BA129-F643-4CF3-B1E8-8F6CC6DA0D66}">
      <dgm:prSet/>
      <dgm:spPr/>
      <dgm:t>
        <a:bodyPr/>
        <a:lstStyle/>
        <a:p>
          <a:endParaRPr lang="en-US"/>
        </a:p>
      </dgm:t>
    </dgm:pt>
    <dgm:pt modelId="{29ABCF44-FA4B-4C04-B8E2-0ACD15E4F365}">
      <dgm:prSet phldrT="[Text]" custT="1"/>
      <dgm:spPr>
        <a:xfrm>
          <a:off x="0" y="340605"/>
          <a:ext cx="2965450" cy="664289"/>
        </a:xfrm>
      </dgm:spPr>
      <dgm:t>
        <a:bodyPr/>
        <a:lstStyle/>
        <a:p>
          <a:r>
            <a:rPr lang="en-US" sz="1600" b="1" dirty="0" smtClean="0"/>
            <a:t>202-685-9129</a:t>
          </a:r>
          <a:endParaRPr lang="en-US" sz="1600" b="1" dirty="0"/>
        </a:p>
      </dgm:t>
    </dgm:pt>
    <dgm:pt modelId="{BFD4C84C-64F5-48EE-A0BD-038E52948720}" type="parTrans" cxnId="{E92E94D1-40DD-4C75-9BBF-7B432E662DF8}">
      <dgm:prSet/>
      <dgm:spPr/>
      <dgm:t>
        <a:bodyPr/>
        <a:lstStyle/>
        <a:p>
          <a:endParaRPr lang="en-US"/>
        </a:p>
      </dgm:t>
    </dgm:pt>
    <dgm:pt modelId="{32DE30C1-EB11-478F-9856-359CCAA1232A}" type="sibTrans" cxnId="{E92E94D1-40DD-4C75-9BBF-7B432E662DF8}">
      <dgm:prSet/>
      <dgm:spPr/>
      <dgm:t>
        <a:bodyPr/>
        <a:lstStyle/>
        <a:p>
          <a:endParaRPr lang="en-US"/>
        </a:p>
      </dgm:t>
    </dgm:pt>
    <dgm:pt modelId="{35B43B0A-21E0-44C5-8E98-FF5E97E6BB6C}" type="pres">
      <dgm:prSet presAssocID="{034003C2-B174-4761-9676-E731103A577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DDC402-7F54-43D3-AE00-7523F0202D8F}" type="pres">
      <dgm:prSet presAssocID="{7111BA15-19C8-4484-B2BE-986C96A5EFC6}" presName="composite" presStyleCnt="0"/>
      <dgm:spPr/>
      <dgm:t>
        <a:bodyPr/>
        <a:lstStyle/>
        <a:p>
          <a:endParaRPr lang="en-US"/>
        </a:p>
      </dgm:t>
    </dgm:pt>
    <dgm:pt modelId="{E6C530F0-88C1-4E57-B02B-D9A163311DF6}" type="pres">
      <dgm:prSet presAssocID="{7111BA15-19C8-4484-B2BE-986C96A5EFC6}" presName="parTx" presStyleLbl="alignNode1" presStyleIdx="0" presStyleCnt="1" custLinFactNeighborX="35" custLinFactNeighborY="-151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849D3E-8313-4FE8-919F-26AB019E119D}" type="pres">
      <dgm:prSet presAssocID="{7111BA15-19C8-4484-B2BE-986C96A5EFC6}" presName="desTx" presStyleLbl="alignAccFollowNode1" presStyleIdx="0" presStyleCnt="1" custScaleX="100000" custLinFactNeighborX="7481" custLinFactNeighborY="45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92E94D1-40DD-4C75-9BBF-7B432E662DF8}" srcId="{7111BA15-19C8-4484-B2BE-986C96A5EFC6}" destId="{29ABCF44-FA4B-4C04-B8E2-0ACD15E4F365}" srcOrd="1" destOrd="0" parTransId="{BFD4C84C-64F5-48EE-A0BD-038E52948720}" sibTransId="{32DE30C1-EB11-478F-9856-359CCAA1232A}"/>
    <dgm:cxn modelId="{937BA129-F643-4CF3-B1E8-8F6CC6DA0D66}" srcId="{7111BA15-19C8-4484-B2BE-986C96A5EFC6}" destId="{CFFE7312-0C22-4C01-B7BF-92D6920FA539}" srcOrd="2" destOrd="0" parTransId="{17751806-90FB-4409-A85D-1F81518655B0}" sibTransId="{E54917F1-BC60-4E4A-8058-DFB812751D48}"/>
    <dgm:cxn modelId="{97E4A1D0-9551-487D-8A2F-97C9C9FFE8C7}" srcId="{7111BA15-19C8-4484-B2BE-986C96A5EFC6}" destId="{821A5D92-6299-405F-A5CF-5D59EFFB98C6}" srcOrd="0" destOrd="0" parTransId="{CBA0D66A-E60C-4CCB-B163-D3E26611863B}" sibTransId="{43F4B827-ECFD-4659-97BF-B6919435B1BF}"/>
    <dgm:cxn modelId="{1502CD99-14BD-43F6-A288-2D2A3B522C5C}" type="presOf" srcId="{821A5D92-6299-405F-A5CF-5D59EFFB98C6}" destId="{68849D3E-8313-4FE8-919F-26AB019E119D}" srcOrd="0" destOrd="0" presId="urn:microsoft.com/office/officeart/2005/8/layout/hList1"/>
    <dgm:cxn modelId="{5F8D575E-3E18-408C-BEEB-56B37C6D210D}" type="presOf" srcId="{034003C2-B174-4761-9676-E731103A577D}" destId="{35B43B0A-21E0-44C5-8E98-FF5E97E6BB6C}" srcOrd="0" destOrd="0" presId="urn:microsoft.com/office/officeart/2005/8/layout/hList1"/>
    <dgm:cxn modelId="{7E0A207F-FC78-41F7-9CB7-B8A018DF4765}" type="presOf" srcId="{CFFE7312-0C22-4C01-B7BF-92D6920FA539}" destId="{68849D3E-8313-4FE8-919F-26AB019E119D}" srcOrd="0" destOrd="2" presId="urn:microsoft.com/office/officeart/2005/8/layout/hList1"/>
    <dgm:cxn modelId="{8A4F8045-DB81-42EE-A4FA-BBCEC931F140}" type="presOf" srcId="{7111BA15-19C8-4484-B2BE-986C96A5EFC6}" destId="{E6C530F0-88C1-4E57-B02B-D9A163311DF6}" srcOrd="0" destOrd="0" presId="urn:microsoft.com/office/officeart/2005/8/layout/hList1"/>
    <dgm:cxn modelId="{1F604C51-D7C7-4706-B62B-642C4782BB8D}" type="presOf" srcId="{29ABCF44-FA4B-4C04-B8E2-0ACD15E4F365}" destId="{68849D3E-8313-4FE8-919F-26AB019E119D}" srcOrd="0" destOrd="1" presId="urn:microsoft.com/office/officeart/2005/8/layout/hList1"/>
    <dgm:cxn modelId="{28D74986-A503-493C-980C-103AF9CBAFE3}" srcId="{034003C2-B174-4761-9676-E731103A577D}" destId="{7111BA15-19C8-4484-B2BE-986C96A5EFC6}" srcOrd="0" destOrd="0" parTransId="{9CED421E-F8C9-4BD5-B556-40C3BBB58081}" sibTransId="{04D0BF4B-16E0-4912-B30A-57AFFFE5E767}"/>
    <dgm:cxn modelId="{8512C8C2-DE06-4188-B289-DA274F5A3158}" type="presParOf" srcId="{35B43B0A-21E0-44C5-8E98-FF5E97E6BB6C}" destId="{C2DDC402-7F54-43D3-AE00-7523F0202D8F}" srcOrd="0" destOrd="0" presId="urn:microsoft.com/office/officeart/2005/8/layout/hList1"/>
    <dgm:cxn modelId="{E6771DD6-4805-4710-B011-5C15865EDDF9}" type="presParOf" srcId="{C2DDC402-7F54-43D3-AE00-7523F0202D8F}" destId="{E6C530F0-88C1-4E57-B02B-D9A163311DF6}" srcOrd="0" destOrd="0" presId="urn:microsoft.com/office/officeart/2005/8/layout/hList1"/>
    <dgm:cxn modelId="{6FD7702C-8AD6-4FF1-8B5F-EBFA03B84E0C}" type="presParOf" srcId="{C2DDC402-7F54-43D3-AE00-7523F0202D8F}" destId="{68849D3E-8313-4FE8-919F-26AB019E11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34003C2-B174-4761-9676-E731103A577D}" type="doc">
      <dgm:prSet loTypeId="urn:microsoft.com/office/officeart/2005/8/layout/hList1" loCatId="list" qsTypeId="urn:microsoft.com/office/officeart/2005/8/quickstyle/simple5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7111BA15-19C8-4484-B2BE-986C96A5EFC6}">
      <dgm:prSet phldrT="[Text]" custT="1"/>
      <dgm:spPr>
        <a:xfrm>
          <a:off x="0" y="91970"/>
          <a:ext cx="3073400" cy="316800"/>
        </a:xfrm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2000" b="1" dirty="0" smtClean="0">
              <a:latin typeface="Calibri"/>
              <a:ea typeface="+mn-ea"/>
              <a:cs typeface="+mn-cs"/>
            </a:rPr>
            <a:t>NAVFAC NORTHWEST </a:t>
          </a:r>
          <a:r>
            <a:rPr lang="en-US" sz="2000" b="1" dirty="0" err="1" smtClean="0">
              <a:latin typeface="Calibri"/>
              <a:ea typeface="+mn-ea"/>
              <a:cs typeface="+mn-cs"/>
            </a:rPr>
            <a:t>N44225</a:t>
          </a:r>
          <a:endParaRPr lang="en-US" sz="2000" b="1" dirty="0">
            <a:latin typeface="Calibri"/>
            <a:ea typeface="+mn-ea"/>
            <a:cs typeface="+mn-cs"/>
          </a:endParaRPr>
        </a:p>
      </dgm:t>
    </dgm:pt>
    <dgm:pt modelId="{9CED421E-F8C9-4BD5-B556-40C3BBB58081}" type="parTrans" cxnId="{28D74986-A503-493C-980C-103AF9CBAFE3}">
      <dgm:prSet/>
      <dgm:spPr/>
      <dgm:t>
        <a:bodyPr/>
        <a:lstStyle/>
        <a:p>
          <a:endParaRPr lang="en-US"/>
        </a:p>
      </dgm:t>
    </dgm:pt>
    <dgm:pt modelId="{04D0BF4B-16E0-4912-B30A-57AFFFE5E767}" type="sibTrans" cxnId="{28D74986-A503-493C-980C-103AF9CBAFE3}">
      <dgm:prSet/>
      <dgm:spPr/>
      <dgm:t>
        <a:bodyPr/>
        <a:lstStyle/>
        <a:p>
          <a:endParaRPr lang="en-US"/>
        </a:p>
      </dgm:t>
    </dgm:pt>
    <dgm:pt modelId="{821A5D92-6299-405F-A5CF-5D59EFFB98C6}">
      <dgm:prSet phldrT="[Text]" custT="1"/>
      <dgm:spPr>
        <a:xfrm>
          <a:off x="0" y="408770"/>
          <a:ext cx="3073400" cy="845460"/>
        </a:xfrm>
      </dgm:spPr>
      <dgm:t>
        <a:bodyPr/>
        <a:lstStyle/>
        <a:p>
          <a:r>
            <a:rPr lang="en-US" sz="1600" b="1" dirty="0" smtClean="0">
              <a:latin typeface="Calibri"/>
              <a:ea typeface="+mn-ea"/>
              <a:cs typeface="+mn-cs"/>
            </a:rPr>
            <a:t>James Niles, Asst. Deputy Director, Silverdale, WA                           360-396-0038</a:t>
          </a:r>
          <a:endParaRPr lang="en-US" sz="1600" b="1" dirty="0">
            <a:latin typeface="Calibri"/>
            <a:ea typeface="+mn-ea"/>
            <a:cs typeface="+mn-cs"/>
          </a:endParaRPr>
        </a:p>
      </dgm:t>
    </dgm:pt>
    <dgm:pt modelId="{CBA0D66A-E60C-4CCB-B163-D3E26611863B}" type="parTrans" cxnId="{97E4A1D0-9551-487D-8A2F-97C9C9FFE8C7}">
      <dgm:prSet/>
      <dgm:spPr/>
      <dgm:t>
        <a:bodyPr/>
        <a:lstStyle/>
        <a:p>
          <a:endParaRPr lang="en-US"/>
        </a:p>
      </dgm:t>
    </dgm:pt>
    <dgm:pt modelId="{43F4B827-ECFD-4659-97BF-B6919435B1BF}" type="sibTrans" cxnId="{97E4A1D0-9551-487D-8A2F-97C9C9FFE8C7}">
      <dgm:prSet/>
      <dgm:spPr/>
      <dgm:t>
        <a:bodyPr/>
        <a:lstStyle/>
        <a:p>
          <a:endParaRPr lang="en-US"/>
        </a:p>
      </dgm:t>
    </dgm:pt>
    <dgm:pt modelId="{35B43B0A-21E0-44C5-8E98-FF5E97E6BB6C}" type="pres">
      <dgm:prSet presAssocID="{034003C2-B174-4761-9676-E731103A577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DDC402-7F54-43D3-AE00-7523F0202D8F}" type="pres">
      <dgm:prSet presAssocID="{7111BA15-19C8-4484-B2BE-986C96A5EFC6}" presName="composite" presStyleCnt="0"/>
      <dgm:spPr/>
      <dgm:t>
        <a:bodyPr/>
        <a:lstStyle/>
        <a:p>
          <a:endParaRPr lang="en-US"/>
        </a:p>
      </dgm:t>
    </dgm:pt>
    <dgm:pt modelId="{E6C530F0-88C1-4E57-B02B-D9A163311DF6}" type="pres">
      <dgm:prSet presAssocID="{7111BA15-19C8-4484-B2BE-986C96A5EFC6}" presName="parTx" presStyleLbl="alignNode1" presStyleIdx="0" presStyleCnt="1" custLinFactNeighborX="-214" custLinFactNeighborY="-24050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68849D3E-8313-4FE8-919F-26AB019E119D}" type="pres">
      <dgm:prSet presAssocID="{7111BA15-19C8-4484-B2BE-986C96A5EFC6}" presName="desTx" presStyleLbl="alignAccFollowNode1" presStyleIdx="0" presStyleCnt="1" custScaleY="100277" custLinFactNeighborX="-313" custLinFactNeighborY="713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28D74986-A503-493C-980C-103AF9CBAFE3}" srcId="{034003C2-B174-4761-9676-E731103A577D}" destId="{7111BA15-19C8-4484-B2BE-986C96A5EFC6}" srcOrd="0" destOrd="0" parTransId="{9CED421E-F8C9-4BD5-B556-40C3BBB58081}" sibTransId="{04D0BF4B-16E0-4912-B30A-57AFFFE5E767}"/>
    <dgm:cxn modelId="{FD8953B1-8110-48B7-B2A7-CC572C59B9EE}" type="presOf" srcId="{7111BA15-19C8-4484-B2BE-986C96A5EFC6}" destId="{E6C530F0-88C1-4E57-B02B-D9A163311DF6}" srcOrd="0" destOrd="0" presId="urn:microsoft.com/office/officeart/2005/8/layout/hList1"/>
    <dgm:cxn modelId="{AF5F6062-95C7-4CDF-A521-477BACA20480}" type="presOf" srcId="{821A5D92-6299-405F-A5CF-5D59EFFB98C6}" destId="{68849D3E-8313-4FE8-919F-26AB019E119D}" srcOrd="0" destOrd="0" presId="urn:microsoft.com/office/officeart/2005/8/layout/hList1"/>
    <dgm:cxn modelId="{97E4A1D0-9551-487D-8A2F-97C9C9FFE8C7}" srcId="{7111BA15-19C8-4484-B2BE-986C96A5EFC6}" destId="{821A5D92-6299-405F-A5CF-5D59EFFB98C6}" srcOrd="0" destOrd="0" parTransId="{CBA0D66A-E60C-4CCB-B163-D3E26611863B}" sibTransId="{43F4B827-ECFD-4659-97BF-B6919435B1BF}"/>
    <dgm:cxn modelId="{00935386-CF51-4627-A62D-1EC4599C0A82}" type="presOf" srcId="{034003C2-B174-4761-9676-E731103A577D}" destId="{35B43B0A-21E0-44C5-8E98-FF5E97E6BB6C}" srcOrd="0" destOrd="0" presId="urn:microsoft.com/office/officeart/2005/8/layout/hList1"/>
    <dgm:cxn modelId="{3C7AE834-A6CB-466C-BBA1-788D459ED4BB}" type="presParOf" srcId="{35B43B0A-21E0-44C5-8E98-FF5E97E6BB6C}" destId="{C2DDC402-7F54-43D3-AE00-7523F0202D8F}" srcOrd="0" destOrd="0" presId="urn:microsoft.com/office/officeart/2005/8/layout/hList1"/>
    <dgm:cxn modelId="{B9CA649D-F8DE-4D2F-9384-69588E936E6A}" type="presParOf" srcId="{C2DDC402-7F54-43D3-AE00-7523F0202D8F}" destId="{E6C530F0-88C1-4E57-B02B-D9A163311DF6}" srcOrd="0" destOrd="0" presId="urn:microsoft.com/office/officeart/2005/8/layout/hList1"/>
    <dgm:cxn modelId="{8C407F29-9E1A-4EAD-B546-725D59DC8E99}" type="presParOf" srcId="{C2DDC402-7F54-43D3-AE00-7523F0202D8F}" destId="{68849D3E-8313-4FE8-919F-26AB019E11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53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34003C2-B174-4761-9676-E731103A577D}" type="doc">
      <dgm:prSet loTypeId="urn:microsoft.com/office/officeart/2005/8/layout/h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111BA15-19C8-4484-B2BE-986C96A5EFC6}">
      <dgm:prSet phldrT="[Text]" custT="1"/>
      <dgm:spPr>
        <a:xfrm>
          <a:off x="0" y="154690"/>
          <a:ext cx="3613150" cy="316800"/>
        </a:xfrm>
      </dgm:spPr>
      <dgm:t>
        <a:bodyPr/>
        <a:lstStyle/>
        <a:p>
          <a:r>
            <a:rPr lang="en-US" sz="2000" b="1" dirty="0" smtClean="0"/>
            <a:t>NAVFAC MID ATLANTIC N40085</a:t>
          </a:r>
          <a:endParaRPr lang="en-US" sz="2000" b="1" dirty="0"/>
        </a:p>
      </dgm:t>
    </dgm:pt>
    <dgm:pt modelId="{9CED421E-F8C9-4BD5-B556-40C3BBB58081}" type="parTrans" cxnId="{28D74986-A503-493C-980C-103AF9CBAFE3}">
      <dgm:prSet/>
      <dgm:spPr/>
      <dgm:t>
        <a:bodyPr/>
        <a:lstStyle/>
        <a:p>
          <a:endParaRPr lang="en-US"/>
        </a:p>
      </dgm:t>
    </dgm:pt>
    <dgm:pt modelId="{04D0BF4B-16E0-4912-B30A-57AFFFE5E767}" type="sibTrans" cxnId="{28D74986-A503-493C-980C-103AF9CBAFE3}">
      <dgm:prSet/>
      <dgm:spPr/>
      <dgm:t>
        <a:bodyPr/>
        <a:lstStyle/>
        <a:p>
          <a:endParaRPr lang="en-US"/>
        </a:p>
      </dgm:t>
    </dgm:pt>
    <dgm:pt modelId="{821A5D92-6299-405F-A5CF-5D59EFFB98C6}">
      <dgm:prSet phldrT="[Text]" custT="1"/>
      <dgm:spPr>
        <a:xfrm>
          <a:off x="0" y="471490"/>
          <a:ext cx="3613150" cy="2294819"/>
        </a:xfrm>
      </dgm:spPr>
      <dgm:t>
        <a:bodyPr/>
        <a:lstStyle/>
        <a:p>
          <a:r>
            <a:rPr lang="en-US" sz="1600" b="1" dirty="0" smtClean="0"/>
            <a:t>Keith Logan, Asst. Deputy Director,  Norfolk, VA</a:t>
          </a:r>
          <a:endParaRPr lang="en-US" sz="1600" b="1" dirty="0"/>
        </a:p>
      </dgm:t>
    </dgm:pt>
    <dgm:pt modelId="{CBA0D66A-E60C-4CCB-B163-D3E26611863B}" type="parTrans" cxnId="{97E4A1D0-9551-487D-8A2F-97C9C9FFE8C7}">
      <dgm:prSet/>
      <dgm:spPr/>
      <dgm:t>
        <a:bodyPr/>
        <a:lstStyle/>
        <a:p>
          <a:endParaRPr lang="en-US"/>
        </a:p>
      </dgm:t>
    </dgm:pt>
    <dgm:pt modelId="{43F4B827-ECFD-4659-97BF-B6919435B1BF}" type="sibTrans" cxnId="{97E4A1D0-9551-487D-8A2F-97C9C9FFE8C7}">
      <dgm:prSet/>
      <dgm:spPr/>
      <dgm:t>
        <a:bodyPr/>
        <a:lstStyle/>
        <a:p>
          <a:endParaRPr lang="en-US"/>
        </a:p>
      </dgm:t>
    </dgm:pt>
    <dgm:pt modelId="{41DA95D6-6717-4B48-87BA-A263CC462B93}">
      <dgm:prSet phldrT="[Text]" custT="1"/>
      <dgm:spPr>
        <a:xfrm>
          <a:off x="0" y="471490"/>
          <a:ext cx="3613150" cy="2294819"/>
        </a:xfrm>
      </dgm:spPr>
      <dgm:t>
        <a:bodyPr/>
        <a:lstStyle/>
        <a:p>
          <a:r>
            <a:rPr lang="en-US" sz="1600" b="1" dirty="0" smtClean="0"/>
            <a:t>Kim Vallone, Camp Lejeune, NC                             910-451-2582 </a:t>
          </a:r>
          <a:r>
            <a:rPr lang="en-US" sz="1600" b="1" dirty="0" err="1" smtClean="0"/>
            <a:t>x5289</a:t>
          </a:r>
          <a:endParaRPr lang="en-US" sz="1600" b="1" dirty="0"/>
        </a:p>
      </dgm:t>
    </dgm:pt>
    <dgm:pt modelId="{73DF0EC8-F929-44E5-9C7D-7237A2069EE1}" type="parTrans" cxnId="{2D2EE1C3-4FCC-4041-B37B-2770DC2D5EC6}">
      <dgm:prSet/>
      <dgm:spPr/>
      <dgm:t>
        <a:bodyPr/>
        <a:lstStyle/>
        <a:p>
          <a:endParaRPr lang="en-US"/>
        </a:p>
      </dgm:t>
    </dgm:pt>
    <dgm:pt modelId="{17EB3BCF-A139-40C0-9501-8C8F8106AE28}" type="sibTrans" cxnId="{2D2EE1C3-4FCC-4041-B37B-2770DC2D5EC6}">
      <dgm:prSet/>
      <dgm:spPr/>
      <dgm:t>
        <a:bodyPr/>
        <a:lstStyle/>
        <a:p>
          <a:endParaRPr lang="en-US"/>
        </a:p>
      </dgm:t>
    </dgm:pt>
    <dgm:pt modelId="{FB9B1B10-7488-4253-AAAF-13A082A7383C}">
      <dgm:prSet phldrT="[Text]" custT="1"/>
      <dgm:spPr>
        <a:xfrm>
          <a:off x="0" y="471490"/>
          <a:ext cx="3613150" cy="2294819"/>
        </a:xfrm>
      </dgm:spPr>
      <dgm:t>
        <a:bodyPr/>
        <a:lstStyle/>
        <a:p>
          <a:r>
            <a:rPr lang="en-US" sz="1600" b="1" dirty="0" smtClean="0"/>
            <a:t>757-341-0092</a:t>
          </a:r>
          <a:endParaRPr lang="en-US" sz="1600" b="1" dirty="0"/>
        </a:p>
      </dgm:t>
    </dgm:pt>
    <dgm:pt modelId="{47668BFB-9279-49A5-9C41-3BFA329251F6}" type="parTrans" cxnId="{939CD6E1-14EC-4782-B3B3-F00B9ED992AB}">
      <dgm:prSet/>
      <dgm:spPr/>
      <dgm:t>
        <a:bodyPr/>
        <a:lstStyle/>
        <a:p>
          <a:endParaRPr lang="en-US"/>
        </a:p>
      </dgm:t>
    </dgm:pt>
    <dgm:pt modelId="{1C3E038E-2811-469C-9926-85A621C415C2}" type="sibTrans" cxnId="{939CD6E1-14EC-4782-B3B3-F00B9ED992AB}">
      <dgm:prSet/>
      <dgm:spPr/>
      <dgm:t>
        <a:bodyPr/>
        <a:lstStyle/>
        <a:p>
          <a:endParaRPr lang="en-US"/>
        </a:p>
      </dgm:t>
    </dgm:pt>
    <dgm:pt modelId="{35B43B0A-21E0-44C5-8E98-FF5E97E6BB6C}" type="pres">
      <dgm:prSet presAssocID="{034003C2-B174-4761-9676-E731103A577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DDC402-7F54-43D3-AE00-7523F0202D8F}" type="pres">
      <dgm:prSet presAssocID="{7111BA15-19C8-4484-B2BE-986C96A5EFC6}" presName="composite" presStyleCnt="0"/>
      <dgm:spPr/>
      <dgm:t>
        <a:bodyPr/>
        <a:lstStyle/>
        <a:p>
          <a:endParaRPr lang="en-US"/>
        </a:p>
      </dgm:t>
    </dgm:pt>
    <dgm:pt modelId="{E6C530F0-88C1-4E57-B02B-D9A163311DF6}" type="pres">
      <dgm:prSet presAssocID="{7111BA15-19C8-4484-B2BE-986C96A5EFC6}" presName="parTx" presStyleLbl="alignNode1" presStyleIdx="0" presStyleCnt="1" custScaleX="100490" custScaleY="93756" custLinFactY="-64877" custLinFactNeighborX="-49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849D3E-8313-4FE8-919F-26AB019E119D}" type="pres">
      <dgm:prSet presAssocID="{7111BA15-19C8-4484-B2BE-986C96A5EFC6}" presName="desTx" presStyleLbl="alignAccFollowNode1" presStyleIdx="0" presStyleCnt="1" custAng="0" custScaleX="100294" custScaleY="100000" custLinFactNeighborX="-147" custLinFactNeighborY="901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8D89FC-C683-4DE6-9D7A-36EAEDB04F4F}" type="presOf" srcId="{41DA95D6-6717-4B48-87BA-A263CC462B93}" destId="{68849D3E-8313-4FE8-919F-26AB019E119D}" srcOrd="0" destOrd="2" presId="urn:microsoft.com/office/officeart/2005/8/layout/hList1"/>
    <dgm:cxn modelId="{97E4A1D0-9551-487D-8A2F-97C9C9FFE8C7}" srcId="{7111BA15-19C8-4484-B2BE-986C96A5EFC6}" destId="{821A5D92-6299-405F-A5CF-5D59EFFB98C6}" srcOrd="0" destOrd="0" parTransId="{CBA0D66A-E60C-4CCB-B163-D3E26611863B}" sibTransId="{43F4B827-ECFD-4659-97BF-B6919435B1BF}"/>
    <dgm:cxn modelId="{0702AC07-61E3-436C-939E-C8FC9994272E}" type="presOf" srcId="{7111BA15-19C8-4484-B2BE-986C96A5EFC6}" destId="{E6C530F0-88C1-4E57-B02B-D9A163311DF6}" srcOrd="0" destOrd="0" presId="urn:microsoft.com/office/officeart/2005/8/layout/hList1"/>
    <dgm:cxn modelId="{09BB3B1F-FCC7-4902-8327-25EF133BA094}" type="presOf" srcId="{FB9B1B10-7488-4253-AAAF-13A082A7383C}" destId="{68849D3E-8313-4FE8-919F-26AB019E119D}" srcOrd="0" destOrd="1" presId="urn:microsoft.com/office/officeart/2005/8/layout/hList1"/>
    <dgm:cxn modelId="{2D2EE1C3-4FCC-4041-B37B-2770DC2D5EC6}" srcId="{7111BA15-19C8-4484-B2BE-986C96A5EFC6}" destId="{41DA95D6-6717-4B48-87BA-A263CC462B93}" srcOrd="2" destOrd="0" parTransId="{73DF0EC8-F929-44E5-9C7D-7237A2069EE1}" sibTransId="{17EB3BCF-A139-40C0-9501-8C8F8106AE28}"/>
    <dgm:cxn modelId="{B70C2921-A572-499D-9DFC-F462BE8774E9}" type="presOf" srcId="{034003C2-B174-4761-9676-E731103A577D}" destId="{35B43B0A-21E0-44C5-8E98-FF5E97E6BB6C}" srcOrd="0" destOrd="0" presId="urn:microsoft.com/office/officeart/2005/8/layout/hList1"/>
    <dgm:cxn modelId="{939CD6E1-14EC-4782-B3B3-F00B9ED992AB}" srcId="{7111BA15-19C8-4484-B2BE-986C96A5EFC6}" destId="{FB9B1B10-7488-4253-AAAF-13A082A7383C}" srcOrd="1" destOrd="0" parTransId="{47668BFB-9279-49A5-9C41-3BFA329251F6}" sibTransId="{1C3E038E-2811-469C-9926-85A621C415C2}"/>
    <dgm:cxn modelId="{7A735217-C22C-4442-AA21-4501471DA849}" type="presOf" srcId="{821A5D92-6299-405F-A5CF-5D59EFFB98C6}" destId="{68849D3E-8313-4FE8-919F-26AB019E119D}" srcOrd="0" destOrd="0" presId="urn:microsoft.com/office/officeart/2005/8/layout/hList1"/>
    <dgm:cxn modelId="{28D74986-A503-493C-980C-103AF9CBAFE3}" srcId="{034003C2-B174-4761-9676-E731103A577D}" destId="{7111BA15-19C8-4484-B2BE-986C96A5EFC6}" srcOrd="0" destOrd="0" parTransId="{9CED421E-F8C9-4BD5-B556-40C3BBB58081}" sibTransId="{04D0BF4B-16E0-4912-B30A-57AFFFE5E767}"/>
    <dgm:cxn modelId="{0481BDA1-7C66-4BD8-B953-52F3E6B466D2}" type="presParOf" srcId="{35B43B0A-21E0-44C5-8E98-FF5E97E6BB6C}" destId="{C2DDC402-7F54-43D3-AE00-7523F0202D8F}" srcOrd="0" destOrd="0" presId="urn:microsoft.com/office/officeart/2005/8/layout/hList1"/>
    <dgm:cxn modelId="{AE8DD756-DCAA-4F00-AEE3-80D0298CCC3B}" type="presParOf" srcId="{C2DDC402-7F54-43D3-AE00-7523F0202D8F}" destId="{E6C530F0-88C1-4E57-B02B-D9A163311DF6}" srcOrd="0" destOrd="0" presId="urn:microsoft.com/office/officeart/2005/8/layout/hList1"/>
    <dgm:cxn modelId="{A156A193-1EB4-472D-9DAE-FA74278758E2}" type="presParOf" srcId="{C2DDC402-7F54-43D3-AE00-7523F0202D8F}" destId="{68849D3E-8313-4FE8-919F-26AB019E11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5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4003C2-B174-4761-9676-E731103A577D}" type="doc">
      <dgm:prSet loTypeId="urn:microsoft.com/office/officeart/2005/8/layout/hList1" loCatId="list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7111BA15-19C8-4484-B2BE-986C96A5EFC6}">
      <dgm:prSet phldrT="[Text]" custT="1"/>
      <dgm:spPr>
        <a:xfrm>
          <a:off x="0" y="23805"/>
          <a:ext cx="2965450" cy="316800"/>
        </a:xfrm>
      </dgm:spPr>
      <dgm:t>
        <a:bodyPr/>
        <a:lstStyle/>
        <a:p>
          <a:r>
            <a:rPr lang="en-US" sz="1800" b="1" smtClean="0">
              <a:latin typeface="Calibri"/>
              <a:ea typeface="+mn-ea"/>
              <a:cs typeface="+mn-cs"/>
            </a:rPr>
            <a:t>Engineering </a:t>
          </a:r>
          <a:r>
            <a:rPr lang="en-US" sz="1800" b="1" dirty="0" smtClean="0">
              <a:latin typeface="Calibri"/>
              <a:ea typeface="+mn-ea"/>
              <a:cs typeface="+mn-cs"/>
            </a:rPr>
            <a:t>&amp; Expeditionary Warfare Center               </a:t>
          </a:r>
          <a:r>
            <a:rPr lang="en-US" sz="1800" b="1" dirty="0" err="1" smtClean="0">
              <a:latin typeface="Calibri"/>
              <a:ea typeface="+mn-ea"/>
              <a:cs typeface="+mn-cs"/>
            </a:rPr>
            <a:t>N39430</a:t>
          </a:r>
          <a:endParaRPr lang="en-US" sz="1800" b="1" dirty="0">
            <a:latin typeface="Calibri"/>
            <a:ea typeface="+mn-ea"/>
            <a:cs typeface="+mn-cs"/>
          </a:endParaRPr>
        </a:p>
      </dgm:t>
    </dgm:pt>
    <dgm:pt modelId="{9CED421E-F8C9-4BD5-B556-40C3BBB58081}" type="parTrans" cxnId="{28D74986-A503-493C-980C-103AF9CBAFE3}">
      <dgm:prSet/>
      <dgm:spPr/>
      <dgm:t>
        <a:bodyPr/>
        <a:lstStyle/>
        <a:p>
          <a:endParaRPr lang="en-US" sz="1600"/>
        </a:p>
      </dgm:t>
    </dgm:pt>
    <dgm:pt modelId="{04D0BF4B-16E0-4912-B30A-57AFFFE5E767}" type="sibTrans" cxnId="{28D74986-A503-493C-980C-103AF9CBAFE3}">
      <dgm:prSet/>
      <dgm:spPr/>
      <dgm:t>
        <a:bodyPr/>
        <a:lstStyle/>
        <a:p>
          <a:endParaRPr lang="en-US" sz="1600"/>
        </a:p>
      </dgm:t>
    </dgm:pt>
    <dgm:pt modelId="{821A5D92-6299-405F-A5CF-5D59EFFB98C6}">
      <dgm:prSet phldrT="[Text]" custT="1"/>
      <dgm:spPr>
        <a:xfrm>
          <a:off x="0" y="340605"/>
          <a:ext cx="2965450" cy="664289"/>
        </a:xfrm>
      </dgm:spPr>
      <dgm:t>
        <a:bodyPr/>
        <a:lstStyle/>
        <a:p>
          <a:r>
            <a:rPr lang="en-US" sz="1600" b="1" dirty="0" smtClean="0">
              <a:latin typeface="Calibri"/>
              <a:ea typeface="+mn-ea"/>
              <a:cs typeface="+mn-cs"/>
            </a:rPr>
            <a:t>Raymond Brothers, Deputy Director,  Port Hueneme,  CA                   805-982-1254</a:t>
          </a:r>
          <a:endParaRPr lang="en-US" sz="1600" b="1" dirty="0">
            <a:latin typeface="Calibri"/>
            <a:ea typeface="+mn-ea"/>
            <a:cs typeface="+mn-cs"/>
          </a:endParaRPr>
        </a:p>
      </dgm:t>
    </dgm:pt>
    <dgm:pt modelId="{CBA0D66A-E60C-4CCB-B163-D3E26611863B}" type="parTrans" cxnId="{97E4A1D0-9551-487D-8A2F-97C9C9FFE8C7}">
      <dgm:prSet/>
      <dgm:spPr/>
      <dgm:t>
        <a:bodyPr/>
        <a:lstStyle/>
        <a:p>
          <a:endParaRPr lang="en-US" sz="1600"/>
        </a:p>
      </dgm:t>
    </dgm:pt>
    <dgm:pt modelId="{43F4B827-ECFD-4659-97BF-B6919435B1BF}" type="sibTrans" cxnId="{97E4A1D0-9551-487D-8A2F-97C9C9FFE8C7}">
      <dgm:prSet/>
      <dgm:spPr/>
      <dgm:t>
        <a:bodyPr/>
        <a:lstStyle/>
        <a:p>
          <a:endParaRPr lang="en-US" sz="1600"/>
        </a:p>
      </dgm:t>
    </dgm:pt>
    <dgm:pt modelId="{5C7350EA-776C-4ECD-868C-2964A4F78C9D}">
      <dgm:prSet phldrT="[Text]" custT="1"/>
      <dgm:spPr>
        <a:xfrm>
          <a:off x="0" y="340605"/>
          <a:ext cx="2965450" cy="664289"/>
        </a:xfrm>
      </dgm:spPr>
      <dgm:t>
        <a:bodyPr/>
        <a:lstStyle/>
        <a:p>
          <a:endParaRPr lang="en-US" sz="1600" b="1" dirty="0">
            <a:latin typeface="Calibri"/>
            <a:ea typeface="+mn-ea"/>
            <a:cs typeface="+mn-cs"/>
          </a:endParaRPr>
        </a:p>
      </dgm:t>
    </dgm:pt>
    <dgm:pt modelId="{8B3E5832-0246-4FCC-9116-1818B9CB6E37}" type="parTrans" cxnId="{5D233101-656A-4CFA-9197-7FE3EE9D18C6}">
      <dgm:prSet/>
      <dgm:spPr/>
      <dgm:t>
        <a:bodyPr/>
        <a:lstStyle/>
        <a:p>
          <a:endParaRPr lang="en-US"/>
        </a:p>
      </dgm:t>
    </dgm:pt>
    <dgm:pt modelId="{E54A26B9-CFD4-433C-930F-24DB605A5B31}" type="sibTrans" cxnId="{5D233101-656A-4CFA-9197-7FE3EE9D18C6}">
      <dgm:prSet/>
      <dgm:spPr/>
      <dgm:t>
        <a:bodyPr/>
        <a:lstStyle/>
        <a:p>
          <a:endParaRPr lang="en-US"/>
        </a:p>
      </dgm:t>
    </dgm:pt>
    <dgm:pt modelId="{35B43B0A-21E0-44C5-8E98-FF5E97E6BB6C}" type="pres">
      <dgm:prSet presAssocID="{034003C2-B174-4761-9676-E731103A577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DDC402-7F54-43D3-AE00-7523F0202D8F}" type="pres">
      <dgm:prSet presAssocID="{7111BA15-19C8-4484-B2BE-986C96A5EFC6}" presName="composite" presStyleCnt="0"/>
      <dgm:spPr/>
      <dgm:t>
        <a:bodyPr/>
        <a:lstStyle/>
        <a:p>
          <a:endParaRPr lang="en-US"/>
        </a:p>
      </dgm:t>
    </dgm:pt>
    <dgm:pt modelId="{E6C530F0-88C1-4E57-B02B-D9A163311DF6}" type="pres">
      <dgm:prSet presAssocID="{7111BA15-19C8-4484-B2BE-986C96A5EFC6}" presName="parTx" presStyleLbl="alignNode1" presStyleIdx="0" presStyleCnt="1" custLinFactNeighborX="8748" custLinFactNeighborY="-1664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68849D3E-8313-4FE8-919F-26AB019E119D}" type="pres">
      <dgm:prSet presAssocID="{7111BA15-19C8-4484-B2BE-986C96A5EFC6}" presName="desTx" presStyleLbl="alignAccFollowNode1" presStyleIdx="0" presStyleCnt="1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9472DB46-B5B4-4C5B-9E75-BA691414459A}" type="presOf" srcId="{7111BA15-19C8-4484-B2BE-986C96A5EFC6}" destId="{E6C530F0-88C1-4E57-B02B-D9A163311DF6}" srcOrd="0" destOrd="0" presId="urn:microsoft.com/office/officeart/2005/8/layout/hList1"/>
    <dgm:cxn modelId="{97E4A1D0-9551-487D-8A2F-97C9C9FFE8C7}" srcId="{7111BA15-19C8-4484-B2BE-986C96A5EFC6}" destId="{821A5D92-6299-405F-A5CF-5D59EFFB98C6}" srcOrd="1" destOrd="0" parTransId="{CBA0D66A-E60C-4CCB-B163-D3E26611863B}" sibTransId="{43F4B827-ECFD-4659-97BF-B6919435B1BF}"/>
    <dgm:cxn modelId="{5158FBC6-56DB-493B-81DD-B895AD60332E}" type="presOf" srcId="{5C7350EA-776C-4ECD-868C-2964A4F78C9D}" destId="{68849D3E-8313-4FE8-919F-26AB019E119D}" srcOrd="0" destOrd="0" presId="urn:microsoft.com/office/officeart/2005/8/layout/hList1"/>
    <dgm:cxn modelId="{97F13DEA-8292-477E-8FC5-C6377BD6E396}" type="presOf" srcId="{821A5D92-6299-405F-A5CF-5D59EFFB98C6}" destId="{68849D3E-8313-4FE8-919F-26AB019E119D}" srcOrd="0" destOrd="1" presId="urn:microsoft.com/office/officeart/2005/8/layout/hList1"/>
    <dgm:cxn modelId="{E65C0294-B385-4AA2-BD11-7DF8CF98FFE6}" type="presOf" srcId="{034003C2-B174-4761-9676-E731103A577D}" destId="{35B43B0A-21E0-44C5-8E98-FF5E97E6BB6C}" srcOrd="0" destOrd="0" presId="urn:microsoft.com/office/officeart/2005/8/layout/hList1"/>
    <dgm:cxn modelId="{5D233101-656A-4CFA-9197-7FE3EE9D18C6}" srcId="{7111BA15-19C8-4484-B2BE-986C96A5EFC6}" destId="{5C7350EA-776C-4ECD-868C-2964A4F78C9D}" srcOrd="0" destOrd="0" parTransId="{8B3E5832-0246-4FCC-9116-1818B9CB6E37}" sibTransId="{E54A26B9-CFD4-433C-930F-24DB605A5B31}"/>
    <dgm:cxn modelId="{28D74986-A503-493C-980C-103AF9CBAFE3}" srcId="{034003C2-B174-4761-9676-E731103A577D}" destId="{7111BA15-19C8-4484-B2BE-986C96A5EFC6}" srcOrd="0" destOrd="0" parTransId="{9CED421E-F8C9-4BD5-B556-40C3BBB58081}" sibTransId="{04D0BF4B-16E0-4912-B30A-57AFFFE5E767}"/>
    <dgm:cxn modelId="{8E1B7A31-BD9E-42B2-A4E4-E7F9BCE293D7}" type="presParOf" srcId="{35B43B0A-21E0-44C5-8E98-FF5E97E6BB6C}" destId="{C2DDC402-7F54-43D3-AE00-7523F0202D8F}" srcOrd="0" destOrd="0" presId="urn:microsoft.com/office/officeart/2005/8/layout/hList1"/>
    <dgm:cxn modelId="{C4971119-7A4F-417C-9CD8-4A9E90FF46A0}" type="presParOf" srcId="{C2DDC402-7F54-43D3-AE00-7523F0202D8F}" destId="{E6C530F0-88C1-4E57-B02B-D9A163311DF6}" srcOrd="0" destOrd="0" presId="urn:microsoft.com/office/officeart/2005/8/layout/hList1"/>
    <dgm:cxn modelId="{BD482D4B-449E-4B3B-A98F-D6A983CC22E2}" type="presParOf" srcId="{C2DDC402-7F54-43D3-AE00-7523F0202D8F}" destId="{68849D3E-8313-4FE8-919F-26AB019E11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4003C2-B174-4761-9676-E731103A577D}" type="doc">
      <dgm:prSet loTypeId="urn:microsoft.com/office/officeart/2005/8/layout/hList1" loCatId="list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7111BA15-19C8-4484-B2BE-986C96A5EFC6}">
      <dgm:prSet phldrT="[Text]" custT="1"/>
      <dgm:spPr>
        <a:xfrm>
          <a:off x="0" y="23805"/>
          <a:ext cx="2965450" cy="316800"/>
        </a:xfrm>
      </dgm:spPr>
      <dgm:t>
        <a:bodyPr/>
        <a:lstStyle/>
        <a:p>
          <a:r>
            <a:rPr lang="en-US" sz="2000" b="1" dirty="0" smtClean="0">
              <a:latin typeface="Calibri"/>
              <a:ea typeface="+mn-ea"/>
              <a:cs typeface="+mn-cs"/>
            </a:rPr>
            <a:t>NAVFAC PACIFIC     </a:t>
          </a:r>
          <a:r>
            <a:rPr lang="en-US" sz="2000" b="1" dirty="0" err="1" smtClean="0">
              <a:latin typeface="Calibri"/>
              <a:ea typeface="+mn-ea"/>
              <a:cs typeface="+mn-cs"/>
            </a:rPr>
            <a:t>N62742</a:t>
          </a:r>
          <a:endParaRPr lang="en-US" sz="2000" b="1" dirty="0">
            <a:latin typeface="Calibri"/>
            <a:ea typeface="+mn-ea"/>
            <a:cs typeface="+mn-cs"/>
          </a:endParaRPr>
        </a:p>
      </dgm:t>
    </dgm:pt>
    <dgm:pt modelId="{9CED421E-F8C9-4BD5-B556-40C3BBB58081}" type="parTrans" cxnId="{28D74986-A503-493C-980C-103AF9CBAFE3}">
      <dgm:prSet/>
      <dgm:spPr/>
      <dgm:t>
        <a:bodyPr/>
        <a:lstStyle/>
        <a:p>
          <a:endParaRPr lang="en-US"/>
        </a:p>
      </dgm:t>
    </dgm:pt>
    <dgm:pt modelId="{04D0BF4B-16E0-4912-B30A-57AFFFE5E767}" type="sibTrans" cxnId="{28D74986-A503-493C-980C-103AF9CBAFE3}">
      <dgm:prSet/>
      <dgm:spPr/>
      <dgm:t>
        <a:bodyPr/>
        <a:lstStyle/>
        <a:p>
          <a:endParaRPr lang="en-US"/>
        </a:p>
      </dgm:t>
    </dgm:pt>
    <dgm:pt modelId="{821A5D92-6299-405F-A5CF-5D59EFFB98C6}">
      <dgm:prSet phldrT="[Text]" custT="1"/>
      <dgm:spPr>
        <a:xfrm>
          <a:off x="0" y="340605"/>
          <a:ext cx="2965450" cy="664289"/>
        </a:xfrm>
      </dgm:spPr>
      <dgm:t>
        <a:bodyPr/>
        <a:lstStyle/>
        <a:p>
          <a:r>
            <a:rPr lang="en-US" sz="1600" b="1" dirty="0" smtClean="0">
              <a:latin typeface="Calibri"/>
              <a:ea typeface="+mn-ea"/>
              <a:cs typeface="+mn-cs"/>
            </a:rPr>
            <a:t>Lisa Roth,  Deputy Director    Pearl Harbor, HI                              808-472-1045</a:t>
          </a:r>
          <a:endParaRPr lang="en-US" sz="1600" b="1" dirty="0">
            <a:latin typeface="Calibri"/>
            <a:ea typeface="+mn-ea"/>
            <a:cs typeface="+mn-cs"/>
          </a:endParaRPr>
        </a:p>
      </dgm:t>
    </dgm:pt>
    <dgm:pt modelId="{CBA0D66A-E60C-4CCB-B163-D3E26611863B}" type="parTrans" cxnId="{97E4A1D0-9551-487D-8A2F-97C9C9FFE8C7}">
      <dgm:prSet/>
      <dgm:spPr/>
      <dgm:t>
        <a:bodyPr/>
        <a:lstStyle/>
        <a:p>
          <a:endParaRPr lang="en-US"/>
        </a:p>
      </dgm:t>
    </dgm:pt>
    <dgm:pt modelId="{43F4B827-ECFD-4659-97BF-B6919435B1BF}" type="sibTrans" cxnId="{97E4A1D0-9551-487D-8A2F-97C9C9FFE8C7}">
      <dgm:prSet/>
      <dgm:spPr/>
      <dgm:t>
        <a:bodyPr/>
        <a:lstStyle/>
        <a:p>
          <a:endParaRPr lang="en-US"/>
        </a:p>
      </dgm:t>
    </dgm:pt>
    <dgm:pt modelId="{35B43B0A-21E0-44C5-8E98-FF5E97E6BB6C}" type="pres">
      <dgm:prSet presAssocID="{034003C2-B174-4761-9676-E731103A577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DDC402-7F54-43D3-AE00-7523F0202D8F}" type="pres">
      <dgm:prSet presAssocID="{7111BA15-19C8-4484-B2BE-986C96A5EFC6}" presName="composite" presStyleCnt="0"/>
      <dgm:spPr/>
      <dgm:t>
        <a:bodyPr/>
        <a:lstStyle/>
        <a:p>
          <a:endParaRPr lang="en-US"/>
        </a:p>
      </dgm:t>
    </dgm:pt>
    <dgm:pt modelId="{E6C530F0-88C1-4E57-B02B-D9A163311DF6}" type="pres">
      <dgm:prSet presAssocID="{7111BA15-19C8-4484-B2BE-986C96A5EFC6}" presName="parTx" presStyleLbl="alignNode1" presStyleIdx="0" presStyleCnt="1" custLinFactNeighborX="2381" custLinFactNeighborY="356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68849D3E-8313-4FE8-919F-26AB019E119D}" type="pres">
      <dgm:prSet presAssocID="{7111BA15-19C8-4484-B2BE-986C96A5EFC6}" presName="desTx" presStyleLbl="alignAccFollowNode1" presStyleIdx="0" presStyleCnt="1" custLinFactNeighborY="4937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28D74986-A503-493C-980C-103AF9CBAFE3}" srcId="{034003C2-B174-4761-9676-E731103A577D}" destId="{7111BA15-19C8-4484-B2BE-986C96A5EFC6}" srcOrd="0" destOrd="0" parTransId="{9CED421E-F8C9-4BD5-B556-40C3BBB58081}" sibTransId="{04D0BF4B-16E0-4912-B30A-57AFFFE5E767}"/>
    <dgm:cxn modelId="{73CAD224-612D-4739-9E98-8A9B1B888742}" type="presOf" srcId="{034003C2-B174-4761-9676-E731103A577D}" destId="{35B43B0A-21E0-44C5-8E98-FF5E97E6BB6C}" srcOrd="0" destOrd="0" presId="urn:microsoft.com/office/officeart/2005/8/layout/hList1"/>
    <dgm:cxn modelId="{FDD8ABC2-36B6-441C-9841-9474274CC2BE}" type="presOf" srcId="{7111BA15-19C8-4484-B2BE-986C96A5EFC6}" destId="{E6C530F0-88C1-4E57-B02B-D9A163311DF6}" srcOrd="0" destOrd="0" presId="urn:microsoft.com/office/officeart/2005/8/layout/hList1"/>
    <dgm:cxn modelId="{97E4A1D0-9551-487D-8A2F-97C9C9FFE8C7}" srcId="{7111BA15-19C8-4484-B2BE-986C96A5EFC6}" destId="{821A5D92-6299-405F-A5CF-5D59EFFB98C6}" srcOrd="0" destOrd="0" parTransId="{CBA0D66A-E60C-4CCB-B163-D3E26611863B}" sibTransId="{43F4B827-ECFD-4659-97BF-B6919435B1BF}"/>
    <dgm:cxn modelId="{7DFDCFB1-ECF5-4362-97E9-2E200CDE36EE}" type="presOf" srcId="{821A5D92-6299-405F-A5CF-5D59EFFB98C6}" destId="{68849D3E-8313-4FE8-919F-26AB019E119D}" srcOrd="0" destOrd="0" presId="urn:microsoft.com/office/officeart/2005/8/layout/hList1"/>
    <dgm:cxn modelId="{7AA48C65-5B14-4B61-8CA9-7F3A753E8F56}" type="presParOf" srcId="{35B43B0A-21E0-44C5-8E98-FF5E97E6BB6C}" destId="{C2DDC402-7F54-43D3-AE00-7523F0202D8F}" srcOrd="0" destOrd="0" presId="urn:microsoft.com/office/officeart/2005/8/layout/hList1"/>
    <dgm:cxn modelId="{37F4A295-F2FD-4F21-9C74-BD7139D1C8A9}" type="presParOf" srcId="{C2DDC402-7F54-43D3-AE00-7523F0202D8F}" destId="{E6C530F0-88C1-4E57-B02B-D9A163311DF6}" srcOrd="0" destOrd="0" presId="urn:microsoft.com/office/officeart/2005/8/layout/hList1"/>
    <dgm:cxn modelId="{E46733A9-9633-4BC2-8C18-C058CBD15FCE}" type="presParOf" srcId="{C2DDC402-7F54-43D3-AE00-7523F0202D8F}" destId="{68849D3E-8313-4FE8-919F-26AB019E11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34003C2-B174-4761-9676-E731103A577D}" type="doc">
      <dgm:prSet loTypeId="urn:microsoft.com/office/officeart/2005/8/layout/hList1" loCatId="list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7111BA15-19C8-4484-B2BE-986C96A5EFC6}">
      <dgm:prSet phldrT="[Text]" custT="1"/>
      <dgm:spPr>
        <a:xfrm>
          <a:off x="0" y="17195"/>
          <a:ext cx="3175000" cy="316800"/>
        </a:xfr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 w="9525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NAVFAC HAWAII     N62478</a:t>
          </a:r>
          <a:endParaRPr lang="en-US" sz="2000" b="1" dirty="0">
            <a:solidFill>
              <a:schemeClr val="tx1"/>
            </a:solidFill>
            <a:latin typeface="Calibri"/>
            <a:ea typeface="+mn-ea"/>
            <a:cs typeface="+mn-cs"/>
          </a:endParaRPr>
        </a:p>
      </dgm:t>
    </dgm:pt>
    <dgm:pt modelId="{9CED421E-F8C9-4BD5-B556-40C3BBB58081}" type="parTrans" cxnId="{28D74986-A503-493C-980C-103AF9CBAFE3}">
      <dgm:prSet/>
      <dgm:spPr/>
      <dgm:t>
        <a:bodyPr/>
        <a:lstStyle/>
        <a:p>
          <a:endParaRPr lang="en-US"/>
        </a:p>
      </dgm:t>
    </dgm:pt>
    <dgm:pt modelId="{04D0BF4B-16E0-4912-B30A-57AFFFE5E767}" type="sibTrans" cxnId="{28D74986-A503-493C-980C-103AF9CBAFE3}">
      <dgm:prSet/>
      <dgm:spPr/>
      <dgm:t>
        <a:bodyPr/>
        <a:lstStyle/>
        <a:p>
          <a:endParaRPr lang="en-US"/>
        </a:p>
      </dgm:t>
    </dgm:pt>
    <dgm:pt modelId="{821A5D92-6299-405F-A5CF-5D59EFFB98C6}">
      <dgm:prSet phldrT="[Text]" custT="1"/>
      <dgm:spPr>
        <a:xfrm>
          <a:off x="0" y="333995"/>
          <a:ext cx="3175000" cy="1147409"/>
        </a:xfrm>
        <a:solidFill>
          <a:srgbClr val="9BBB59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9BBB59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sz="16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Patrick Ompad, Asst. Deputy Director, Honolulu, HI             808-474-4554</a:t>
          </a:r>
          <a:endParaRPr lang="en-US" sz="16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43F4B827-ECFD-4659-97BF-B6919435B1BF}" type="sibTrans" cxnId="{97E4A1D0-9551-487D-8A2F-97C9C9FFE8C7}">
      <dgm:prSet/>
      <dgm:spPr/>
      <dgm:t>
        <a:bodyPr/>
        <a:lstStyle/>
        <a:p>
          <a:endParaRPr lang="en-US"/>
        </a:p>
      </dgm:t>
    </dgm:pt>
    <dgm:pt modelId="{CBA0D66A-E60C-4CCB-B163-D3E26611863B}" type="parTrans" cxnId="{97E4A1D0-9551-487D-8A2F-97C9C9FFE8C7}">
      <dgm:prSet/>
      <dgm:spPr/>
      <dgm:t>
        <a:bodyPr/>
        <a:lstStyle/>
        <a:p>
          <a:endParaRPr lang="en-US"/>
        </a:p>
      </dgm:t>
    </dgm:pt>
    <dgm:pt modelId="{35B43B0A-21E0-44C5-8E98-FF5E97E6BB6C}" type="pres">
      <dgm:prSet presAssocID="{034003C2-B174-4761-9676-E731103A577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DDC402-7F54-43D3-AE00-7523F0202D8F}" type="pres">
      <dgm:prSet presAssocID="{7111BA15-19C8-4484-B2BE-986C96A5EFC6}" presName="composite" presStyleCnt="0"/>
      <dgm:spPr/>
      <dgm:t>
        <a:bodyPr/>
        <a:lstStyle/>
        <a:p>
          <a:endParaRPr lang="en-US"/>
        </a:p>
      </dgm:t>
    </dgm:pt>
    <dgm:pt modelId="{E6C530F0-88C1-4E57-B02B-D9A163311DF6}" type="pres">
      <dgm:prSet presAssocID="{7111BA15-19C8-4484-B2BE-986C96A5EFC6}" presName="parTx" presStyleLbl="alignNode1" presStyleIdx="0" presStyleCnt="1" custLinFactNeighborX="2439" custLinFactNeighborY="-3030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68849D3E-8313-4FE8-919F-26AB019E119D}" type="pres">
      <dgm:prSet presAssocID="{7111BA15-19C8-4484-B2BE-986C96A5EFC6}" presName="desTx" presStyleLbl="alignAccFollowNode1" presStyleIdx="0" presStyleCnt="1" custLinFactNeighborX="243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28D74986-A503-493C-980C-103AF9CBAFE3}" srcId="{034003C2-B174-4761-9676-E731103A577D}" destId="{7111BA15-19C8-4484-B2BE-986C96A5EFC6}" srcOrd="0" destOrd="0" parTransId="{9CED421E-F8C9-4BD5-B556-40C3BBB58081}" sibTransId="{04D0BF4B-16E0-4912-B30A-57AFFFE5E767}"/>
    <dgm:cxn modelId="{17684D7F-CCF2-4011-9A33-CDE0CBE6A00E}" type="presOf" srcId="{821A5D92-6299-405F-A5CF-5D59EFFB98C6}" destId="{68849D3E-8313-4FE8-919F-26AB019E119D}" srcOrd="0" destOrd="0" presId="urn:microsoft.com/office/officeart/2005/8/layout/hList1"/>
    <dgm:cxn modelId="{83DBA5AC-9596-47AD-99B9-02AE16B40A96}" type="presOf" srcId="{034003C2-B174-4761-9676-E731103A577D}" destId="{35B43B0A-21E0-44C5-8E98-FF5E97E6BB6C}" srcOrd="0" destOrd="0" presId="urn:microsoft.com/office/officeart/2005/8/layout/hList1"/>
    <dgm:cxn modelId="{97E4A1D0-9551-487D-8A2F-97C9C9FFE8C7}" srcId="{7111BA15-19C8-4484-B2BE-986C96A5EFC6}" destId="{821A5D92-6299-405F-A5CF-5D59EFFB98C6}" srcOrd="0" destOrd="0" parTransId="{CBA0D66A-E60C-4CCB-B163-D3E26611863B}" sibTransId="{43F4B827-ECFD-4659-97BF-B6919435B1BF}"/>
    <dgm:cxn modelId="{EC0CF511-BFD0-41FD-B2AC-88C275493909}" type="presOf" srcId="{7111BA15-19C8-4484-B2BE-986C96A5EFC6}" destId="{E6C530F0-88C1-4E57-B02B-D9A163311DF6}" srcOrd="0" destOrd="0" presId="urn:microsoft.com/office/officeart/2005/8/layout/hList1"/>
    <dgm:cxn modelId="{36D1CCE7-930E-4436-A11F-1B966E6277DD}" type="presParOf" srcId="{35B43B0A-21E0-44C5-8E98-FF5E97E6BB6C}" destId="{C2DDC402-7F54-43D3-AE00-7523F0202D8F}" srcOrd="0" destOrd="0" presId="urn:microsoft.com/office/officeart/2005/8/layout/hList1"/>
    <dgm:cxn modelId="{F276F220-F006-41C8-AA7A-8BFCC6C7C3AD}" type="presParOf" srcId="{C2DDC402-7F54-43D3-AE00-7523F0202D8F}" destId="{E6C530F0-88C1-4E57-B02B-D9A163311DF6}" srcOrd="0" destOrd="0" presId="urn:microsoft.com/office/officeart/2005/8/layout/hList1"/>
    <dgm:cxn modelId="{C8A1F242-7F66-44B6-BADF-B27A1415A806}" type="presParOf" srcId="{C2DDC402-7F54-43D3-AE00-7523F0202D8F}" destId="{68849D3E-8313-4FE8-919F-26AB019E11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FE38571-F63F-41CC-8DC2-7BE70346AD3C}" type="doc">
      <dgm:prSet loTypeId="urn:microsoft.com/office/officeart/2005/8/layout/hList1" loCatId="list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E2C5D21-8EDE-4B36-9406-CAE4321BF1E0}">
      <dgm:prSet phldrT="[Text]" custT="1"/>
      <dgm:spPr>
        <a:xfrm>
          <a:off x="0" y="56109"/>
          <a:ext cx="2470150" cy="403200"/>
        </a:xfrm>
      </dgm:spPr>
      <dgm:t>
        <a:bodyPr/>
        <a:lstStyle/>
        <a:p>
          <a:r>
            <a:rPr lang="en-US" sz="2000" b="1" dirty="0" smtClean="0">
              <a:latin typeface="Calibri"/>
              <a:ea typeface="+mn-ea"/>
              <a:cs typeface="+mn-cs"/>
            </a:rPr>
            <a:t>NAVFAC ATLANTIC  </a:t>
          </a:r>
          <a:r>
            <a:rPr lang="en-US" sz="2000" b="1" dirty="0" err="1" smtClean="0">
              <a:latin typeface="Calibri"/>
              <a:ea typeface="+mn-ea"/>
              <a:cs typeface="+mn-cs"/>
            </a:rPr>
            <a:t>N62470</a:t>
          </a:r>
          <a:endParaRPr lang="en-US" sz="2000" b="1" dirty="0">
            <a:latin typeface="Calibri"/>
            <a:ea typeface="+mn-ea"/>
            <a:cs typeface="+mn-cs"/>
          </a:endParaRPr>
        </a:p>
      </dgm:t>
    </dgm:pt>
    <dgm:pt modelId="{DE53EDD7-0449-41EA-9C50-DEA1D1E3B971}" type="parTrans" cxnId="{DD43AAC8-8F2D-47AD-926B-641DBDE8A54B}">
      <dgm:prSet/>
      <dgm:spPr/>
      <dgm:t>
        <a:bodyPr/>
        <a:lstStyle/>
        <a:p>
          <a:endParaRPr lang="en-US"/>
        </a:p>
      </dgm:t>
    </dgm:pt>
    <dgm:pt modelId="{3CBD02FB-671B-433E-ABBC-005A2505BE90}" type="sibTrans" cxnId="{DD43AAC8-8F2D-47AD-926B-641DBDE8A54B}">
      <dgm:prSet/>
      <dgm:spPr/>
      <dgm:t>
        <a:bodyPr/>
        <a:lstStyle/>
        <a:p>
          <a:endParaRPr lang="en-US"/>
        </a:p>
      </dgm:t>
    </dgm:pt>
    <dgm:pt modelId="{55DA8BC3-E155-4216-955F-0B36E0C78AC3}">
      <dgm:prSet phldrT="[Text]" custT="1"/>
      <dgm:spPr>
        <a:xfrm>
          <a:off x="0" y="459310"/>
          <a:ext cx="2470150" cy="614879"/>
        </a:xfrm>
      </dgm:spPr>
      <dgm:t>
        <a:bodyPr/>
        <a:lstStyle/>
        <a:p>
          <a:r>
            <a:rPr lang="en-US" sz="1600" b="1" dirty="0" smtClean="0">
              <a:latin typeface="Calibri"/>
              <a:ea typeface="+mn-ea"/>
              <a:cs typeface="+mn-cs"/>
            </a:rPr>
            <a:t>Joseph McGrenra, Deputy Director,  Norfolk, VA               757-322-4430</a:t>
          </a:r>
          <a:endParaRPr lang="en-US" sz="1600" b="1" dirty="0">
            <a:latin typeface="Calibri"/>
            <a:ea typeface="+mn-ea"/>
            <a:cs typeface="+mn-cs"/>
          </a:endParaRPr>
        </a:p>
      </dgm:t>
    </dgm:pt>
    <dgm:pt modelId="{7A1A67EE-32D1-49CE-834E-8FAE6D29C1B8}" type="parTrans" cxnId="{F8FF4028-3A69-4900-9D3B-1AC9863ACEB3}">
      <dgm:prSet/>
      <dgm:spPr/>
      <dgm:t>
        <a:bodyPr/>
        <a:lstStyle/>
        <a:p>
          <a:endParaRPr lang="en-US"/>
        </a:p>
      </dgm:t>
    </dgm:pt>
    <dgm:pt modelId="{3E08E858-FD71-4BC6-A1AC-7C033A56AA95}" type="sibTrans" cxnId="{F8FF4028-3A69-4900-9D3B-1AC9863ACEB3}">
      <dgm:prSet/>
      <dgm:spPr/>
      <dgm:t>
        <a:bodyPr/>
        <a:lstStyle/>
        <a:p>
          <a:endParaRPr lang="en-US"/>
        </a:p>
      </dgm:t>
    </dgm:pt>
    <dgm:pt modelId="{968BF6F5-82F6-47C1-819E-36C569E8D278}">
      <dgm:prSet phldrT="[Text]" custT="1"/>
      <dgm:spPr>
        <a:xfrm>
          <a:off x="0" y="459310"/>
          <a:ext cx="2470150" cy="614879"/>
        </a:xfrm>
      </dgm:spPr>
      <dgm:t>
        <a:bodyPr/>
        <a:lstStyle/>
        <a:p>
          <a:r>
            <a:rPr lang="en-US" sz="1600" b="1" dirty="0" smtClean="0">
              <a:latin typeface="Calibri"/>
              <a:ea typeface="+mn-ea"/>
              <a:cs typeface="+mn-cs"/>
            </a:rPr>
            <a:t>Cynthia Anderson,  Norfolk, VA 757-322-8308</a:t>
          </a:r>
          <a:endParaRPr lang="en-US" sz="1600" b="1" dirty="0">
            <a:latin typeface="Calibri"/>
            <a:ea typeface="+mn-ea"/>
            <a:cs typeface="+mn-cs"/>
          </a:endParaRPr>
        </a:p>
      </dgm:t>
    </dgm:pt>
    <dgm:pt modelId="{5A5FE4A2-3CDF-44FC-B77F-3A3C0B140E8E}" type="parTrans" cxnId="{10DEC67B-8F77-4006-B504-5FF56A4E3C90}">
      <dgm:prSet/>
      <dgm:spPr/>
      <dgm:t>
        <a:bodyPr/>
        <a:lstStyle/>
        <a:p>
          <a:endParaRPr lang="en-US"/>
        </a:p>
      </dgm:t>
    </dgm:pt>
    <dgm:pt modelId="{B209FB9C-0AFE-4AA7-9EA1-4D4E5BCBC91A}" type="sibTrans" cxnId="{10DEC67B-8F77-4006-B504-5FF56A4E3C90}">
      <dgm:prSet/>
      <dgm:spPr/>
      <dgm:t>
        <a:bodyPr/>
        <a:lstStyle/>
        <a:p>
          <a:endParaRPr lang="en-US"/>
        </a:p>
      </dgm:t>
    </dgm:pt>
    <dgm:pt modelId="{6C09A220-E7F2-4520-A3E2-CCF3F43668F7}" type="pres">
      <dgm:prSet presAssocID="{DFE38571-F63F-41CC-8DC2-7BE70346AD3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35CF964-BBC2-45A1-9175-FD70C7514D72}" type="pres">
      <dgm:prSet presAssocID="{9E2C5D21-8EDE-4B36-9406-CAE4321BF1E0}" presName="composite" presStyleCnt="0"/>
      <dgm:spPr/>
      <dgm:t>
        <a:bodyPr/>
        <a:lstStyle/>
        <a:p>
          <a:endParaRPr lang="en-US"/>
        </a:p>
      </dgm:t>
    </dgm:pt>
    <dgm:pt modelId="{DED21282-DA2C-45AD-9A0B-71B87F6BFAA6}" type="pres">
      <dgm:prSet presAssocID="{9E2C5D21-8EDE-4B36-9406-CAE4321BF1E0}" presName="parTx" presStyleLbl="alignNode1" presStyleIdx="0" presStyleCnt="1" custScaleY="102005" custLinFactX="9815" custLinFactNeighborX="100000" custLinFactNeighborY="-34613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27C26A2-E186-49A0-9D22-8134D1E71445}" type="pres">
      <dgm:prSet presAssocID="{9E2C5D21-8EDE-4B36-9406-CAE4321BF1E0}" presName="desTx" presStyleLbl="alignAccFollowNode1" presStyleIdx="0" presStyleCnt="1" custScaleY="100000" custLinFactNeighborX="3072" custLinFactNeighborY="-561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36EA3B7D-BC92-4A22-ABA5-387D42DE200B}" type="presOf" srcId="{968BF6F5-82F6-47C1-819E-36C569E8D278}" destId="{E27C26A2-E186-49A0-9D22-8134D1E71445}" srcOrd="0" destOrd="1" presId="urn:microsoft.com/office/officeart/2005/8/layout/hList1"/>
    <dgm:cxn modelId="{DD43AAC8-8F2D-47AD-926B-641DBDE8A54B}" srcId="{DFE38571-F63F-41CC-8DC2-7BE70346AD3C}" destId="{9E2C5D21-8EDE-4B36-9406-CAE4321BF1E0}" srcOrd="0" destOrd="0" parTransId="{DE53EDD7-0449-41EA-9C50-DEA1D1E3B971}" sibTransId="{3CBD02FB-671B-433E-ABBC-005A2505BE90}"/>
    <dgm:cxn modelId="{10DEC67B-8F77-4006-B504-5FF56A4E3C90}" srcId="{9E2C5D21-8EDE-4B36-9406-CAE4321BF1E0}" destId="{968BF6F5-82F6-47C1-819E-36C569E8D278}" srcOrd="1" destOrd="0" parTransId="{5A5FE4A2-3CDF-44FC-B77F-3A3C0B140E8E}" sibTransId="{B209FB9C-0AFE-4AA7-9EA1-4D4E5BCBC91A}"/>
    <dgm:cxn modelId="{F8FF4028-3A69-4900-9D3B-1AC9863ACEB3}" srcId="{9E2C5D21-8EDE-4B36-9406-CAE4321BF1E0}" destId="{55DA8BC3-E155-4216-955F-0B36E0C78AC3}" srcOrd="0" destOrd="0" parTransId="{7A1A67EE-32D1-49CE-834E-8FAE6D29C1B8}" sibTransId="{3E08E858-FD71-4BC6-A1AC-7C033A56AA95}"/>
    <dgm:cxn modelId="{A2FCACA9-A21D-4C6A-9733-7F9629674FE2}" type="presOf" srcId="{55DA8BC3-E155-4216-955F-0B36E0C78AC3}" destId="{E27C26A2-E186-49A0-9D22-8134D1E71445}" srcOrd="0" destOrd="0" presId="urn:microsoft.com/office/officeart/2005/8/layout/hList1"/>
    <dgm:cxn modelId="{F77B98C7-0E1A-4B4C-96E3-A4BD8A854BFA}" type="presOf" srcId="{DFE38571-F63F-41CC-8DC2-7BE70346AD3C}" destId="{6C09A220-E7F2-4520-A3E2-CCF3F43668F7}" srcOrd="0" destOrd="0" presId="urn:microsoft.com/office/officeart/2005/8/layout/hList1"/>
    <dgm:cxn modelId="{CBA8DEA8-DB57-4EDA-8F56-6E3DFF1E9F65}" type="presOf" srcId="{9E2C5D21-8EDE-4B36-9406-CAE4321BF1E0}" destId="{DED21282-DA2C-45AD-9A0B-71B87F6BFAA6}" srcOrd="0" destOrd="0" presId="urn:microsoft.com/office/officeart/2005/8/layout/hList1"/>
    <dgm:cxn modelId="{6D0139E8-A4DA-4B5F-946D-342EA02F9789}" type="presParOf" srcId="{6C09A220-E7F2-4520-A3E2-CCF3F43668F7}" destId="{035CF964-BBC2-45A1-9175-FD70C7514D72}" srcOrd="0" destOrd="0" presId="urn:microsoft.com/office/officeart/2005/8/layout/hList1"/>
    <dgm:cxn modelId="{8C918DBD-BB71-4805-987A-D79CEF8CECBC}" type="presParOf" srcId="{035CF964-BBC2-45A1-9175-FD70C7514D72}" destId="{DED21282-DA2C-45AD-9A0B-71B87F6BFAA6}" srcOrd="0" destOrd="0" presId="urn:microsoft.com/office/officeart/2005/8/layout/hList1"/>
    <dgm:cxn modelId="{9829ADD2-3DB3-454F-BD22-2D50BF20FEA1}" type="presParOf" srcId="{035CF964-BBC2-45A1-9175-FD70C7514D72}" destId="{E27C26A2-E186-49A0-9D22-8134D1E7144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34003C2-B174-4761-9676-E731103A577D}" type="doc">
      <dgm:prSet loTypeId="urn:microsoft.com/office/officeart/2005/8/layout/hList1" loCatId="list" qsTypeId="urn:microsoft.com/office/officeart/2005/8/quickstyle/simple5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7111BA15-19C8-4484-B2BE-986C96A5EFC6}">
      <dgm:prSet phldrT="[Text]" custT="1"/>
      <dgm:spPr>
        <a:xfrm>
          <a:off x="0" y="27299"/>
          <a:ext cx="3365500" cy="316800"/>
        </a:xfrm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2000" b="1" dirty="0" smtClean="0">
              <a:latin typeface="Calibri"/>
              <a:ea typeface="+mn-ea"/>
              <a:cs typeface="+mn-cs"/>
            </a:rPr>
            <a:t>NAVFAC SOUTHWEST </a:t>
          </a:r>
          <a:r>
            <a:rPr lang="en-US" sz="2000" b="1" smtClean="0">
              <a:latin typeface="Calibri"/>
              <a:ea typeface="+mn-ea"/>
              <a:cs typeface="+mn-cs"/>
            </a:rPr>
            <a:t>N62473</a:t>
          </a:r>
          <a:endParaRPr lang="en-US" sz="2000" b="1" dirty="0">
            <a:latin typeface="Calibri"/>
            <a:ea typeface="+mn-ea"/>
            <a:cs typeface="+mn-cs"/>
          </a:endParaRPr>
        </a:p>
      </dgm:t>
    </dgm:pt>
    <dgm:pt modelId="{9CED421E-F8C9-4BD5-B556-40C3BBB58081}" type="parTrans" cxnId="{28D74986-A503-493C-980C-103AF9CBAFE3}">
      <dgm:prSet/>
      <dgm:spPr/>
      <dgm:t>
        <a:bodyPr/>
        <a:lstStyle/>
        <a:p>
          <a:endParaRPr lang="en-US"/>
        </a:p>
      </dgm:t>
    </dgm:pt>
    <dgm:pt modelId="{04D0BF4B-16E0-4912-B30A-57AFFFE5E767}" type="sibTrans" cxnId="{28D74986-A503-493C-980C-103AF9CBAFE3}">
      <dgm:prSet/>
      <dgm:spPr/>
      <dgm:t>
        <a:bodyPr/>
        <a:lstStyle/>
        <a:p>
          <a:endParaRPr lang="en-US"/>
        </a:p>
      </dgm:t>
    </dgm:pt>
    <dgm:pt modelId="{821A5D92-6299-405F-A5CF-5D59EFFB98C6}">
      <dgm:prSet phldrT="[Text]" custT="1"/>
      <dgm:spPr>
        <a:xfrm>
          <a:off x="0" y="344100"/>
          <a:ext cx="3365500" cy="3019500"/>
        </a:xfrm>
      </dgm:spPr>
      <dgm:t>
        <a:bodyPr/>
        <a:lstStyle/>
        <a:p>
          <a:r>
            <a:rPr lang="en-US" sz="1600" b="1" dirty="0" smtClean="0">
              <a:latin typeface="Calibri"/>
              <a:ea typeface="+mn-ea"/>
              <a:cs typeface="+mn-cs"/>
            </a:rPr>
            <a:t>Lora Morrow, Asst. Deputy Director,  San Diego, CA         619-532-2248</a:t>
          </a:r>
          <a:endParaRPr lang="en-US" sz="1600" b="1" dirty="0">
            <a:latin typeface="Calibri"/>
            <a:ea typeface="+mn-ea"/>
            <a:cs typeface="+mn-cs"/>
          </a:endParaRPr>
        </a:p>
      </dgm:t>
    </dgm:pt>
    <dgm:pt modelId="{CBA0D66A-E60C-4CCB-B163-D3E26611863B}" type="parTrans" cxnId="{97E4A1D0-9551-487D-8A2F-97C9C9FFE8C7}">
      <dgm:prSet/>
      <dgm:spPr/>
      <dgm:t>
        <a:bodyPr/>
        <a:lstStyle/>
        <a:p>
          <a:endParaRPr lang="en-US"/>
        </a:p>
      </dgm:t>
    </dgm:pt>
    <dgm:pt modelId="{43F4B827-ECFD-4659-97BF-B6919435B1BF}" type="sibTrans" cxnId="{97E4A1D0-9551-487D-8A2F-97C9C9FFE8C7}">
      <dgm:prSet/>
      <dgm:spPr/>
      <dgm:t>
        <a:bodyPr/>
        <a:lstStyle/>
        <a:p>
          <a:endParaRPr lang="en-US"/>
        </a:p>
      </dgm:t>
    </dgm:pt>
    <dgm:pt modelId="{1811B6BF-C3FA-42A9-97FE-51D568DB2FDC}">
      <dgm:prSet phldrT="[Text]" custT="1"/>
      <dgm:spPr>
        <a:xfrm>
          <a:off x="0" y="344100"/>
          <a:ext cx="3365500" cy="3019500"/>
        </a:xfrm>
      </dgm:spPr>
      <dgm:t>
        <a:bodyPr/>
        <a:lstStyle/>
        <a:p>
          <a:r>
            <a:rPr lang="en-US" sz="1600" b="1" dirty="0" smtClean="0">
              <a:latin typeface="Calibri"/>
              <a:ea typeface="+mn-ea"/>
              <a:cs typeface="+mn-cs"/>
            </a:rPr>
            <a:t>Robert “Zack” Zaccaria, San Diego, CA  619-532-2375</a:t>
          </a:r>
          <a:endParaRPr lang="en-US" sz="1600" b="1" dirty="0">
            <a:latin typeface="Calibri"/>
            <a:ea typeface="+mn-ea"/>
            <a:cs typeface="+mn-cs"/>
          </a:endParaRPr>
        </a:p>
      </dgm:t>
    </dgm:pt>
    <dgm:pt modelId="{A211841D-14E1-41B2-A9D3-E8006C2A0DC4}" type="sibTrans" cxnId="{5CDC35A0-A6BD-4C6F-8D14-F51CB1BE60D7}">
      <dgm:prSet/>
      <dgm:spPr/>
      <dgm:t>
        <a:bodyPr/>
        <a:lstStyle/>
        <a:p>
          <a:endParaRPr lang="en-US"/>
        </a:p>
      </dgm:t>
    </dgm:pt>
    <dgm:pt modelId="{3F3B7CB4-D671-461C-BA85-03BADBCD1EA0}" type="parTrans" cxnId="{5CDC35A0-A6BD-4C6F-8D14-F51CB1BE60D7}">
      <dgm:prSet/>
      <dgm:spPr/>
      <dgm:t>
        <a:bodyPr/>
        <a:lstStyle/>
        <a:p>
          <a:endParaRPr lang="en-US"/>
        </a:p>
      </dgm:t>
    </dgm:pt>
    <dgm:pt modelId="{35B43B0A-21E0-44C5-8E98-FF5E97E6BB6C}" type="pres">
      <dgm:prSet presAssocID="{034003C2-B174-4761-9676-E731103A577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DDC402-7F54-43D3-AE00-7523F0202D8F}" type="pres">
      <dgm:prSet presAssocID="{7111BA15-19C8-4484-B2BE-986C96A5EFC6}" presName="composite" presStyleCnt="0"/>
      <dgm:spPr/>
      <dgm:t>
        <a:bodyPr/>
        <a:lstStyle/>
        <a:p>
          <a:endParaRPr lang="en-US"/>
        </a:p>
      </dgm:t>
    </dgm:pt>
    <dgm:pt modelId="{E6C530F0-88C1-4E57-B02B-D9A163311DF6}" type="pres">
      <dgm:prSet presAssocID="{7111BA15-19C8-4484-B2BE-986C96A5EFC6}" presName="parTx" presStyleLbl="alignNode1" presStyleIdx="0" presStyleCnt="1" custLinFactNeighborX="-972" custLinFactNeighborY="-16393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68849D3E-8313-4FE8-919F-26AB019E119D}" type="pres">
      <dgm:prSet presAssocID="{7111BA15-19C8-4484-B2BE-986C96A5EFC6}" presName="desTx" presStyleLbl="alignAccFollowNode1" presStyleIdx="0" presStyleCnt="1" custScaleX="100000" custScaleY="97171" custLinFactNeighborX="10713" custLinFactNeighborY="-831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28D74986-A503-493C-980C-103AF9CBAFE3}" srcId="{034003C2-B174-4761-9676-E731103A577D}" destId="{7111BA15-19C8-4484-B2BE-986C96A5EFC6}" srcOrd="0" destOrd="0" parTransId="{9CED421E-F8C9-4BD5-B556-40C3BBB58081}" sibTransId="{04D0BF4B-16E0-4912-B30A-57AFFFE5E767}"/>
    <dgm:cxn modelId="{4BA0AEBE-3023-48D7-BA75-B9DC684B919A}" type="presOf" srcId="{821A5D92-6299-405F-A5CF-5D59EFFB98C6}" destId="{68849D3E-8313-4FE8-919F-26AB019E119D}" srcOrd="0" destOrd="0" presId="urn:microsoft.com/office/officeart/2005/8/layout/hList1"/>
    <dgm:cxn modelId="{4C0C865C-05C1-4C5B-BEC9-C83BAF9C752A}" type="presOf" srcId="{1811B6BF-C3FA-42A9-97FE-51D568DB2FDC}" destId="{68849D3E-8313-4FE8-919F-26AB019E119D}" srcOrd="0" destOrd="1" presId="urn:microsoft.com/office/officeart/2005/8/layout/hList1"/>
    <dgm:cxn modelId="{5CDC35A0-A6BD-4C6F-8D14-F51CB1BE60D7}" srcId="{7111BA15-19C8-4484-B2BE-986C96A5EFC6}" destId="{1811B6BF-C3FA-42A9-97FE-51D568DB2FDC}" srcOrd="1" destOrd="0" parTransId="{3F3B7CB4-D671-461C-BA85-03BADBCD1EA0}" sibTransId="{A211841D-14E1-41B2-A9D3-E8006C2A0DC4}"/>
    <dgm:cxn modelId="{2A0E613E-C8CD-4A40-BAFA-5194CC2F87CA}" type="presOf" srcId="{034003C2-B174-4761-9676-E731103A577D}" destId="{35B43B0A-21E0-44C5-8E98-FF5E97E6BB6C}" srcOrd="0" destOrd="0" presId="urn:microsoft.com/office/officeart/2005/8/layout/hList1"/>
    <dgm:cxn modelId="{97E4A1D0-9551-487D-8A2F-97C9C9FFE8C7}" srcId="{7111BA15-19C8-4484-B2BE-986C96A5EFC6}" destId="{821A5D92-6299-405F-A5CF-5D59EFFB98C6}" srcOrd="0" destOrd="0" parTransId="{CBA0D66A-E60C-4CCB-B163-D3E26611863B}" sibTransId="{43F4B827-ECFD-4659-97BF-B6919435B1BF}"/>
    <dgm:cxn modelId="{93AA2A06-E725-4885-ACC9-E6D91BD5C1FE}" type="presOf" srcId="{7111BA15-19C8-4484-B2BE-986C96A5EFC6}" destId="{E6C530F0-88C1-4E57-B02B-D9A163311DF6}" srcOrd="0" destOrd="0" presId="urn:microsoft.com/office/officeart/2005/8/layout/hList1"/>
    <dgm:cxn modelId="{1F2307B0-F971-472C-A34C-D1E976EF61B9}" type="presParOf" srcId="{35B43B0A-21E0-44C5-8E98-FF5E97E6BB6C}" destId="{C2DDC402-7F54-43D3-AE00-7523F0202D8F}" srcOrd="0" destOrd="0" presId="urn:microsoft.com/office/officeart/2005/8/layout/hList1"/>
    <dgm:cxn modelId="{A817AA5A-4D06-49B3-98C2-0DA22A42D1B1}" type="presParOf" srcId="{C2DDC402-7F54-43D3-AE00-7523F0202D8F}" destId="{E6C530F0-88C1-4E57-B02B-D9A163311DF6}" srcOrd="0" destOrd="0" presId="urn:microsoft.com/office/officeart/2005/8/layout/hList1"/>
    <dgm:cxn modelId="{6F3AD424-9E20-468F-BFE0-D085D7D53552}" type="presParOf" srcId="{C2DDC402-7F54-43D3-AE00-7523F0202D8F}" destId="{68849D3E-8313-4FE8-919F-26AB019E11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34003C2-B174-4761-9676-E731103A577D}" type="doc">
      <dgm:prSet loTypeId="urn:microsoft.com/office/officeart/2005/8/layout/h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7111BA15-19C8-4484-B2BE-986C96A5EFC6}">
      <dgm:prSet phldrT="[Text]" custT="1"/>
      <dgm:spPr>
        <a:gradFill rotWithShape="0">
          <a:gsLst>
            <a:gs pos="0">
              <a:srgbClr val="FFFF66"/>
            </a:gs>
            <a:gs pos="80000">
              <a:srgbClr val="FFFF99"/>
            </a:gs>
            <a:gs pos="100000">
              <a:srgbClr val="FFFF00"/>
            </a:gs>
          </a:gsLst>
          <a:lin ang="16200000" scaled="0"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2000" b="1" smtClean="0">
              <a:solidFill>
                <a:schemeClr val="tx1"/>
              </a:solidFill>
              <a:latin typeface="Calibri"/>
              <a:ea typeface="+mn-ea"/>
              <a:cs typeface="+mn-cs"/>
            </a:rPr>
            <a:t>NAVFAC MARIANAS </a:t>
          </a:r>
          <a:r>
            <a:rPr lang="en-US" sz="2000" b="1" dirty="0" err="1" smtClean="0">
              <a:solidFill>
                <a:schemeClr val="tx1"/>
              </a:solidFill>
              <a:latin typeface="Calibri"/>
              <a:ea typeface="+mn-ea"/>
              <a:cs typeface="+mn-cs"/>
            </a:rPr>
            <a:t>N40192</a:t>
          </a:r>
          <a:endParaRPr lang="en-US" sz="2000" b="1" dirty="0">
            <a:solidFill>
              <a:schemeClr val="tx1"/>
            </a:solidFill>
            <a:latin typeface="Calibri"/>
            <a:ea typeface="+mn-ea"/>
            <a:cs typeface="+mn-cs"/>
          </a:endParaRPr>
        </a:p>
      </dgm:t>
    </dgm:pt>
    <dgm:pt modelId="{9CED421E-F8C9-4BD5-B556-40C3BBB58081}" type="parTrans" cxnId="{28D74986-A503-493C-980C-103AF9CBAFE3}">
      <dgm:prSet/>
      <dgm:spPr/>
      <dgm:t>
        <a:bodyPr/>
        <a:lstStyle/>
        <a:p>
          <a:endParaRPr lang="en-US"/>
        </a:p>
      </dgm:t>
    </dgm:pt>
    <dgm:pt modelId="{04D0BF4B-16E0-4912-B30A-57AFFFE5E767}" type="sibTrans" cxnId="{28D74986-A503-493C-980C-103AF9CBAFE3}">
      <dgm:prSet/>
      <dgm:spPr/>
      <dgm:t>
        <a:bodyPr/>
        <a:lstStyle/>
        <a:p>
          <a:endParaRPr lang="en-US"/>
        </a:p>
      </dgm:t>
    </dgm:pt>
    <dgm:pt modelId="{34F333C6-7388-4809-96BA-0EB3DD0F5FF5}">
      <dgm:prSet phldrT="[Text]" custT="1"/>
      <dgm:spPr>
        <a:xfrm>
          <a:off x="0" y="340605"/>
          <a:ext cx="2965450" cy="664289"/>
        </a:xfrm>
        <a:solidFill>
          <a:srgbClr val="FFFFCC">
            <a:alpha val="89804"/>
          </a:srgbClr>
        </a:solidFill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600" b="1" dirty="0" smtClean="0">
              <a:latin typeface="Calibri"/>
              <a:ea typeface="+mn-ea"/>
              <a:cs typeface="+mn-cs"/>
            </a:rPr>
            <a:t>Albert Sampson, Asst. Deputy Director, Guam   671-339-7090</a:t>
          </a:r>
          <a:endParaRPr lang="en-US" sz="1600" b="1" dirty="0">
            <a:latin typeface="Calibri"/>
            <a:ea typeface="+mn-ea"/>
            <a:cs typeface="+mn-cs"/>
          </a:endParaRPr>
        </a:p>
      </dgm:t>
    </dgm:pt>
    <dgm:pt modelId="{0D03F455-7167-4FBA-B5F1-B09DBA22174A}" type="parTrans" cxnId="{DAEE6C6C-3571-45A1-B107-0C866D697473}">
      <dgm:prSet/>
      <dgm:spPr/>
      <dgm:t>
        <a:bodyPr/>
        <a:lstStyle/>
        <a:p>
          <a:endParaRPr lang="en-US"/>
        </a:p>
      </dgm:t>
    </dgm:pt>
    <dgm:pt modelId="{0CA3E5BE-B989-4B7E-812F-E8316AD8C6FD}" type="sibTrans" cxnId="{DAEE6C6C-3571-45A1-B107-0C866D697473}">
      <dgm:prSet/>
      <dgm:spPr/>
      <dgm:t>
        <a:bodyPr/>
        <a:lstStyle/>
        <a:p>
          <a:endParaRPr lang="en-US"/>
        </a:p>
      </dgm:t>
    </dgm:pt>
    <dgm:pt modelId="{35B43B0A-21E0-44C5-8E98-FF5E97E6BB6C}" type="pres">
      <dgm:prSet presAssocID="{034003C2-B174-4761-9676-E731103A577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DDC402-7F54-43D3-AE00-7523F0202D8F}" type="pres">
      <dgm:prSet presAssocID="{7111BA15-19C8-4484-B2BE-986C96A5EFC6}" presName="composite" presStyleCnt="0"/>
      <dgm:spPr/>
      <dgm:t>
        <a:bodyPr/>
        <a:lstStyle/>
        <a:p>
          <a:endParaRPr lang="en-US"/>
        </a:p>
      </dgm:t>
    </dgm:pt>
    <dgm:pt modelId="{E6C530F0-88C1-4E57-B02B-D9A163311DF6}" type="pres">
      <dgm:prSet presAssocID="{7111BA15-19C8-4484-B2BE-986C96A5EFC6}" presName="parTx" presStyleLbl="alignNode1" presStyleIdx="0" presStyleCnt="1" custScaleX="111778" custScaleY="87597" custLinFactNeighborX="-6" custLinFactNeighborY="-39492">
        <dgm:presLayoutVars>
          <dgm:chMax val="0"/>
          <dgm:chPref val="0"/>
          <dgm:bulletEnabled val="1"/>
        </dgm:presLayoutVars>
      </dgm:prSet>
      <dgm:spPr>
        <a:xfrm>
          <a:off x="0" y="23805"/>
          <a:ext cx="2965450" cy="316800"/>
        </a:xfrm>
        <a:prstGeom prst="rect">
          <a:avLst/>
        </a:prstGeom>
      </dgm:spPr>
      <dgm:t>
        <a:bodyPr/>
        <a:lstStyle/>
        <a:p>
          <a:endParaRPr lang="en-US"/>
        </a:p>
      </dgm:t>
    </dgm:pt>
    <dgm:pt modelId="{68849D3E-8313-4FE8-919F-26AB019E119D}" type="pres">
      <dgm:prSet presAssocID="{7111BA15-19C8-4484-B2BE-986C96A5EFC6}" presName="desTx" presStyleLbl="alignAccFollowNode1" presStyleIdx="0" presStyleCnt="1" custAng="0" custScaleX="111778" custScaleY="80377" custLinFactNeighborX="3906" custLinFactNeighborY="-4257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28D74986-A503-493C-980C-103AF9CBAFE3}" srcId="{034003C2-B174-4761-9676-E731103A577D}" destId="{7111BA15-19C8-4484-B2BE-986C96A5EFC6}" srcOrd="0" destOrd="0" parTransId="{9CED421E-F8C9-4BD5-B556-40C3BBB58081}" sibTransId="{04D0BF4B-16E0-4912-B30A-57AFFFE5E767}"/>
    <dgm:cxn modelId="{386A3F53-0B0D-4B1D-9CB9-E295E64CE312}" type="presOf" srcId="{034003C2-B174-4761-9676-E731103A577D}" destId="{35B43B0A-21E0-44C5-8E98-FF5E97E6BB6C}" srcOrd="0" destOrd="0" presId="urn:microsoft.com/office/officeart/2005/8/layout/hList1"/>
    <dgm:cxn modelId="{DAEE6C6C-3571-45A1-B107-0C866D697473}" srcId="{7111BA15-19C8-4484-B2BE-986C96A5EFC6}" destId="{34F333C6-7388-4809-96BA-0EB3DD0F5FF5}" srcOrd="0" destOrd="0" parTransId="{0D03F455-7167-4FBA-B5F1-B09DBA22174A}" sibTransId="{0CA3E5BE-B989-4B7E-812F-E8316AD8C6FD}"/>
    <dgm:cxn modelId="{6CD9135C-BDD2-4B72-B0A5-6222395D9EE9}" type="presOf" srcId="{34F333C6-7388-4809-96BA-0EB3DD0F5FF5}" destId="{68849D3E-8313-4FE8-919F-26AB019E119D}" srcOrd="0" destOrd="0" presId="urn:microsoft.com/office/officeart/2005/8/layout/hList1"/>
    <dgm:cxn modelId="{014CA750-3D82-4B93-895E-5B8045F7A3A4}" type="presOf" srcId="{7111BA15-19C8-4484-B2BE-986C96A5EFC6}" destId="{E6C530F0-88C1-4E57-B02B-D9A163311DF6}" srcOrd="0" destOrd="0" presId="urn:microsoft.com/office/officeart/2005/8/layout/hList1"/>
    <dgm:cxn modelId="{0192FC89-8431-45E6-A866-82CB61730C70}" type="presParOf" srcId="{35B43B0A-21E0-44C5-8E98-FF5E97E6BB6C}" destId="{C2DDC402-7F54-43D3-AE00-7523F0202D8F}" srcOrd="0" destOrd="0" presId="urn:microsoft.com/office/officeart/2005/8/layout/hList1"/>
    <dgm:cxn modelId="{83119050-EE9C-46F4-833E-431C228FF5E3}" type="presParOf" srcId="{C2DDC402-7F54-43D3-AE00-7523F0202D8F}" destId="{E6C530F0-88C1-4E57-B02B-D9A163311DF6}" srcOrd="0" destOrd="0" presId="urn:microsoft.com/office/officeart/2005/8/layout/hList1"/>
    <dgm:cxn modelId="{B250B4E5-BD41-4D7C-A3CB-2641C34EEC72}" type="presParOf" srcId="{C2DDC402-7F54-43D3-AE00-7523F0202D8F}" destId="{68849D3E-8313-4FE8-919F-26AB019E11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3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34003C2-B174-4761-9676-E731103A577D}" type="doc">
      <dgm:prSet loTypeId="urn:microsoft.com/office/officeart/2005/8/layout/h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11BA15-19C8-4484-B2BE-986C96A5EFC6}">
      <dgm:prSet phldrT="[Text]" custT="1"/>
      <dgm:spPr>
        <a:xfrm>
          <a:off x="0" y="202120"/>
          <a:ext cx="3594100" cy="316800"/>
        </a:xfrm>
        <a:gradFill rotWithShape="0">
          <a:gsLst>
            <a:gs pos="0">
              <a:schemeClr val="tx1"/>
            </a:gs>
            <a:gs pos="80000">
              <a:schemeClr val="tx1">
                <a:lumMod val="75000"/>
                <a:lumOff val="25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</a:gradFill>
      </dgm:spPr>
      <dgm:t>
        <a:bodyPr/>
        <a:lstStyle/>
        <a:p>
          <a:r>
            <a:rPr lang="en-US" sz="2000" b="1" dirty="0" smtClean="0"/>
            <a:t>NAVFAC SOUTHEAST </a:t>
          </a:r>
          <a:r>
            <a:rPr lang="en-US" sz="2000" b="1" dirty="0" err="1" smtClean="0"/>
            <a:t>N69450</a:t>
          </a:r>
          <a:endParaRPr lang="en-US" sz="2000" b="1" dirty="0"/>
        </a:p>
      </dgm:t>
    </dgm:pt>
    <dgm:pt modelId="{9CED421E-F8C9-4BD5-B556-40C3BBB58081}" type="parTrans" cxnId="{28D74986-A503-493C-980C-103AF9CBAFE3}">
      <dgm:prSet/>
      <dgm:spPr/>
      <dgm:t>
        <a:bodyPr/>
        <a:lstStyle/>
        <a:p>
          <a:endParaRPr lang="en-US"/>
        </a:p>
      </dgm:t>
    </dgm:pt>
    <dgm:pt modelId="{04D0BF4B-16E0-4912-B30A-57AFFFE5E767}" type="sibTrans" cxnId="{28D74986-A503-493C-980C-103AF9CBAFE3}">
      <dgm:prSet/>
      <dgm:spPr/>
      <dgm:t>
        <a:bodyPr/>
        <a:lstStyle/>
        <a:p>
          <a:endParaRPr lang="en-US"/>
        </a:p>
      </dgm:t>
    </dgm:pt>
    <dgm:pt modelId="{821A5D92-6299-405F-A5CF-5D59EFFB98C6}">
      <dgm:prSet phldrT="[Text]" custT="1"/>
      <dgm:spPr>
        <a:xfrm>
          <a:off x="0" y="518920"/>
          <a:ext cx="3594100" cy="2657159"/>
        </a:xfrm>
      </dgm:spPr>
      <dgm:t>
        <a:bodyPr/>
        <a:lstStyle/>
        <a:p>
          <a:r>
            <a:rPr lang="en-US" sz="1600" b="1" dirty="0" smtClean="0"/>
            <a:t>Mark Brock, Asst. Deputy Director, Jacksonville, FL        904-542-6624</a:t>
          </a:r>
          <a:endParaRPr lang="en-US" sz="1600" b="1" dirty="0"/>
        </a:p>
      </dgm:t>
    </dgm:pt>
    <dgm:pt modelId="{CBA0D66A-E60C-4CCB-B163-D3E26611863B}" type="parTrans" cxnId="{97E4A1D0-9551-487D-8A2F-97C9C9FFE8C7}">
      <dgm:prSet/>
      <dgm:spPr/>
      <dgm:t>
        <a:bodyPr/>
        <a:lstStyle/>
        <a:p>
          <a:endParaRPr lang="en-US"/>
        </a:p>
      </dgm:t>
    </dgm:pt>
    <dgm:pt modelId="{43F4B827-ECFD-4659-97BF-B6919435B1BF}" type="sibTrans" cxnId="{97E4A1D0-9551-487D-8A2F-97C9C9FFE8C7}">
      <dgm:prSet/>
      <dgm:spPr/>
      <dgm:t>
        <a:bodyPr/>
        <a:lstStyle/>
        <a:p>
          <a:endParaRPr lang="en-US"/>
        </a:p>
      </dgm:t>
    </dgm:pt>
    <dgm:pt modelId="{C9970887-58D4-4E4B-86F1-4ECE259AE9EB}">
      <dgm:prSet phldrT="[Text]" custT="1"/>
      <dgm:spPr>
        <a:xfrm>
          <a:off x="0" y="518920"/>
          <a:ext cx="3594100" cy="2657159"/>
        </a:xfrm>
      </dgm:spPr>
      <dgm:t>
        <a:bodyPr/>
        <a:lstStyle/>
        <a:p>
          <a:r>
            <a:rPr lang="en-US" sz="1600" b="1" dirty="0" smtClean="0"/>
            <a:t>Dawn Brown,  Jacksonville, FL 904-542-6629</a:t>
          </a:r>
          <a:endParaRPr lang="en-US" sz="1600" b="1" dirty="0"/>
        </a:p>
      </dgm:t>
    </dgm:pt>
    <dgm:pt modelId="{8D1C11F3-A0DD-4429-986E-AF6FFDAF738E}" type="parTrans" cxnId="{D5992DF3-0376-4A0E-9060-67220C5D925C}">
      <dgm:prSet/>
      <dgm:spPr/>
      <dgm:t>
        <a:bodyPr/>
        <a:lstStyle/>
        <a:p>
          <a:endParaRPr lang="en-US"/>
        </a:p>
      </dgm:t>
    </dgm:pt>
    <dgm:pt modelId="{88D6EFE4-9930-421D-9AD3-25C71D654630}" type="sibTrans" cxnId="{D5992DF3-0376-4A0E-9060-67220C5D925C}">
      <dgm:prSet/>
      <dgm:spPr/>
      <dgm:t>
        <a:bodyPr/>
        <a:lstStyle/>
        <a:p>
          <a:endParaRPr lang="en-US"/>
        </a:p>
      </dgm:t>
    </dgm:pt>
    <dgm:pt modelId="{35B43B0A-21E0-44C5-8E98-FF5E97E6BB6C}" type="pres">
      <dgm:prSet presAssocID="{034003C2-B174-4761-9676-E731103A577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DDC402-7F54-43D3-AE00-7523F0202D8F}" type="pres">
      <dgm:prSet presAssocID="{7111BA15-19C8-4484-B2BE-986C96A5EFC6}" presName="composite" presStyleCnt="0"/>
      <dgm:spPr/>
      <dgm:t>
        <a:bodyPr/>
        <a:lstStyle/>
        <a:p>
          <a:endParaRPr lang="en-US"/>
        </a:p>
      </dgm:t>
    </dgm:pt>
    <dgm:pt modelId="{E6C530F0-88C1-4E57-B02B-D9A163311DF6}" type="pres">
      <dgm:prSet presAssocID="{7111BA15-19C8-4484-B2BE-986C96A5EFC6}" presName="parTx" presStyleLbl="alignNode1" presStyleIdx="0" presStyleCnt="1" custScaleY="96090" custLinFactX="19512" custLinFactY="-300000" custLinFactNeighborX="100000" custLinFactNeighborY="-36639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849D3E-8313-4FE8-919F-26AB019E119D}" type="pres">
      <dgm:prSet presAssocID="{7111BA15-19C8-4484-B2BE-986C96A5EFC6}" presName="desTx" presStyleLbl="alignAccFollowNode1" presStyleIdx="0" presStyleCnt="1" custLinFactNeighborX="3907" custLinFactNeighborY="4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8D74986-A503-493C-980C-103AF9CBAFE3}" srcId="{034003C2-B174-4761-9676-E731103A577D}" destId="{7111BA15-19C8-4484-B2BE-986C96A5EFC6}" srcOrd="0" destOrd="0" parTransId="{9CED421E-F8C9-4BD5-B556-40C3BBB58081}" sibTransId="{04D0BF4B-16E0-4912-B30A-57AFFFE5E767}"/>
    <dgm:cxn modelId="{3C978659-9EF7-4491-B2B6-BD26E3E7D23C}" type="presOf" srcId="{7111BA15-19C8-4484-B2BE-986C96A5EFC6}" destId="{E6C530F0-88C1-4E57-B02B-D9A163311DF6}" srcOrd="0" destOrd="0" presId="urn:microsoft.com/office/officeart/2005/8/layout/hList1"/>
    <dgm:cxn modelId="{97E4A1D0-9551-487D-8A2F-97C9C9FFE8C7}" srcId="{7111BA15-19C8-4484-B2BE-986C96A5EFC6}" destId="{821A5D92-6299-405F-A5CF-5D59EFFB98C6}" srcOrd="0" destOrd="0" parTransId="{CBA0D66A-E60C-4CCB-B163-D3E26611863B}" sibTransId="{43F4B827-ECFD-4659-97BF-B6919435B1BF}"/>
    <dgm:cxn modelId="{B54D3E16-485A-4FD9-9501-25BEC294B7B6}" type="presOf" srcId="{C9970887-58D4-4E4B-86F1-4ECE259AE9EB}" destId="{68849D3E-8313-4FE8-919F-26AB019E119D}" srcOrd="0" destOrd="1" presId="urn:microsoft.com/office/officeart/2005/8/layout/hList1"/>
    <dgm:cxn modelId="{D5992DF3-0376-4A0E-9060-67220C5D925C}" srcId="{7111BA15-19C8-4484-B2BE-986C96A5EFC6}" destId="{C9970887-58D4-4E4B-86F1-4ECE259AE9EB}" srcOrd="1" destOrd="0" parTransId="{8D1C11F3-A0DD-4429-986E-AF6FFDAF738E}" sibTransId="{88D6EFE4-9930-421D-9AD3-25C71D654630}"/>
    <dgm:cxn modelId="{F0B956C8-000C-474E-A73F-5C58A707CAA1}" type="presOf" srcId="{821A5D92-6299-405F-A5CF-5D59EFFB98C6}" destId="{68849D3E-8313-4FE8-919F-26AB019E119D}" srcOrd="0" destOrd="0" presId="urn:microsoft.com/office/officeart/2005/8/layout/hList1"/>
    <dgm:cxn modelId="{770EEED1-7AA3-46F6-B6FF-FB9D8DDEF3AE}" type="presOf" srcId="{034003C2-B174-4761-9676-E731103A577D}" destId="{35B43B0A-21E0-44C5-8E98-FF5E97E6BB6C}" srcOrd="0" destOrd="0" presId="urn:microsoft.com/office/officeart/2005/8/layout/hList1"/>
    <dgm:cxn modelId="{B884335B-CEFF-4074-B042-7938A9A23652}" type="presParOf" srcId="{35B43B0A-21E0-44C5-8E98-FF5E97E6BB6C}" destId="{C2DDC402-7F54-43D3-AE00-7523F0202D8F}" srcOrd="0" destOrd="0" presId="urn:microsoft.com/office/officeart/2005/8/layout/hList1"/>
    <dgm:cxn modelId="{894FC044-D4DD-4998-B6C9-B90A9D90FC59}" type="presParOf" srcId="{C2DDC402-7F54-43D3-AE00-7523F0202D8F}" destId="{E6C530F0-88C1-4E57-B02B-D9A163311DF6}" srcOrd="0" destOrd="0" presId="urn:microsoft.com/office/officeart/2005/8/layout/hList1"/>
    <dgm:cxn modelId="{2410297A-B8B4-4286-BA4D-90915565CF96}" type="presParOf" srcId="{C2DDC402-7F54-43D3-AE00-7523F0202D8F}" destId="{68849D3E-8313-4FE8-919F-26AB019E11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4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34003C2-B174-4761-9676-E731103A577D}" type="doc">
      <dgm:prSet loTypeId="urn:microsoft.com/office/officeart/2005/8/layout/hList1" loCatId="list" qsTypeId="urn:microsoft.com/office/officeart/2005/8/quickstyle/simple5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7111BA15-19C8-4484-B2BE-986C96A5EFC6}">
      <dgm:prSet phldrT="[Text]" custT="1"/>
      <dgm:spPr>
        <a:xfrm>
          <a:off x="0" y="59829"/>
          <a:ext cx="3613150" cy="316800"/>
        </a:xfrm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2000" b="1" dirty="0" smtClean="0">
              <a:latin typeface="Calibri"/>
              <a:ea typeface="+mn-ea"/>
              <a:cs typeface="+mn-cs"/>
            </a:rPr>
            <a:t>NAVFAC WASHINGTON </a:t>
          </a:r>
          <a:r>
            <a:rPr lang="en-US" sz="2000" b="1" dirty="0" err="1" smtClean="0">
              <a:latin typeface="Calibri"/>
              <a:ea typeface="+mn-ea"/>
              <a:cs typeface="+mn-cs"/>
            </a:rPr>
            <a:t>N40080</a:t>
          </a:r>
          <a:endParaRPr lang="en-US" sz="2000" b="1" dirty="0">
            <a:latin typeface="Calibri"/>
            <a:ea typeface="+mn-ea"/>
            <a:cs typeface="+mn-cs"/>
          </a:endParaRPr>
        </a:p>
      </dgm:t>
    </dgm:pt>
    <dgm:pt modelId="{9CED421E-F8C9-4BD5-B556-40C3BBB58081}" type="parTrans" cxnId="{28D74986-A503-493C-980C-103AF9CBAFE3}">
      <dgm:prSet/>
      <dgm:spPr/>
      <dgm:t>
        <a:bodyPr/>
        <a:lstStyle/>
        <a:p>
          <a:endParaRPr lang="en-US"/>
        </a:p>
      </dgm:t>
    </dgm:pt>
    <dgm:pt modelId="{04D0BF4B-16E0-4912-B30A-57AFFFE5E767}" type="sibTrans" cxnId="{28D74986-A503-493C-980C-103AF9CBAFE3}">
      <dgm:prSet/>
      <dgm:spPr/>
      <dgm:t>
        <a:bodyPr/>
        <a:lstStyle/>
        <a:p>
          <a:endParaRPr lang="en-US"/>
        </a:p>
      </dgm:t>
    </dgm:pt>
    <dgm:pt modelId="{451BC57A-39D0-4B88-8700-DE10464DA726}">
      <dgm:prSet phldrT="[Text]" custT="1"/>
      <dgm:spPr>
        <a:xfrm>
          <a:off x="0" y="376629"/>
          <a:ext cx="3613150" cy="1570140"/>
        </a:xfrm>
      </dgm:spPr>
      <dgm:t>
        <a:bodyPr/>
        <a:lstStyle/>
        <a:p>
          <a:r>
            <a:rPr lang="en-US" sz="1500" b="1" dirty="0" smtClean="0">
              <a:latin typeface="Calibri"/>
              <a:ea typeface="+mn-ea"/>
              <a:cs typeface="+mn-cs"/>
            </a:rPr>
            <a:t>Vacant, Asst. Deputy Director,  Washington, D.C.   202-685-0088</a:t>
          </a:r>
          <a:endParaRPr lang="en-US" sz="1500" b="1" dirty="0">
            <a:latin typeface="Calibri"/>
            <a:ea typeface="+mn-ea"/>
            <a:cs typeface="+mn-cs"/>
          </a:endParaRPr>
        </a:p>
      </dgm:t>
    </dgm:pt>
    <dgm:pt modelId="{9D1A715E-5668-45B9-94E2-5BCB79E51DCE}" type="parTrans" cxnId="{2B28E9DA-E785-4B98-808F-BE6269BE6FF0}">
      <dgm:prSet/>
      <dgm:spPr/>
      <dgm:t>
        <a:bodyPr/>
        <a:lstStyle/>
        <a:p>
          <a:endParaRPr lang="en-US"/>
        </a:p>
      </dgm:t>
    </dgm:pt>
    <dgm:pt modelId="{B5DB8D77-60D5-4D3D-BADA-319EB57B2131}" type="sibTrans" cxnId="{2B28E9DA-E785-4B98-808F-BE6269BE6FF0}">
      <dgm:prSet/>
      <dgm:spPr/>
      <dgm:t>
        <a:bodyPr/>
        <a:lstStyle/>
        <a:p>
          <a:endParaRPr lang="en-US"/>
        </a:p>
      </dgm:t>
    </dgm:pt>
    <dgm:pt modelId="{B4969948-8815-4A22-B66A-F99DC86119F6}">
      <dgm:prSet phldrT="[Text]" custT="1" custLinFactNeighborY="7498"/>
      <dgm:spPr>
        <a:xfrm>
          <a:off x="0" y="376629"/>
          <a:ext cx="3613150" cy="1570140"/>
        </a:xfrm>
        <a:prstGeom prst="rect">
          <a:avLst/>
        </a:prstGeom>
      </dgm:spPr>
      <dgm:t>
        <a:bodyPr/>
        <a:lstStyle/>
        <a:p>
          <a:r>
            <a:rPr lang="en-US" sz="1500" b="1" dirty="0" smtClean="0">
              <a:latin typeface="Calibri"/>
              <a:ea typeface="+mn-ea"/>
              <a:cs typeface="+mn-cs"/>
            </a:rPr>
            <a:t>Vacant, Washington, DC 202-433-4371</a:t>
          </a:r>
          <a:endParaRPr lang="en-US" sz="1500" b="1" dirty="0">
            <a:latin typeface="Calibri"/>
            <a:ea typeface="+mn-ea"/>
            <a:cs typeface="+mn-cs"/>
          </a:endParaRPr>
        </a:p>
      </dgm:t>
    </dgm:pt>
    <dgm:pt modelId="{A538586A-7521-44C2-96E2-09C9DF3122D3}" type="parTrans" cxnId="{BAA79A02-57B7-4828-A4BD-67E6B0A2BABF}">
      <dgm:prSet/>
      <dgm:spPr/>
      <dgm:t>
        <a:bodyPr/>
        <a:lstStyle/>
        <a:p>
          <a:endParaRPr lang="en-US"/>
        </a:p>
      </dgm:t>
    </dgm:pt>
    <dgm:pt modelId="{60D69CDD-13CC-4267-A95C-9988624D88B1}" type="sibTrans" cxnId="{BAA79A02-57B7-4828-A4BD-67E6B0A2BABF}">
      <dgm:prSet/>
      <dgm:spPr/>
      <dgm:t>
        <a:bodyPr/>
        <a:lstStyle/>
        <a:p>
          <a:endParaRPr lang="en-US"/>
        </a:p>
      </dgm:t>
    </dgm:pt>
    <dgm:pt modelId="{965DEE7D-10BD-4A12-92FD-5DE61301AA45}">
      <dgm:prSet phldrT="[Text]" custT="1"/>
      <dgm:spPr>
        <a:xfrm>
          <a:off x="0" y="376629"/>
          <a:ext cx="3613150" cy="1570140"/>
        </a:xfrm>
      </dgm:spPr>
      <dgm:t>
        <a:bodyPr/>
        <a:lstStyle/>
        <a:p>
          <a:r>
            <a:rPr lang="en-US" sz="1600" b="1" dirty="0" smtClean="0">
              <a:latin typeface="Calibri"/>
              <a:ea typeface="+mn-ea"/>
              <a:cs typeface="+mn-cs"/>
            </a:rPr>
            <a:t>Contact NAVFAC MID ATLANTIC</a:t>
          </a:r>
          <a:endParaRPr lang="en-US" sz="1600" b="1" dirty="0">
            <a:latin typeface="Calibri"/>
            <a:ea typeface="+mn-ea"/>
            <a:cs typeface="+mn-cs"/>
          </a:endParaRPr>
        </a:p>
      </dgm:t>
    </dgm:pt>
    <dgm:pt modelId="{4971E408-0201-461E-BF16-78977F3EF7A7}" type="parTrans" cxnId="{239042EE-1B55-4099-AB8F-811326BA7D4C}">
      <dgm:prSet/>
      <dgm:spPr/>
      <dgm:t>
        <a:bodyPr/>
        <a:lstStyle/>
        <a:p>
          <a:endParaRPr lang="en-US"/>
        </a:p>
      </dgm:t>
    </dgm:pt>
    <dgm:pt modelId="{46212D42-7AE9-4156-A711-E30DD57C6678}" type="sibTrans" cxnId="{239042EE-1B55-4099-AB8F-811326BA7D4C}">
      <dgm:prSet/>
      <dgm:spPr/>
      <dgm:t>
        <a:bodyPr/>
        <a:lstStyle/>
        <a:p>
          <a:endParaRPr lang="en-US"/>
        </a:p>
      </dgm:t>
    </dgm:pt>
    <dgm:pt modelId="{35B43B0A-21E0-44C5-8E98-FF5E97E6BB6C}" type="pres">
      <dgm:prSet presAssocID="{034003C2-B174-4761-9676-E731103A577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DDC402-7F54-43D3-AE00-7523F0202D8F}" type="pres">
      <dgm:prSet presAssocID="{7111BA15-19C8-4484-B2BE-986C96A5EFC6}" presName="composite" presStyleCnt="0"/>
      <dgm:spPr/>
      <dgm:t>
        <a:bodyPr/>
        <a:lstStyle/>
        <a:p>
          <a:endParaRPr lang="en-US"/>
        </a:p>
      </dgm:t>
    </dgm:pt>
    <dgm:pt modelId="{E6C530F0-88C1-4E57-B02B-D9A163311DF6}" type="pres">
      <dgm:prSet presAssocID="{7111BA15-19C8-4484-B2BE-986C96A5EFC6}" presName="parTx" presStyleLbl="alignNode1" presStyleIdx="0" presStyleCnt="1" custScaleY="100000" custLinFactNeighborX="2372" custLinFactNeighborY="-7962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68849D3E-8313-4FE8-919F-26AB019E119D}" type="pres">
      <dgm:prSet presAssocID="{7111BA15-19C8-4484-B2BE-986C96A5EFC6}" presName="desTx" presStyleLbl="alignAccFollowNode1" presStyleIdx="0" presStyleCnt="1" custScaleY="101059" custLinFactNeighborX="751" custLinFactNeighborY="749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15C5E12B-AB57-4CF8-9C2D-3BADD57B7954}" type="presOf" srcId="{965DEE7D-10BD-4A12-92FD-5DE61301AA45}" destId="{68849D3E-8313-4FE8-919F-26AB019E119D}" srcOrd="0" destOrd="2" presId="urn:microsoft.com/office/officeart/2005/8/layout/hList1"/>
    <dgm:cxn modelId="{239042EE-1B55-4099-AB8F-811326BA7D4C}" srcId="{7111BA15-19C8-4484-B2BE-986C96A5EFC6}" destId="{965DEE7D-10BD-4A12-92FD-5DE61301AA45}" srcOrd="2" destOrd="0" parTransId="{4971E408-0201-461E-BF16-78977F3EF7A7}" sibTransId="{46212D42-7AE9-4156-A711-E30DD57C6678}"/>
    <dgm:cxn modelId="{EE381C49-84A8-4DF0-A107-BC29910C7C11}" type="presOf" srcId="{034003C2-B174-4761-9676-E731103A577D}" destId="{35B43B0A-21E0-44C5-8E98-FF5E97E6BB6C}" srcOrd="0" destOrd="0" presId="urn:microsoft.com/office/officeart/2005/8/layout/hList1"/>
    <dgm:cxn modelId="{05F139E3-73F4-417D-8F70-F8A7B0E6CB0E}" type="presOf" srcId="{B4969948-8815-4A22-B66A-F99DC86119F6}" destId="{68849D3E-8313-4FE8-919F-26AB019E119D}" srcOrd="0" destOrd="1" presId="urn:microsoft.com/office/officeart/2005/8/layout/hList1"/>
    <dgm:cxn modelId="{B21F1427-3037-48F4-9E4D-C0F0A4A37FA0}" type="presOf" srcId="{451BC57A-39D0-4B88-8700-DE10464DA726}" destId="{68849D3E-8313-4FE8-919F-26AB019E119D}" srcOrd="0" destOrd="0" presId="urn:microsoft.com/office/officeart/2005/8/layout/hList1"/>
    <dgm:cxn modelId="{2B28E9DA-E785-4B98-808F-BE6269BE6FF0}" srcId="{7111BA15-19C8-4484-B2BE-986C96A5EFC6}" destId="{451BC57A-39D0-4B88-8700-DE10464DA726}" srcOrd="0" destOrd="0" parTransId="{9D1A715E-5668-45B9-94E2-5BCB79E51DCE}" sibTransId="{B5DB8D77-60D5-4D3D-BADA-319EB57B2131}"/>
    <dgm:cxn modelId="{BAA79A02-57B7-4828-A4BD-67E6B0A2BABF}" srcId="{7111BA15-19C8-4484-B2BE-986C96A5EFC6}" destId="{B4969948-8815-4A22-B66A-F99DC86119F6}" srcOrd="1" destOrd="0" parTransId="{A538586A-7521-44C2-96E2-09C9DF3122D3}" sibTransId="{60D69CDD-13CC-4267-A95C-9988624D88B1}"/>
    <dgm:cxn modelId="{28D74986-A503-493C-980C-103AF9CBAFE3}" srcId="{034003C2-B174-4761-9676-E731103A577D}" destId="{7111BA15-19C8-4484-B2BE-986C96A5EFC6}" srcOrd="0" destOrd="0" parTransId="{9CED421E-F8C9-4BD5-B556-40C3BBB58081}" sibTransId="{04D0BF4B-16E0-4912-B30A-57AFFFE5E767}"/>
    <dgm:cxn modelId="{013DAB5C-1E2C-45FC-A4B4-5F9EA1FC50EA}" type="presOf" srcId="{7111BA15-19C8-4484-B2BE-986C96A5EFC6}" destId="{E6C530F0-88C1-4E57-B02B-D9A163311DF6}" srcOrd="0" destOrd="0" presId="urn:microsoft.com/office/officeart/2005/8/layout/hList1"/>
    <dgm:cxn modelId="{FB138F08-3F68-4039-A24A-CDBC1795F2CF}" type="presParOf" srcId="{35B43B0A-21E0-44C5-8E98-FF5E97E6BB6C}" destId="{C2DDC402-7F54-43D3-AE00-7523F0202D8F}" srcOrd="0" destOrd="0" presId="urn:microsoft.com/office/officeart/2005/8/layout/hList1"/>
    <dgm:cxn modelId="{602004D9-DEDE-4BE8-BD5D-077D7C0ADAC2}" type="presParOf" srcId="{C2DDC402-7F54-43D3-AE00-7523F0202D8F}" destId="{E6C530F0-88C1-4E57-B02B-D9A163311DF6}" srcOrd="0" destOrd="0" presId="urn:microsoft.com/office/officeart/2005/8/layout/hList1"/>
    <dgm:cxn modelId="{F85637BB-ADB2-4ECF-81DC-D345DFFEDA22}" type="presParOf" srcId="{C2DDC402-7F54-43D3-AE00-7523F0202D8F}" destId="{68849D3E-8313-4FE8-919F-26AB019E11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4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C530F0-88C1-4E57-B02B-D9A163311DF6}">
      <dsp:nvSpPr>
        <dsp:cNvPr id="0" name=""/>
        <dsp:cNvSpPr/>
      </dsp:nvSpPr>
      <dsp:spPr>
        <a:xfrm>
          <a:off x="2617" y="-260821"/>
          <a:ext cx="3121149" cy="76594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i="0" u="none" kern="1200" dirty="0" smtClean="0">
              <a:solidFill>
                <a:srgbClr val="FFFF66"/>
              </a:solidFill>
            </a:rPr>
            <a:t>NAVFAC HEADQUARTERS </a:t>
          </a:r>
          <a:r>
            <a:rPr lang="en-US" sz="2100" b="1" i="0" u="none" kern="1200" dirty="0" err="1" smtClean="0">
              <a:solidFill>
                <a:srgbClr val="FFFF66"/>
              </a:solidFill>
            </a:rPr>
            <a:t>N00025</a:t>
          </a:r>
          <a:endParaRPr lang="en-US" sz="2100" b="1" i="0" u="none" kern="1200" dirty="0">
            <a:solidFill>
              <a:srgbClr val="FFFF66"/>
            </a:solidFill>
          </a:endParaRPr>
        </a:p>
      </dsp:txBody>
      <dsp:txXfrm>
        <a:off x="2617" y="-260821"/>
        <a:ext cx="3121149" cy="765944"/>
      </dsp:txXfrm>
    </dsp:sp>
    <dsp:sp modelId="{68849D3E-8313-4FE8-919F-26AB019E119D}">
      <dsp:nvSpPr>
        <dsp:cNvPr id="0" name=""/>
        <dsp:cNvSpPr/>
      </dsp:nvSpPr>
      <dsp:spPr>
        <a:xfrm>
          <a:off x="3050" y="505123"/>
          <a:ext cx="3121149" cy="1427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Bianca Henderson, Associate Director,  Washington, D.C.  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202-685-9129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Christy Strong, Program Analyst, Washington,  D.C. 202-685-0442</a:t>
          </a:r>
          <a:endParaRPr lang="en-US" sz="1600" b="1" kern="1200" dirty="0"/>
        </a:p>
      </dsp:txBody>
      <dsp:txXfrm>
        <a:off x="3050" y="505123"/>
        <a:ext cx="3121149" cy="14274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C530F0-88C1-4E57-B02B-D9A163311DF6}">
      <dsp:nvSpPr>
        <dsp:cNvPr id="0" name=""/>
        <dsp:cNvSpPr/>
      </dsp:nvSpPr>
      <dsp:spPr>
        <a:xfrm>
          <a:off x="0" y="-186254"/>
          <a:ext cx="3112946" cy="72964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Calibri"/>
              <a:ea typeface="+mn-ea"/>
              <a:cs typeface="+mn-cs"/>
            </a:rPr>
            <a:t>NAVFAC NORTHWEST </a:t>
          </a:r>
          <a:r>
            <a:rPr lang="en-US" sz="2000" b="1" kern="1200" dirty="0" err="1" smtClean="0">
              <a:latin typeface="Calibri"/>
              <a:ea typeface="+mn-ea"/>
              <a:cs typeface="+mn-cs"/>
            </a:rPr>
            <a:t>N44225</a:t>
          </a:r>
          <a:endParaRPr lang="en-US" sz="2000" b="1" kern="1200" dirty="0">
            <a:latin typeface="Calibri"/>
            <a:ea typeface="+mn-ea"/>
            <a:cs typeface="+mn-cs"/>
          </a:endParaRPr>
        </a:p>
      </dsp:txBody>
      <dsp:txXfrm>
        <a:off x="0" y="-186254"/>
        <a:ext cx="3112946" cy="729647"/>
      </dsp:txXfrm>
    </dsp:sp>
    <dsp:sp modelId="{68849D3E-8313-4FE8-919F-26AB019E119D}">
      <dsp:nvSpPr>
        <dsp:cNvPr id="0" name=""/>
        <dsp:cNvSpPr/>
      </dsp:nvSpPr>
      <dsp:spPr>
        <a:xfrm>
          <a:off x="0" y="542113"/>
          <a:ext cx="3112946" cy="925937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>
              <a:latin typeface="Calibri"/>
              <a:ea typeface="+mn-ea"/>
              <a:cs typeface="+mn-cs"/>
            </a:rPr>
            <a:t>James Niles, Asst. Deputy Director, Silverdale, WA                           360-396-0038</a:t>
          </a:r>
          <a:endParaRPr lang="en-US" sz="1600" b="1" kern="1200" dirty="0">
            <a:latin typeface="Calibri"/>
            <a:ea typeface="+mn-ea"/>
            <a:cs typeface="+mn-cs"/>
          </a:endParaRPr>
        </a:p>
      </dsp:txBody>
      <dsp:txXfrm>
        <a:off x="0" y="542113"/>
        <a:ext cx="3112946" cy="92593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C530F0-88C1-4E57-B02B-D9A163311DF6}">
      <dsp:nvSpPr>
        <dsp:cNvPr id="0" name=""/>
        <dsp:cNvSpPr/>
      </dsp:nvSpPr>
      <dsp:spPr>
        <a:xfrm>
          <a:off x="13" y="-53076"/>
          <a:ext cx="3049646" cy="49529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NAVFAC MID ATLANTIC N40085</a:t>
          </a:r>
          <a:endParaRPr lang="en-US" sz="2000" b="1" kern="1200" dirty="0"/>
        </a:p>
      </dsp:txBody>
      <dsp:txXfrm>
        <a:off x="13" y="-53076"/>
        <a:ext cx="3049646" cy="495299"/>
      </dsp:txXfrm>
    </dsp:sp>
    <dsp:sp modelId="{68849D3E-8313-4FE8-919F-26AB019E119D}">
      <dsp:nvSpPr>
        <dsp:cNvPr id="0" name=""/>
        <dsp:cNvSpPr/>
      </dsp:nvSpPr>
      <dsp:spPr>
        <a:xfrm>
          <a:off x="13" y="458715"/>
          <a:ext cx="3043698" cy="1427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Keith Logan, Asst. Deputy Director,  Norfolk, VA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757-341-0092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Kim Vallone, Camp Lejeune, NC                             910-451-2582 </a:t>
          </a:r>
          <a:r>
            <a:rPr lang="en-US" sz="1600" b="1" kern="1200" dirty="0" err="1" smtClean="0"/>
            <a:t>x5289</a:t>
          </a:r>
          <a:endParaRPr lang="en-US" sz="1600" b="1" kern="1200" dirty="0"/>
        </a:p>
      </dsp:txBody>
      <dsp:txXfrm>
        <a:off x="13" y="458715"/>
        <a:ext cx="3043698" cy="14274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C530F0-88C1-4E57-B02B-D9A163311DF6}">
      <dsp:nvSpPr>
        <dsp:cNvPr id="0" name=""/>
        <dsp:cNvSpPr/>
      </dsp:nvSpPr>
      <dsp:spPr>
        <a:xfrm>
          <a:off x="6247" y="0"/>
          <a:ext cx="3194152" cy="87869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latin typeface="Calibri"/>
              <a:ea typeface="+mn-ea"/>
              <a:cs typeface="+mn-cs"/>
            </a:rPr>
            <a:t>Engineering </a:t>
          </a:r>
          <a:r>
            <a:rPr lang="en-US" sz="1800" b="1" kern="1200" dirty="0" smtClean="0">
              <a:latin typeface="Calibri"/>
              <a:ea typeface="+mn-ea"/>
              <a:cs typeface="+mn-cs"/>
            </a:rPr>
            <a:t>&amp; Expeditionary Warfare Center               </a:t>
          </a:r>
          <a:r>
            <a:rPr lang="en-US" sz="1800" b="1" kern="1200" dirty="0" err="1" smtClean="0">
              <a:latin typeface="Calibri"/>
              <a:ea typeface="+mn-ea"/>
              <a:cs typeface="+mn-cs"/>
            </a:rPr>
            <a:t>N39430</a:t>
          </a:r>
          <a:endParaRPr lang="en-US" sz="1800" b="1" kern="1200" dirty="0">
            <a:latin typeface="Calibri"/>
            <a:ea typeface="+mn-ea"/>
            <a:cs typeface="+mn-cs"/>
          </a:endParaRPr>
        </a:p>
      </dsp:txBody>
      <dsp:txXfrm>
        <a:off x="6247" y="0"/>
        <a:ext cx="3194152" cy="878691"/>
      </dsp:txXfrm>
    </dsp:sp>
    <dsp:sp modelId="{68849D3E-8313-4FE8-919F-26AB019E119D}">
      <dsp:nvSpPr>
        <dsp:cNvPr id="0" name=""/>
        <dsp:cNvSpPr/>
      </dsp:nvSpPr>
      <dsp:spPr>
        <a:xfrm>
          <a:off x="3123" y="878691"/>
          <a:ext cx="3194152" cy="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b="1" kern="1200" dirty="0">
            <a:latin typeface="Calibri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>
              <a:latin typeface="Calibri"/>
              <a:ea typeface="+mn-ea"/>
              <a:cs typeface="+mn-cs"/>
            </a:rPr>
            <a:t>Raymond Brothers, Deputy Director,  Port Hueneme,  CA                   805-982-1254</a:t>
          </a:r>
          <a:endParaRPr lang="en-US" sz="1600" b="1" kern="1200" dirty="0">
            <a:latin typeface="Calibri"/>
            <a:ea typeface="+mn-ea"/>
            <a:cs typeface="+mn-cs"/>
          </a:endParaRPr>
        </a:p>
      </dsp:txBody>
      <dsp:txXfrm>
        <a:off x="3123" y="878691"/>
        <a:ext cx="3194152" cy="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C530F0-88C1-4E57-B02B-D9A163311DF6}">
      <dsp:nvSpPr>
        <dsp:cNvPr id="0" name=""/>
        <dsp:cNvSpPr/>
      </dsp:nvSpPr>
      <dsp:spPr>
        <a:xfrm>
          <a:off x="0" y="14734"/>
          <a:ext cx="3200400" cy="57600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Calibri"/>
              <a:ea typeface="+mn-ea"/>
              <a:cs typeface="+mn-cs"/>
            </a:rPr>
            <a:t>NAVFAC PACIFIC     </a:t>
          </a:r>
          <a:r>
            <a:rPr lang="en-US" sz="2000" b="1" kern="1200" dirty="0" err="1" smtClean="0">
              <a:latin typeface="Calibri"/>
              <a:ea typeface="+mn-ea"/>
              <a:cs typeface="+mn-cs"/>
            </a:rPr>
            <a:t>N62742</a:t>
          </a:r>
          <a:endParaRPr lang="en-US" sz="2000" b="1" kern="1200" dirty="0">
            <a:latin typeface="Calibri"/>
            <a:ea typeface="+mn-ea"/>
            <a:cs typeface="+mn-cs"/>
          </a:endParaRPr>
        </a:p>
      </dsp:txBody>
      <dsp:txXfrm>
        <a:off x="0" y="14734"/>
        <a:ext cx="3200400" cy="576000"/>
      </dsp:txXfrm>
    </dsp:sp>
    <dsp:sp modelId="{68849D3E-8313-4FE8-919F-26AB019E119D}">
      <dsp:nvSpPr>
        <dsp:cNvPr id="0" name=""/>
        <dsp:cNvSpPr/>
      </dsp:nvSpPr>
      <dsp:spPr>
        <a:xfrm>
          <a:off x="0" y="601367"/>
          <a:ext cx="3200400" cy="90584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>
              <a:latin typeface="Calibri"/>
              <a:ea typeface="+mn-ea"/>
              <a:cs typeface="+mn-cs"/>
            </a:rPr>
            <a:t>Lisa Roth,  Deputy Director    Pearl Harbor, HI                              808-472-1045</a:t>
          </a:r>
          <a:endParaRPr lang="en-US" sz="1600" b="1" kern="1200" dirty="0">
            <a:latin typeface="Calibri"/>
            <a:ea typeface="+mn-ea"/>
            <a:cs typeface="+mn-cs"/>
          </a:endParaRPr>
        </a:p>
      </dsp:txBody>
      <dsp:txXfrm>
        <a:off x="0" y="601367"/>
        <a:ext cx="3200400" cy="9058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C530F0-88C1-4E57-B02B-D9A163311DF6}">
      <dsp:nvSpPr>
        <dsp:cNvPr id="0" name=""/>
        <dsp:cNvSpPr/>
      </dsp:nvSpPr>
      <dsp:spPr>
        <a:xfrm>
          <a:off x="0" y="0"/>
          <a:ext cx="3124200" cy="489600"/>
        </a:xfrm>
        <a:prstGeom prst="rect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 w="9525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NAVFAC HAWAII     N62478</a:t>
          </a:r>
          <a:endParaRPr lang="en-US" sz="2000" b="1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</dsp:txBody>
      <dsp:txXfrm>
        <a:off x="0" y="0"/>
        <a:ext cx="3124200" cy="489600"/>
      </dsp:txXfrm>
    </dsp:sp>
    <dsp:sp modelId="{68849D3E-8313-4FE8-919F-26AB019E119D}">
      <dsp:nvSpPr>
        <dsp:cNvPr id="0" name=""/>
        <dsp:cNvSpPr/>
      </dsp:nvSpPr>
      <dsp:spPr>
        <a:xfrm>
          <a:off x="0" y="504433"/>
          <a:ext cx="3124200" cy="886635"/>
        </a:xfrm>
        <a:prstGeom prst="rect">
          <a:avLst/>
        </a:prstGeom>
        <a:solidFill>
          <a:srgbClr val="9BBB59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9BBB59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Patrick Ompad, Asst. Deputy Director, Honolulu, HI             808-474-4554</a:t>
          </a:r>
          <a:endParaRPr lang="en-US" sz="16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0" y="504433"/>
        <a:ext cx="3124200" cy="8866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D21282-DA2C-45AD-9A0B-71B87F6BFAA6}">
      <dsp:nvSpPr>
        <dsp:cNvPr id="0" name=""/>
        <dsp:cNvSpPr/>
      </dsp:nvSpPr>
      <dsp:spPr>
        <a:xfrm>
          <a:off x="3050" y="-219616"/>
          <a:ext cx="3121149" cy="82390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Calibri"/>
              <a:ea typeface="+mn-ea"/>
              <a:cs typeface="+mn-cs"/>
            </a:rPr>
            <a:t>NAVFAC ATLANTIC  </a:t>
          </a:r>
          <a:r>
            <a:rPr lang="en-US" sz="2000" b="1" kern="1200" dirty="0" err="1" smtClean="0">
              <a:latin typeface="Calibri"/>
              <a:ea typeface="+mn-ea"/>
              <a:cs typeface="+mn-cs"/>
            </a:rPr>
            <a:t>N62470</a:t>
          </a:r>
          <a:endParaRPr lang="en-US" sz="2000" b="1" kern="1200" dirty="0">
            <a:latin typeface="Calibri"/>
            <a:ea typeface="+mn-ea"/>
            <a:cs typeface="+mn-cs"/>
          </a:endParaRPr>
        </a:p>
      </dsp:txBody>
      <dsp:txXfrm>
        <a:off x="3050" y="-219616"/>
        <a:ext cx="3121149" cy="823909"/>
      </dsp:txXfrm>
    </dsp:sp>
    <dsp:sp modelId="{E27C26A2-E186-49A0-9D22-8134D1E71445}">
      <dsp:nvSpPr>
        <dsp:cNvPr id="0" name=""/>
        <dsp:cNvSpPr/>
      </dsp:nvSpPr>
      <dsp:spPr>
        <a:xfrm>
          <a:off x="3050" y="519087"/>
          <a:ext cx="3121149" cy="13725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>
              <a:latin typeface="Calibri"/>
              <a:ea typeface="+mn-ea"/>
              <a:cs typeface="+mn-cs"/>
            </a:rPr>
            <a:t>Joseph McGrenra, Deputy Director,  Norfolk, VA               757-322-4430</a:t>
          </a:r>
          <a:endParaRPr lang="en-US" sz="1600" b="1" kern="1200" dirty="0">
            <a:latin typeface="Calibri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>
              <a:latin typeface="Calibri"/>
              <a:ea typeface="+mn-ea"/>
              <a:cs typeface="+mn-cs"/>
            </a:rPr>
            <a:t>Cynthia Anderson,  Norfolk, VA 757-322-8308</a:t>
          </a:r>
          <a:endParaRPr lang="en-US" sz="1600" b="1" kern="1200" dirty="0">
            <a:latin typeface="Calibri"/>
            <a:ea typeface="+mn-ea"/>
            <a:cs typeface="+mn-cs"/>
          </a:endParaRPr>
        </a:p>
      </dsp:txBody>
      <dsp:txXfrm>
        <a:off x="3050" y="519087"/>
        <a:ext cx="3121149" cy="13725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C530F0-88C1-4E57-B02B-D9A163311DF6}">
      <dsp:nvSpPr>
        <dsp:cNvPr id="0" name=""/>
        <dsp:cNvSpPr/>
      </dsp:nvSpPr>
      <dsp:spPr>
        <a:xfrm>
          <a:off x="0" y="-32213"/>
          <a:ext cx="3121149" cy="73139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Calibri"/>
              <a:ea typeface="+mn-ea"/>
              <a:cs typeface="+mn-cs"/>
            </a:rPr>
            <a:t>NAVFAC SOUTHWEST </a:t>
          </a:r>
          <a:r>
            <a:rPr lang="en-US" sz="2000" b="1" kern="1200" smtClean="0">
              <a:latin typeface="Calibri"/>
              <a:ea typeface="+mn-ea"/>
              <a:cs typeface="+mn-cs"/>
            </a:rPr>
            <a:t>N62473</a:t>
          </a:r>
          <a:endParaRPr lang="en-US" sz="2000" b="1" kern="1200" dirty="0">
            <a:latin typeface="Calibri"/>
            <a:ea typeface="+mn-ea"/>
            <a:cs typeface="+mn-cs"/>
          </a:endParaRPr>
        </a:p>
      </dsp:txBody>
      <dsp:txXfrm>
        <a:off x="0" y="-32213"/>
        <a:ext cx="3121149" cy="731392"/>
      </dsp:txXfrm>
    </dsp:sp>
    <dsp:sp modelId="{68849D3E-8313-4FE8-919F-26AB019E119D}">
      <dsp:nvSpPr>
        <dsp:cNvPr id="0" name=""/>
        <dsp:cNvSpPr/>
      </dsp:nvSpPr>
      <dsp:spPr>
        <a:xfrm>
          <a:off x="3050" y="612547"/>
          <a:ext cx="3121149" cy="1220271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>
              <a:latin typeface="Calibri"/>
              <a:ea typeface="+mn-ea"/>
              <a:cs typeface="+mn-cs"/>
            </a:rPr>
            <a:t>Lora Morrow, Asst. Deputy Director,  San Diego, CA         619-532-2248</a:t>
          </a:r>
          <a:endParaRPr lang="en-US" sz="1600" b="1" kern="1200" dirty="0">
            <a:latin typeface="Calibri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>
              <a:latin typeface="Calibri"/>
              <a:ea typeface="+mn-ea"/>
              <a:cs typeface="+mn-cs"/>
            </a:rPr>
            <a:t>Robert “Zack” Zaccaria, San Diego, CA  619-532-2375</a:t>
          </a:r>
          <a:endParaRPr lang="en-US" sz="1600" b="1" kern="1200" dirty="0">
            <a:latin typeface="Calibri"/>
            <a:ea typeface="+mn-ea"/>
            <a:cs typeface="+mn-cs"/>
          </a:endParaRPr>
        </a:p>
      </dsp:txBody>
      <dsp:txXfrm>
        <a:off x="3050" y="612547"/>
        <a:ext cx="3121149" cy="122027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C530F0-88C1-4E57-B02B-D9A163311DF6}">
      <dsp:nvSpPr>
        <dsp:cNvPr id="0" name=""/>
        <dsp:cNvSpPr/>
      </dsp:nvSpPr>
      <dsp:spPr>
        <a:xfrm>
          <a:off x="5" y="0"/>
          <a:ext cx="3276236" cy="774319"/>
        </a:xfrm>
        <a:prstGeom prst="rect">
          <a:avLst/>
        </a:prstGeom>
        <a:gradFill rotWithShape="0">
          <a:gsLst>
            <a:gs pos="0">
              <a:srgbClr val="FFFF66"/>
            </a:gs>
            <a:gs pos="80000">
              <a:srgbClr val="FFFF99"/>
            </a:gs>
            <a:gs pos="100000">
              <a:srgbClr val="FFFF00"/>
            </a:gs>
          </a:gsLst>
          <a:lin ang="16200000" scaled="0"/>
        </a:gra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solidFill>
                <a:schemeClr val="tx1"/>
              </a:solidFill>
              <a:latin typeface="Calibri"/>
              <a:ea typeface="+mn-ea"/>
              <a:cs typeface="+mn-cs"/>
            </a:rPr>
            <a:t>NAVFAC MARIANAS </a:t>
          </a:r>
          <a:r>
            <a:rPr lang="en-US" sz="2000" b="1" kern="1200" dirty="0" err="1" smtClean="0">
              <a:solidFill>
                <a:schemeClr val="tx1"/>
              </a:solidFill>
              <a:latin typeface="Calibri"/>
              <a:ea typeface="+mn-ea"/>
              <a:cs typeface="+mn-cs"/>
            </a:rPr>
            <a:t>N40192</a:t>
          </a:r>
          <a:endParaRPr lang="en-US" sz="2000" b="1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</dsp:txBody>
      <dsp:txXfrm>
        <a:off x="5" y="0"/>
        <a:ext cx="3276236" cy="774319"/>
      </dsp:txXfrm>
    </dsp:sp>
    <dsp:sp modelId="{68849D3E-8313-4FE8-919F-26AB019E119D}">
      <dsp:nvSpPr>
        <dsp:cNvPr id="0" name=""/>
        <dsp:cNvSpPr/>
      </dsp:nvSpPr>
      <dsp:spPr>
        <a:xfrm>
          <a:off x="363" y="694007"/>
          <a:ext cx="3276236" cy="912258"/>
        </a:xfrm>
        <a:prstGeom prst="rect">
          <a:avLst/>
        </a:prstGeom>
        <a:solidFill>
          <a:srgbClr val="FFFFCC">
            <a:alpha val="89804"/>
          </a:srgb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>
              <a:latin typeface="Calibri"/>
              <a:ea typeface="+mn-ea"/>
              <a:cs typeface="+mn-cs"/>
            </a:rPr>
            <a:t>Albert Sampson, Asst. Deputy Director, Guam   671-339-7090</a:t>
          </a:r>
          <a:endParaRPr lang="en-US" sz="1600" b="1" kern="1200" dirty="0">
            <a:latin typeface="Calibri"/>
            <a:ea typeface="+mn-ea"/>
            <a:cs typeface="+mn-cs"/>
          </a:endParaRPr>
        </a:p>
      </dsp:txBody>
      <dsp:txXfrm>
        <a:off x="363" y="694007"/>
        <a:ext cx="3276236" cy="91225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C530F0-88C1-4E57-B02B-D9A163311DF6}">
      <dsp:nvSpPr>
        <dsp:cNvPr id="0" name=""/>
        <dsp:cNvSpPr/>
      </dsp:nvSpPr>
      <dsp:spPr>
        <a:xfrm>
          <a:off x="3050" y="-6133"/>
          <a:ext cx="3121149" cy="578482"/>
        </a:xfrm>
        <a:prstGeom prst="rect">
          <a:avLst/>
        </a:prstGeom>
        <a:gradFill rotWithShape="0">
          <a:gsLst>
            <a:gs pos="0">
              <a:schemeClr val="tx1"/>
            </a:gs>
            <a:gs pos="80000">
              <a:schemeClr val="tx1">
                <a:lumMod val="75000"/>
                <a:lumOff val="25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NAVFAC SOUTHEAST </a:t>
          </a:r>
          <a:r>
            <a:rPr lang="en-US" sz="2000" b="1" kern="1200" dirty="0" err="1" smtClean="0"/>
            <a:t>N69450</a:t>
          </a:r>
          <a:endParaRPr lang="en-US" sz="2000" b="1" kern="1200" dirty="0"/>
        </a:p>
      </dsp:txBody>
      <dsp:txXfrm>
        <a:off x="3050" y="-6133"/>
        <a:ext cx="3121149" cy="578482"/>
      </dsp:txXfrm>
    </dsp:sp>
    <dsp:sp modelId="{68849D3E-8313-4FE8-919F-26AB019E119D}">
      <dsp:nvSpPr>
        <dsp:cNvPr id="0" name=""/>
        <dsp:cNvSpPr/>
      </dsp:nvSpPr>
      <dsp:spPr>
        <a:xfrm>
          <a:off x="3050" y="584119"/>
          <a:ext cx="3121149" cy="13725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Mark Brock, Asst. Deputy Director, Jacksonville, FL        904-542-6624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Dawn Brown,  Jacksonville, FL 904-542-6629</a:t>
          </a:r>
          <a:endParaRPr lang="en-US" sz="1600" b="1" kern="1200" dirty="0"/>
        </a:p>
      </dsp:txBody>
      <dsp:txXfrm>
        <a:off x="3050" y="584119"/>
        <a:ext cx="3121149" cy="13725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C530F0-88C1-4E57-B02B-D9A163311DF6}">
      <dsp:nvSpPr>
        <dsp:cNvPr id="0" name=""/>
        <dsp:cNvSpPr/>
      </dsp:nvSpPr>
      <dsp:spPr>
        <a:xfrm>
          <a:off x="3076" y="-219767"/>
          <a:ext cx="3147489" cy="73699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Calibri"/>
              <a:ea typeface="+mn-ea"/>
              <a:cs typeface="+mn-cs"/>
            </a:rPr>
            <a:t>NAVFAC WASHINGTON </a:t>
          </a:r>
          <a:r>
            <a:rPr lang="en-US" sz="2000" b="1" kern="1200" dirty="0" err="1" smtClean="0">
              <a:latin typeface="Calibri"/>
              <a:ea typeface="+mn-ea"/>
              <a:cs typeface="+mn-cs"/>
            </a:rPr>
            <a:t>N40080</a:t>
          </a:r>
          <a:endParaRPr lang="en-US" sz="2000" b="1" kern="1200" dirty="0">
            <a:latin typeface="Calibri"/>
            <a:ea typeface="+mn-ea"/>
            <a:cs typeface="+mn-cs"/>
          </a:endParaRPr>
        </a:p>
      </dsp:txBody>
      <dsp:txXfrm>
        <a:off x="3076" y="-219767"/>
        <a:ext cx="3147489" cy="736995"/>
      </dsp:txXfrm>
    </dsp:sp>
    <dsp:sp modelId="{68849D3E-8313-4FE8-919F-26AB019E119D}">
      <dsp:nvSpPr>
        <dsp:cNvPr id="0" name=""/>
        <dsp:cNvSpPr/>
      </dsp:nvSpPr>
      <dsp:spPr>
        <a:xfrm>
          <a:off x="3076" y="509389"/>
          <a:ext cx="3147489" cy="1495966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1" kern="1200" dirty="0" smtClean="0">
              <a:latin typeface="Calibri"/>
              <a:ea typeface="+mn-ea"/>
              <a:cs typeface="+mn-cs"/>
            </a:rPr>
            <a:t>Vacant, Asst. Deputy Director,  Washington, D.C.   202-685-0088</a:t>
          </a:r>
          <a:endParaRPr lang="en-US" sz="1500" b="1" kern="1200" dirty="0">
            <a:latin typeface="Calibri"/>
            <a:ea typeface="+mn-ea"/>
            <a:cs typeface="+mn-cs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1" kern="1200" dirty="0" smtClean="0">
              <a:latin typeface="Calibri"/>
              <a:ea typeface="+mn-ea"/>
              <a:cs typeface="+mn-cs"/>
            </a:rPr>
            <a:t>Vacant, Washington, DC 202-433-4371</a:t>
          </a:r>
          <a:endParaRPr lang="en-US" sz="1500" b="1" kern="1200" dirty="0">
            <a:latin typeface="Calibri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>
              <a:latin typeface="Calibri"/>
              <a:ea typeface="+mn-ea"/>
              <a:cs typeface="+mn-cs"/>
            </a:rPr>
            <a:t>Contact NAVFAC MID ATLANTIC</a:t>
          </a:r>
          <a:endParaRPr lang="en-US" sz="1600" b="1" kern="1200" dirty="0">
            <a:latin typeface="Calibri"/>
            <a:ea typeface="+mn-ea"/>
            <a:cs typeface="+mn-cs"/>
          </a:endParaRPr>
        </a:p>
      </dsp:txBody>
      <dsp:txXfrm>
        <a:off x="3076" y="509389"/>
        <a:ext cx="3147489" cy="14959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 defTabSz="159710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 defTabSz="1597107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63D8C63-DF2B-4F20-969B-3AAAF423E17B}" type="datetimeFigureOut">
              <a:rPr lang="en-US"/>
              <a:pPr>
                <a:defRPr/>
              </a:pPr>
              <a:t>6/4/2018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00075" y="698500"/>
            <a:ext cx="581025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 defTabSz="159710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 defTabSz="1597107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954B589-72A8-4AF8-8559-9A1D7A9095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1179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2" y="3408686"/>
            <a:ext cx="15544800" cy="23520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6217920"/>
            <a:ext cx="12801600" cy="2804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3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7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51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4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8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7022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85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96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B710C-118F-4543-AAA9-4870DE027FC9}" type="datetimeFigureOut">
              <a:rPr lang="en-US"/>
              <a:pPr>
                <a:defRPr/>
              </a:pPr>
              <a:t>6/4/2018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CC5C8-0C3A-4631-81AA-54DDA0FBE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E0C1F-6DBC-43FB-8CCB-57EBB4320BD1}" type="datetimeFigureOut">
              <a:rPr lang="en-US"/>
              <a:pPr>
                <a:defRPr/>
              </a:pPr>
              <a:t>6/4/2018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EED47-FC87-48D9-A026-5938F6EE76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258802" y="365760"/>
            <a:ext cx="4114802" cy="78028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2" y="365760"/>
            <a:ext cx="12039600" cy="78028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64077-29CB-4A65-A51B-5A0518E2FBA9}" type="datetimeFigureOut">
              <a:rPr lang="en-US"/>
              <a:pPr>
                <a:defRPr/>
              </a:pPr>
              <a:t>6/4/2018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02185-32B5-465B-9237-C94DB152EF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34685-D6E2-4A1E-A0DD-1A2E97347A5B}" type="datetimeFigureOut">
              <a:rPr lang="en-US"/>
              <a:pPr>
                <a:defRPr/>
              </a:pPr>
              <a:t>6/4/2018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D7349-F416-4D24-B12B-033E75B35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27" y="7051042"/>
            <a:ext cx="15544800" cy="2179322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4627" y="4650742"/>
            <a:ext cx="15544800" cy="2400300"/>
          </a:xfrm>
        </p:spPr>
        <p:txBody>
          <a:bodyPr anchor="b"/>
          <a:lstStyle>
            <a:lvl1pPr marL="0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1pPr>
            <a:lvl2pPr marL="783712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7423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35113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4848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8559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702271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8598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969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635A2-9FF3-4124-81B8-6B40E739F0DF}" type="datetimeFigureOut">
              <a:rPr lang="en-US"/>
              <a:pPr>
                <a:defRPr/>
              </a:pPr>
              <a:t>6/4/2018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64B19-D267-416F-A140-56F2B39CD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2133600"/>
            <a:ext cx="8077200" cy="6035040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5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96402" y="2133600"/>
            <a:ext cx="8077200" cy="6035040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5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C54D5-4163-4DDE-AF08-D69A146162B9}" type="datetimeFigureOut">
              <a:rPr lang="en-US"/>
              <a:pPr>
                <a:defRPr/>
              </a:pPr>
              <a:t>6/4/2018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89C5D-0536-4567-97EF-5F508D2971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9423"/>
            <a:ext cx="16459200" cy="182880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456185"/>
            <a:ext cx="8080377" cy="1023619"/>
          </a:xfrm>
        </p:spPr>
        <p:txBody>
          <a:bodyPr anchor="b"/>
          <a:lstStyle>
            <a:lvl1pPr marL="0" indent="0">
              <a:buNone/>
              <a:defRPr sz="4100" b="1"/>
            </a:lvl1pPr>
            <a:lvl2pPr marL="783712" indent="0">
              <a:buNone/>
              <a:defRPr sz="3500" b="1"/>
            </a:lvl2pPr>
            <a:lvl3pPr marL="1567423" indent="0">
              <a:buNone/>
              <a:defRPr sz="3100" b="1"/>
            </a:lvl3pPr>
            <a:lvl4pPr marL="2351135" indent="0">
              <a:buNone/>
              <a:defRPr sz="2700" b="1"/>
            </a:lvl4pPr>
            <a:lvl5pPr marL="3134848" indent="0">
              <a:buNone/>
              <a:defRPr sz="2700" b="1"/>
            </a:lvl5pPr>
            <a:lvl6pPr marL="3918559" indent="0">
              <a:buNone/>
              <a:defRPr sz="2700" b="1"/>
            </a:lvl6pPr>
            <a:lvl7pPr marL="4702271" indent="0">
              <a:buNone/>
              <a:defRPr sz="2700" b="1"/>
            </a:lvl7pPr>
            <a:lvl8pPr marL="5485983" indent="0">
              <a:buNone/>
              <a:defRPr sz="2700" b="1"/>
            </a:lvl8pPr>
            <a:lvl9pPr marL="6269694" indent="0">
              <a:buNone/>
              <a:defRPr sz="2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3479801"/>
            <a:ext cx="8080377" cy="6322061"/>
          </a:xfrm>
        </p:spPr>
        <p:txBody>
          <a:bodyPr/>
          <a:lstStyle>
            <a:lvl1pPr>
              <a:defRPr sz="4100"/>
            </a:lvl1pPr>
            <a:lvl2pPr>
              <a:defRPr sz="3500"/>
            </a:lvl2pPr>
            <a:lvl3pPr>
              <a:defRPr sz="31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90053" y="2456185"/>
            <a:ext cx="8083550" cy="1023619"/>
          </a:xfrm>
        </p:spPr>
        <p:txBody>
          <a:bodyPr anchor="b"/>
          <a:lstStyle>
            <a:lvl1pPr marL="0" indent="0">
              <a:buNone/>
              <a:defRPr sz="4100" b="1"/>
            </a:lvl1pPr>
            <a:lvl2pPr marL="783712" indent="0">
              <a:buNone/>
              <a:defRPr sz="3500" b="1"/>
            </a:lvl2pPr>
            <a:lvl3pPr marL="1567423" indent="0">
              <a:buNone/>
              <a:defRPr sz="3100" b="1"/>
            </a:lvl3pPr>
            <a:lvl4pPr marL="2351135" indent="0">
              <a:buNone/>
              <a:defRPr sz="2700" b="1"/>
            </a:lvl4pPr>
            <a:lvl5pPr marL="3134848" indent="0">
              <a:buNone/>
              <a:defRPr sz="2700" b="1"/>
            </a:lvl5pPr>
            <a:lvl6pPr marL="3918559" indent="0">
              <a:buNone/>
              <a:defRPr sz="2700" b="1"/>
            </a:lvl6pPr>
            <a:lvl7pPr marL="4702271" indent="0">
              <a:buNone/>
              <a:defRPr sz="2700" b="1"/>
            </a:lvl7pPr>
            <a:lvl8pPr marL="5485983" indent="0">
              <a:buNone/>
              <a:defRPr sz="2700" b="1"/>
            </a:lvl8pPr>
            <a:lvl9pPr marL="6269694" indent="0">
              <a:buNone/>
              <a:defRPr sz="2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90053" y="3479801"/>
            <a:ext cx="8083550" cy="6322061"/>
          </a:xfrm>
        </p:spPr>
        <p:txBody>
          <a:bodyPr/>
          <a:lstStyle>
            <a:lvl1pPr>
              <a:defRPr sz="4100"/>
            </a:lvl1pPr>
            <a:lvl2pPr>
              <a:defRPr sz="3500"/>
            </a:lvl2pPr>
            <a:lvl3pPr>
              <a:defRPr sz="31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24ACF-A878-4CF8-8F6C-705D74A06ADF}" type="datetimeFigureOut">
              <a:rPr lang="en-US"/>
              <a:pPr>
                <a:defRPr/>
              </a:pPr>
              <a:t>6/4/2018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FBA79-544B-4B04-8985-AD857DA46C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3EE2B-8CC0-4A02-BB1E-813E29F349D7}" type="datetimeFigureOut">
              <a:rPr lang="en-US"/>
              <a:pPr>
                <a:defRPr/>
              </a:pPr>
              <a:t>6/4/2018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C4B8B-F3D1-49C3-B0F8-2D17A40DA8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43BB5-F64E-4BE2-A26D-930DB8EE937A}" type="datetimeFigureOut">
              <a:rPr lang="en-US"/>
              <a:pPr>
                <a:defRPr/>
              </a:pPr>
              <a:t>6/4/2018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BF614-8C07-4624-9AC1-0F2B74CFF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5" y="436882"/>
            <a:ext cx="6016627" cy="1859280"/>
          </a:xfrm>
        </p:spPr>
        <p:txBody>
          <a:bodyPr anchor="b"/>
          <a:lstStyle>
            <a:lvl1pPr algn="l">
              <a:defRPr sz="3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0102" y="436882"/>
            <a:ext cx="10223500" cy="9364980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100"/>
            </a:lvl3pPr>
            <a:lvl4pPr>
              <a:defRPr sz="3500"/>
            </a:lvl4pPr>
            <a:lvl5pPr>
              <a:defRPr sz="3500"/>
            </a:lvl5pPr>
            <a:lvl6pPr>
              <a:defRPr sz="3500"/>
            </a:lvl6pPr>
            <a:lvl7pPr>
              <a:defRPr sz="3500"/>
            </a:lvl7pPr>
            <a:lvl8pPr>
              <a:defRPr sz="3500"/>
            </a:lvl8pPr>
            <a:lvl9pPr>
              <a:defRPr sz="3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5" y="2296164"/>
            <a:ext cx="6016627" cy="7505700"/>
          </a:xfrm>
        </p:spPr>
        <p:txBody>
          <a:bodyPr/>
          <a:lstStyle>
            <a:lvl1pPr marL="0" indent="0">
              <a:buNone/>
              <a:defRPr sz="2400"/>
            </a:lvl1pPr>
            <a:lvl2pPr marL="783712" indent="0">
              <a:buNone/>
              <a:defRPr sz="2100"/>
            </a:lvl2pPr>
            <a:lvl3pPr marL="1567423" indent="0">
              <a:buNone/>
              <a:defRPr sz="1700"/>
            </a:lvl3pPr>
            <a:lvl4pPr marL="2351135" indent="0">
              <a:buNone/>
              <a:defRPr sz="1500"/>
            </a:lvl4pPr>
            <a:lvl5pPr marL="3134848" indent="0">
              <a:buNone/>
              <a:defRPr sz="1500"/>
            </a:lvl5pPr>
            <a:lvl6pPr marL="3918559" indent="0">
              <a:buNone/>
              <a:defRPr sz="1500"/>
            </a:lvl6pPr>
            <a:lvl7pPr marL="4702271" indent="0">
              <a:buNone/>
              <a:defRPr sz="1500"/>
            </a:lvl7pPr>
            <a:lvl8pPr marL="5485983" indent="0">
              <a:buNone/>
              <a:defRPr sz="1500"/>
            </a:lvl8pPr>
            <a:lvl9pPr marL="6269694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26533-AB7F-493B-937E-4C9D4844DFC0}" type="datetimeFigureOut">
              <a:rPr lang="en-US"/>
              <a:pPr>
                <a:defRPr/>
              </a:pPr>
              <a:t>6/4/2018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59D50-445B-4CA7-80BC-A0A1AB574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4577" y="7680961"/>
            <a:ext cx="10972800" cy="906781"/>
          </a:xfrm>
        </p:spPr>
        <p:txBody>
          <a:bodyPr anchor="b"/>
          <a:lstStyle>
            <a:lvl1pPr algn="l">
              <a:defRPr sz="3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84577" y="980441"/>
            <a:ext cx="10972800" cy="6583680"/>
          </a:xfrm>
        </p:spPr>
        <p:txBody>
          <a:bodyPr rtlCol="0">
            <a:normAutofit/>
          </a:bodyPr>
          <a:lstStyle>
            <a:lvl1pPr marL="0" indent="0">
              <a:buNone/>
              <a:defRPr sz="5500"/>
            </a:lvl1pPr>
            <a:lvl2pPr marL="783712" indent="0">
              <a:buNone/>
              <a:defRPr sz="4800"/>
            </a:lvl2pPr>
            <a:lvl3pPr marL="1567423" indent="0">
              <a:buNone/>
              <a:defRPr sz="4100"/>
            </a:lvl3pPr>
            <a:lvl4pPr marL="2351135" indent="0">
              <a:buNone/>
              <a:defRPr sz="3500"/>
            </a:lvl4pPr>
            <a:lvl5pPr marL="3134848" indent="0">
              <a:buNone/>
              <a:defRPr sz="3500"/>
            </a:lvl5pPr>
            <a:lvl6pPr marL="3918559" indent="0">
              <a:buNone/>
              <a:defRPr sz="3500"/>
            </a:lvl6pPr>
            <a:lvl7pPr marL="4702271" indent="0">
              <a:buNone/>
              <a:defRPr sz="3500"/>
            </a:lvl7pPr>
            <a:lvl8pPr marL="5485983" indent="0">
              <a:buNone/>
              <a:defRPr sz="3500"/>
            </a:lvl8pPr>
            <a:lvl9pPr marL="6269694" indent="0">
              <a:buNone/>
              <a:defRPr sz="3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84577" y="8587742"/>
            <a:ext cx="10972800" cy="1287779"/>
          </a:xfrm>
        </p:spPr>
        <p:txBody>
          <a:bodyPr/>
          <a:lstStyle>
            <a:lvl1pPr marL="0" indent="0">
              <a:buNone/>
              <a:defRPr sz="2400"/>
            </a:lvl1pPr>
            <a:lvl2pPr marL="783712" indent="0">
              <a:buNone/>
              <a:defRPr sz="2100"/>
            </a:lvl2pPr>
            <a:lvl3pPr marL="1567423" indent="0">
              <a:buNone/>
              <a:defRPr sz="1700"/>
            </a:lvl3pPr>
            <a:lvl4pPr marL="2351135" indent="0">
              <a:buNone/>
              <a:defRPr sz="1500"/>
            </a:lvl4pPr>
            <a:lvl5pPr marL="3134848" indent="0">
              <a:buNone/>
              <a:defRPr sz="1500"/>
            </a:lvl5pPr>
            <a:lvl6pPr marL="3918559" indent="0">
              <a:buNone/>
              <a:defRPr sz="1500"/>
            </a:lvl6pPr>
            <a:lvl7pPr marL="4702271" indent="0">
              <a:buNone/>
              <a:defRPr sz="1500"/>
            </a:lvl7pPr>
            <a:lvl8pPr marL="5485983" indent="0">
              <a:buNone/>
              <a:defRPr sz="1500"/>
            </a:lvl8pPr>
            <a:lvl9pPr marL="6269694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C59D6-5074-4C74-B9E9-0D9F36269E6E}" type="datetimeFigureOut">
              <a:rPr lang="en-US"/>
              <a:pPr>
                <a:defRPr/>
              </a:pPr>
              <a:t>6/4/2018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C4606-87D5-4262-B5B1-6419D49CD4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439738"/>
            <a:ext cx="16459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56742" tIns="78371" rIns="156742" bIns="7837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2560638"/>
            <a:ext cx="16459200" cy="724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56742" tIns="78371" rIns="156742" bIns="783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10169525"/>
            <a:ext cx="4267200" cy="584200"/>
          </a:xfrm>
          <a:prstGeom prst="rect">
            <a:avLst/>
          </a:prstGeom>
        </p:spPr>
        <p:txBody>
          <a:bodyPr vert="horz" lIns="156742" tIns="78371" rIns="156742" bIns="78371" rtlCol="0" anchor="ctr"/>
          <a:lstStyle>
            <a:lvl1pPr algn="l" defTabSz="1567423" fontAlgn="auto">
              <a:spcBef>
                <a:spcPts val="0"/>
              </a:spcBef>
              <a:spcAft>
                <a:spcPts val="0"/>
              </a:spcAft>
              <a:defRPr sz="21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D242DDE-D927-4418-AAB0-D87D22975895}" type="datetimeFigureOut">
              <a:rPr lang="en-US"/>
              <a:pPr>
                <a:defRPr/>
              </a:pPr>
              <a:t>6/4/2018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48400" y="10169525"/>
            <a:ext cx="5791200" cy="584200"/>
          </a:xfrm>
          <a:prstGeom prst="rect">
            <a:avLst/>
          </a:prstGeom>
        </p:spPr>
        <p:txBody>
          <a:bodyPr vert="horz" lIns="156742" tIns="78371" rIns="156742" bIns="78371" rtlCol="0" anchor="ctr"/>
          <a:lstStyle>
            <a:lvl1pPr algn="ctr" defTabSz="1567423" fontAlgn="auto">
              <a:spcBef>
                <a:spcPts val="0"/>
              </a:spcBef>
              <a:spcAft>
                <a:spcPts val="0"/>
              </a:spcAft>
              <a:defRPr sz="21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106400" y="10169525"/>
            <a:ext cx="4267200" cy="584200"/>
          </a:xfrm>
          <a:prstGeom prst="rect">
            <a:avLst/>
          </a:prstGeom>
        </p:spPr>
        <p:txBody>
          <a:bodyPr vert="horz" lIns="156742" tIns="78371" rIns="156742" bIns="78371" rtlCol="0" anchor="ctr"/>
          <a:lstStyle>
            <a:lvl1pPr algn="r" defTabSz="1567423" fontAlgn="auto">
              <a:spcBef>
                <a:spcPts val="0"/>
              </a:spcBef>
              <a:spcAft>
                <a:spcPts val="0"/>
              </a:spcAft>
              <a:defRPr sz="21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4E3B38-1158-470D-918F-1CFF3C665D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6863" rtl="0" fontAlgn="base">
        <a:spcBef>
          <a:spcPct val="0"/>
        </a:spcBef>
        <a:spcAft>
          <a:spcPct val="0"/>
        </a:spcAft>
        <a:defRPr sz="7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566863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Calibri" pitchFamily="34" charset="0"/>
        </a:defRPr>
      </a:lvl2pPr>
      <a:lvl3pPr algn="ctr" defTabSz="1566863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Calibri" pitchFamily="34" charset="0"/>
        </a:defRPr>
      </a:lvl3pPr>
      <a:lvl4pPr algn="ctr" defTabSz="1566863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Calibri" pitchFamily="34" charset="0"/>
        </a:defRPr>
      </a:lvl4pPr>
      <a:lvl5pPr algn="ctr" defTabSz="1566863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Calibri" pitchFamily="34" charset="0"/>
        </a:defRPr>
      </a:lvl5pPr>
      <a:lvl6pPr marL="457200" algn="ctr" defTabSz="1566863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Calibri" pitchFamily="34" charset="0"/>
        </a:defRPr>
      </a:lvl6pPr>
      <a:lvl7pPr marL="914400" algn="ctr" defTabSz="1566863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Calibri" pitchFamily="34" charset="0"/>
        </a:defRPr>
      </a:lvl7pPr>
      <a:lvl8pPr marL="1371600" algn="ctr" defTabSz="1566863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Calibri" pitchFamily="34" charset="0"/>
        </a:defRPr>
      </a:lvl8pPr>
      <a:lvl9pPr marL="1828800" algn="ctr" defTabSz="1566863" rtl="0" fontAlgn="base">
        <a:spcBef>
          <a:spcPct val="0"/>
        </a:spcBef>
        <a:spcAft>
          <a:spcPct val="0"/>
        </a:spcAft>
        <a:defRPr sz="7600">
          <a:solidFill>
            <a:schemeClr val="tx1"/>
          </a:solidFill>
          <a:latin typeface="Calibri" pitchFamily="34" charset="0"/>
        </a:defRPr>
      </a:lvl9pPr>
    </p:titleStyle>
    <p:bodyStyle>
      <a:lvl1pPr marL="587375" indent="-587375" algn="l" defTabSz="1566863" rtl="0" fontAlgn="base">
        <a:spcBef>
          <a:spcPct val="20000"/>
        </a:spcBef>
        <a:spcAft>
          <a:spcPct val="0"/>
        </a:spcAft>
        <a:buFont typeface="Arial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3175" indent="-488950" algn="l" defTabSz="1566863" rtl="0" fontAlgn="base">
        <a:spcBef>
          <a:spcPct val="20000"/>
        </a:spcBef>
        <a:spcAft>
          <a:spcPct val="0"/>
        </a:spcAft>
        <a:buFont typeface="Arial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8975" indent="-390525" algn="l" defTabSz="1566863" rtl="0" fontAlgn="base">
        <a:spcBef>
          <a:spcPct val="20000"/>
        </a:spcBef>
        <a:spcAft>
          <a:spcPct val="0"/>
        </a:spcAft>
        <a:buFont typeface="Arial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3pPr>
      <a:lvl4pPr marL="2741613" indent="-390525" algn="l" defTabSz="1566863" rtl="0" fontAlgn="base">
        <a:spcBef>
          <a:spcPct val="20000"/>
        </a:spcBef>
        <a:spcAft>
          <a:spcPct val="0"/>
        </a:spcAft>
        <a:buFont typeface="Arial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4pPr>
      <a:lvl5pPr marL="3525838" indent="-390525" algn="l" defTabSz="1566863" rtl="0" fontAlgn="base">
        <a:spcBef>
          <a:spcPct val="20000"/>
        </a:spcBef>
        <a:spcAft>
          <a:spcPct val="0"/>
        </a:spcAft>
        <a:buFont typeface="Arial" charset="0"/>
        <a:buChar char="»"/>
        <a:defRPr sz="3500" kern="1200">
          <a:solidFill>
            <a:schemeClr val="tx1"/>
          </a:solidFill>
          <a:latin typeface="+mn-lt"/>
          <a:ea typeface="+mn-ea"/>
          <a:cs typeface="+mn-cs"/>
        </a:defRPr>
      </a:lvl5pPr>
      <a:lvl6pPr marL="4310415" indent="-391855" algn="l" defTabSz="1567423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6pPr>
      <a:lvl7pPr marL="5094126" indent="-391855" algn="l" defTabSz="1567423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7pPr>
      <a:lvl8pPr marL="5877838" indent="-391855" algn="l" defTabSz="1567423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8pPr>
      <a:lvl9pPr marL="6661551" indent="-391855" algn="l" defTabSz="1567423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67423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3712" algn="l" defTabSz="1567423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7423" algn="l" defTabSz="1567423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51135" algn="l" defTabSz="1567423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4848" algn="l" defTabSz="1567423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8559" algn="l" defTabSz="1567423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702271" algn="l" defTabSz="1567423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85983" algn="l" defTabSz="1567423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694" algn="l" defTabSz="1567423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9" Type="http://schemas.openxmlformats.org/officeDocument/2006/relationships/diagramQuickStyle" Target="../diagrams/quickStyle8.xml"/><Relationship Id="rId21" Type="http://schemas.microsoft.com/office/2007/relationships/diagramDrawing" Target="../diagrams/drawing4.xml"/><Relationship Id="rId34" Type="http://schemas.openxmlformats.org/officeDocument/2006/relationships/diagramQuickStyle" Target="../diagrams/quickStyle7.xml"/><Relationship Id="rId42" Type="http://schemas.openxmlformats.org/officeDocument/2006/relationships/image" Target="../media/image1.png"/><Relationship Id="rId47" Type="http://schemas.openxmlformats.org/officeDocument/2006/relationships/diagramColors" Target="../diagrams/colors9.xml"/><Relationship Id="rId50" Type="http://schemas.openxmlformats.org/officeDocument/2006/relationships/diagramLayout" Target="../diagrams/layout10.xml"/><Relationship Id="rId55" Type="http://schemas.openxmlformats.org/officeDocument/2006/relationships/diagramData" Target="../diagrams/data1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29" Type="http://schemas.openxmlformats.org/officeDocument/2006/relationships/diagramQuickStyle" Target="../diagrams/quickStyle6.xml"/><Relationship Id="rId41" Type="http://schemas.microsoft.com/office/2007/relationships/diagramDrawing" Target="../diagrams/drawing8.xml"/><Relationship Id="rId54" Type="http://schemas.openxmlformats.org/officeDocument/2006/relationships/image" Target="../media/image2.jpeg"/><Relationship Id="rId6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32" Type="http://schemas.openxmlformats.org/officeDocument/2006/relationships/diagramData" Target="../diagrams/data7.xml"/><Relationship Id="rId37" Type="http://schemas.openxmlformats.org/officeDocument/2006/relationships/diagramData" Target="../diagrams/data8.xml"/><Relationship Id="rId40" Type="http://schemas.openxmlformats.org/officeDocument/2006/relationships/diagramColors" Target="../diagrams/colors8.xml"/><Relationship Id="rId45" Type="http://schemas.openxmlformats.org/officeDocument/2006/relationships/diagramLayout" Target="../diagrams/layout9.xml"/><Relationship Id="rId53" Type="http://schemas.microsoft.com/office/2007/relationships/diagramDrawing" Target="../diagrams/drawing10.xml"/><Relationship Id="rId58" Type="http://schemas.openxmlformats.org/officeDocument/2006/relationships/diagramColors" Target="../diagrams/colors11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28" Type="http://schemas.openxmlformats.org/officeDocument/2006/relationships/diagramLayout" Target="../diagrams/layout6.xml"/><Relationship Id="rId36" Type="http://schemas.microsoft.com/office/2007/relationships/diagramDrawing" Target="../diagrams/drawing7.xml"/><Relationship Id="rId49" Type="http://schemas.openxmlformats.org/officeDocument/2006/relationships/diagramData" Target="../diagrams/data10.xml"/><Relationship Id="rId57" Type="http://schemas.openxmlformats.org/officeDocument/2006/relationships/diagramQuickStyle" Target="../diagrams/quickStyle11.xml"/><Relationship Id="rId61" Type="http://schemas.microsoft.com/office/2007/relationships/hdphoto" Target="../media/hdphoto1.wdp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31" Type="http://schemas.microsoft.com/office/2007/relationships/diagramDrawing" Target="../diagrams/drawing6.xml"/><Relationship Id="rId44" Type="http://schemas.openxmlformats.org/officeDocument/2006/relationships/diagramData" Target="../diagrams/data9.xml"/><Relationship Id="rId52" Type="http://schemas.openxmlformats.org/officeDocument/2006/relationships/diagramColors" Target="../diagrams/colors10.xml"/><Relationship Id="rId60" Type="http://schemas.openxmlformats.org/officeDocument/2006/relationships/image" Target="../media/image3.jpeg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Relationship Id="rId27" Type="http://schemas.openxmlformats.org/officeDocument/2006/relationships/diagramData" Target="../diagrams/data6.xml"/><Relationship Id="rId30" Type="http://schemas.openxmlformats.org/officeDocument/2006/relationships/diagramColors" Target="../diagrams/colors6.xml"/><Relationship Id="rId35" Type="http://schemas.openxmlformats.org/officeDocument/2006/relationships/diagramColors" Target="../diagrams/colors7.xml"/><Relationship Id="rId43" Type="http://schemas.openxmlformats.org/officeDocument/2006/relationships/image" Target="https://portal.navfac.navy.mil/portal/page/portal/navfac/navfac_formedia_pp/navfac_presskits_pp/small.gif" TargetMode="External"/><Relationship Id="rId48" Type="http://schemas.microsoft.com/office/2007/relationships/diagramDrawing" Target="../diagrams/drawing9.xml"/><Relationship Id="rId56" Type="http://schemas.openxmlformats.org/officeDocument/2006/relationships/diagramLayout" Target="../diagrams/layout11.xml"/><Relationship Id="rId8" Type="http://schemas.openxmlformats.org/officeDocument/2006/relationships/diagramLayout" Target="../diagrams/layout2.xml"/><Relationship Id="rId51" Type="http://schemas.openxmlformats.org/officeDocument/2006/relationships/diagramQuickStyle" Target="../diagrams/quickStyle10.xml"/><Relationship Id="rId3" Type="http://schemas.openxmlformats.org/officeDocument/2006/relationships/diagramLayout" Target="../diagrams/layout1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33" Type="http://schemas.openxmlformats.org/officeDocument/2006/relationships/diagramLayout" Target="../diagrams/layout7.xml"/><Relationship Id="rId38" Type="http://schemas.openxmlformats.org/officeDocument/2006/relationships/diagramLayout" Target="../diagrams/layout8.xml"/><Relationship Id="rId46" Type="http://schemas.openxmlformats.org/officeDocument/2006/relationships/diagramQuickStyle" Target="../diagrams/quickStyle9.xml"/><Relationship Id="rId59" Type="http://schemas.microsoft.com/office/2007/relationships/diagramDrawing" Target="../diagrams/drawin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50000">
              <a:schemeClr val="bg1"/>
            </a:gs>
            <a:gs pos="100000">
              <a:schemeClr val="tx2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0"/>
          <p:cNvGrpSpPr>
            <a:grpSpLocks/>
          </p:cNvGrpSpPr>
          <p:nvPr/>
        </p:nvGrpSpPr>
        <p:grpSpPr bwMode="auto">
          <a:xfrm>
            <a:off x="3124200" y="1676400"/>
            <a:ext cx="5257800" cy="8993188"/>
            <a:chOff x="1412" y="1558"/>
            <a:chExt cx="1238" cy="2080"/>
          </a:xfrm>
          <a:solidFill>
            <a:schemeClr val="accent6">
              <a:lumMod val="40000"/>
              <a:lumOff val="60000"/>
            </a:schemeClr>
          </a:solidFill>
        </p:grpSpPr>
        <p:grpSp>
          <p:nvGrpSpPr>
            <p:cNvPr id="2140" name="Group 21"/>
            <p:cNvGrpSpPr>
              <a:grpSpLocks/>
            </p:cNvGrpSpPr>
            <p:nvPr/>
          </p:nvGrpSpPr>
          <p:grpSpPr bwMode="auto">
            <a:xfrm>
              <a:off x="1412" y="1558"/>
              <a:ext cx="1238" cy="2080"/>
              <a:chOff x="1412" y="1558"/>
              <a:chExt cx="1238" cy="2080"/>
            </a:xfrm>
            <a:grpFill/>
          </p:grpSpPr>
          <p:sp>
            <p:nvSpPr>
              <p:cNvPr id="94" name="Freeform 22"/>
              <p:cNvSpPr>
                <a:spLocks/>
              </p:cNvSpPr>
              <p:nvPr/>
            </p:nvSpPr>
            <p:spPr bwMode="auto">
              <a:xfrm>
                <a:off x="1495" y="1558"/>
                <a:ext cx="347" cy="250"/>
              </a:xfrm>
              <a:custGeom>
                <a:avLst/>
                <a:gdLst>
                  <a:gd name="T0" fmla="*/ 70 w 356"/>
                  <a:gd name="T1" fmla="*/ 0 h 261"/>
                  <a:gd name="T2" fmla="*/ 126 w 356"/>
                  <a:gd name="T3" fmla="*/ 11 h 261"/>
                  <a:gd name="T4" fmla="*/ 170 w 356"/>
                  <a:gd name="T5" fmla="*/ 23 h 261"/>
                  <a:gd name="T6" fmla="*/ 191 w 356"/>
                  <a:gd name="T7" fmla="*/ 27 h 261"/>
                  <a:gd name="T8" fmla="*/ 212 w 356"/>
                  <a:gd name="T9" fmla="*/ 29 h 261"/>
                  <a:gd name="T10" fmla="*/ 241 w 356"/>
                  <a:gd name="T11" fmla="*/ 32 h 261"/>
                  <a:gd name="T12" fmla="*/ 275 w 356"/>
                  <a:gd name="T13" fmla="*/ 38 h 261"/>
                  <a:gd name="T14" fmla="*/ 253 w 356"/>
                  <a:gd name="T15" fmla="*/ 170 h 261"/>
                  <a:gd name="T16" fmla="*/ 146 w 356"/>
                  <a:gd name="T17" fmla="*/ 150 h 261"/>
                  <a:gd name="T18" fmla="*/ 132 w 356"/>
                  <a:gd name="T19" fmla="*/ 160 h 261"/>
                  <a:gd name="T20" fmla="*/ 113 w 356"/>
                  <a:gd name="T21" fmla="*/ 147 h 261"/>
                  <a:gd name="T22" fmla="*/ 94 w 356"/>
                  <a:gd name="T23" fmla="*/ 160 h 261"/>
                  <a:gd name="T24" fmla="*/ 81 w 356"/>
                  <a:gd name="T25" fmla="*/ 148 h 261"/>
                  <a:gd name="T26" fmla="*/ 36 w 356"/>
                  <a:gd name="T27" fmla="*/ 147 h 261"/>
                  <a:gd name="T28" fmla="*/ 44 w 356"/>
                  <a:gd name="T29" fmla="*/ 125 h 261"/>
                  <a:gd name="T30" fmla="*/ 13 w 356"/>
                  <a:gd name="T31" fmla="*/ 123 h 261"/>
                  <a:gd name="T32" fmla="*/ 9 w 356"/>
                  <a:gd name="T33" fmla="*/ 110 h 261"/>
                  <a:gd name="T34" fmla="*/ 17 w 356"/>
                  <a:gd name="T35" fmla="*/ 98 h 261"/>
                  <a:gd name="T36" fmla="*/ 7 w 356"/>
                  <a:gd name="T37" fmla="*/ 86 h 261"/>
                  <a:gd name="T38" fmla="*/ 8 w 356"/>
                  <a:gd name="T39" fmla="*/ 53 h 261"/>
                  <a:gd name="T40" fmla="*/ 0 w 356"/>
                  <a:gd name="T41" fmla="*/ 28 h 261"/>
                  <a:gd name="T42" fmla="*/ 5 w 356"/>
                  <a:gd name="T43" fmla="*/ 17 h 261"/>
                  <a:gd name="T44" fmla="*/ 19 w 356"/>
                  <a:gd name="T45" fmla="*/ 23 h 261"/>
                  <a:gd name="T46" fmla="*/ 32 w 356"/>
                  <a:gd name="T47" fmla="*/ 36 h 261"/>
                  <a:gd name="T48" fmla="*/ 58 w 356"/>
                  <a:gd name="T49" fmla="*/ 40 h 261"/>
                  <a:gd name="T50" fmla="*/ 66 w 356"/>
                  <a:gd name="T51" fmla="*/ 53 h 261"/>
                  <a:gd name="T52" fmla="*/ 54 w 356"/>
                  <a:gd name="T53" fmla="*/ 53 h 261"/>
                  <a:gd name="T54" fmla="*/ 53 w 356"/>
                  <a:gd name="T55" fmla="*/ 62 h 261"/>
                  <a:gd name="T56" fmla="*/ 58 w 356"/>
                  <a:gd name="T57" fmla="*/ 64 h 261"/>
                  <a:gd name="T58" fmla="*/ 61 w 356"/>
                  <a:gd name="T59" fmla="*/ 74 h 261"/>
                  <a:gd name="T60" fmla="*/ 49 w 356"/>
                  <a:gd name="T61" fmla="*/ 82 h 261"/>
                  <a:gd name="T62" fmla="*/ 49 w 356"/>
                  <a:gd name="T63" fmla="*/ 89 h 261"/>
                  <a:gd name="T64" fmla="*/ 64 w 356"/>
                  <a:gd name="T65" fmla="*/ 89 h 261"/>
                  <a:gd name="T66" fmla="*/ 70 w 356"/>
                  <a:gd name="T67" fmla="*/ 71 h 261"/>
                  <a:gd name="T68" fmla="*/ 84 w 356"/>
                  <a:gd name="T69" fmla="*/ 59 h 261"/>
                  <a:gd name="T70" fmla="*/ 66 w 356"/>
                  <a:gd name="T71" fmla="*/ 31 h 261"/>
                  <a:gd name="T72" fmla="*/ 79 w 356"/>
                  <a:gd name="T73" fmla="*/ 24 h 261"/>
                  <a:gd name="T74" fmla="*/ 70 w 356"/>
                  <a:gd name="T75" fmla="*/ 0 h 261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356"/>
                  <a:gd name="T115" fmla="*/ 0 h 261"/>
                  <a:gd name="T116" fmla="*/ 356 w 356"/>
                  <a:gd name="T117" fmla="*/ 261 h 261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356" h="261">
                    <a:moveTo>
                      <a:pt x="90" y="0"/>
                    </a:moveTo>
                    <a:lnTo>
                      <a:pt x="163" y="20"/>
                    </a:lnTo>
                    <a:lnTo>
                      <a:pt x="219" y="33"/>
                    </a:lnTo>
                    <a:lnTo>
                      <a:pt x="246" y="39"/>
                    </a:lnTo>
                    <a:lnTo>
                      <a:pt x="274" y="43"/>
                    </a:lnTo>
                    <a:lnTo>
                      <a:pt x="311" y="50"/>
                    </a:lnTo>
                    <a:lnTo>
                      <a:pt x="356" y="58"/>
                    </a:lnTo>
                    <a:lnTo>
                      <a:pt x="327" y="261"/>
                    </a:lnTo>
                    <a:lnTo>
                      <a:pt x="189" y="232"/>
                    </a:lnTo>
                    <a:lnTo>
                      <a:pt x="170" y="245"/>
                    </a:lnTo>
                    <a:lnTo>
                      <a:pt x="145" y="225"/>
                    </a:lnTo>
                    <a:lnTo>
                      <a:pt x="123" y="245"/>
                    </a:lnTo>
                    <a:lnTo>
                      <a:pt x="103" y="228"/>
                    </a:lnTo>
                    <a:lnTo>
                      <a:pt x="46" y="225"/>
                    </a:lnTo>
                    <a:lnTo>
                      <a:pt x="54" y="192"/>
                    </a:lnTo>
                    <a:lnTo>
                      <a:pt x="13" y="189"/>
                    </a:lnTo>
                    <a:lnTo>
                      <a:pt x="9" y="170"/>
                    </a:lnTo>
                    <a:lnTo>
                      <a:pt x="17" y="150"/>
                    </a:lnTo>
                    <a:lnTo>
                      <a:pt x="7" y="132"/>
                    </a:lnTo>
                    <a:lnTo>
                      <a:pt x="8" y="81"/>
                    </a:lnTo>
                    <a:lnTo>
                      <a:pt x="0" y="42"/>
                    </a:lnTo>
                    <a:lnTo>
                      <a:pt x="5" y="27"/>
                    </a:lnTo>
                    <a:lnTo>
                      <a:pt x="23" y="33"/>
                    </a:lnTo>
                    <a:lnTo>
                      <a:pt x="42" y="56"/>
                    </a:lnTo>
                    <a:lnTo>
                      <a:pt x="77" y="61"/>
                    </a:lnTo>
                    <a:lnTo>
                      <a:pt x="86" y="80"/>
                    </a:lnTo>
                    <a:lnTo>
                      <a:pt x="69" y="80"/>
                    </a:lnTo>
                    <a:lnTo>
                      <a:pt x="67" y="96"/>
                    </a:lnTo>
                    <a:lnTo>
                      <a:pt x="77" y="98"/>
                    </a:lnTo>
                    <a:lnTo>
                      <a:pt x="81" y="114"/>
                    </a:lnTo>
                    <a:lnTo>
                      <a:pt x="60" y="126"/>
                    </a:lnTo>
                    <a:lnTo>
                      <a:pt x="60" y="137"/>
                    </a:lnTo>
                    <a:lnTo>
                      <a:pt x="84" y="137"/>
                    </a:lnTo>
                    <a:lnTo>
                      <a:pt x="90" y="109"/>
                    </a:lnTo>
                    <a:lnTo>
                      <a:pt x="108" y="92"/>
                    </a:lnTo>
                    <a:lnTo>
                      <a:pt x="86" y="48"/>
                    </a:lnTo>
                    <a:lnTo>
                      <a:pt x="100" y="34"/>
                    </a:lnTo>
                    <a:lnTo>
                      <a:pt x="90" y="0"/>
                    </a:lnTo>
                    <a:close/>
                  </a:path>
                </a:pathLst>
              </a:custGeom>
              <a:grpFill/>
              <a:ln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defTabSz="156742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95" name="Freeform 23"/>
              <p:cNvSpPr>
                <a:spLocks/>
              </p:cNvSpPr>
              <p:nvPr/>
            </p:nvSpPr>
            <p:spPr bwMode="auto">
              <a:xfrm>
                <a:off x="2201" y="3250"/>
                <a:ext cx="449" cy="388"/>
              </a:xfrm>
              <a:custGeom>
                <a:avLst/>
                <a:gdLst>
                  <a:gd name="T0" fmla="*/ 0 w 1054"/>
                  <a:gd name="T1" fmla="*/ 0 h 1029"/>
                  <a:gd name="T2" fmla="*/ 0 w 1054"/>
                  <a:gd name="T3" fmla="*/ 0 h 1029"/>
                  <a:gd name="T4" fmla="*/ 0 w 1054"/>
                  <a:gd name="T5" fmla="*/ 0 h 1029"/>
                  <a:gd name="T6" fmla="*/ 0 w 1054"/>
                  <a:gd name="T7" fmla="*/ 0 h 1029"/>
                  <a:gd name="T8" fmla="*/ 0 w 1054"/>
                  <a:gd name="T9" fmla="*/ 0 h 1029"/>
                  <a:gd name="T10" fmla="*/ 0 w 1054"/>
                  <a:gd name="T11" fmla="*/ 0 h 1029"/>
                  <a:gd name="T12" fmla="*/ 0 w 1054"/>
                  <a:gd name="T13" fmla="*/ 0 h 1029"/>
                  <a:gd name="T14" fmla="*/ 0 w 1054"/>
                  <a:gd name="T15" fmla="*/ 0 h 1029"/>
                  <a:gd name="T16" fmla="*/ 0 w 1054"/>
                  <a:gd name="T17" fmla="*/ 0 h 1029"/>
                  <a:gd name="T18" fmla="*/ 0 w 1054"/>
                  <a:gd name="T19" fmla="*/ 0 h 1029"/>
                  <a:gd name="T20" fmla="*/ 0 w 1054"/>
                  <a:gd name="T21" fmla="*/ 0 h 1029"/>
                  <a:gd name="T22" fmla="*/ 0 w 1054"/>
                  <a:gd name="T23" fmla="*/ 0 h 1029"/>
                  <a:gd name="T24" fmla="*/ 0 w 1054"/>
                  <a:gd name="T25" fmla="*/ 0 h 1029"/>
                  <a:gd name="T26" fmla="*/ 0 w 1054"/>
                  <a:gd name="T27" fmla="*/ 0 h 1029"/>
                  <a:gd name="T28" fmla="*/ 0 w 1054"/>
                  <a:gd name="T29" fmla="*/ 0 h 1029"/>
                  <a:gd name="T30" fmla="*/ 0 w 1054"/>
                  <a:gd name="T31" fmla="*/ 0 h 1029"/>
                  <a:gd name="T32" fmla="*/ 0 w 1054"/>
                  <a:gd name="T33" fmla="*/ 0 h 1029"/>
                  <a:gd name="T34" fmla="*/ 0 w 1054"/>
                  <a:gd name="T35" fmla="*/ 0 h 1029"/>
                  <a:gd name="T36" fmla="*/ 0 w 1054"/>
                  <a:gd name="T37" fmla="*/ 0 h 1029"/>
                  <a:gd name="T38" fmla="*/ 0 w 1054"/>
                  <a:gd name="T39" fmla="*/ 0 h 1029"/>
                  <a:gd name="T40" fmla="*/ 0 w 1054"/>
                  <a:gd name="T41" fmla="*/ 0 h 1029"/>
                  <a:gd name="T42" fmla="*/ 0 w 1054"/>
                  <a:gd name="T43" fmla="*/ 0 h 1029"/>
                  <a:gd name="T44" fmla="*/ 0 w 1054"/>
                  <a:gd name="T45" fmla="*/ 0 h 1029"/>
                  <a:gd name="T46" fmla="*/ 0 w 1054"/>
                  <a:gd name="T47" fmla="*/ 0 h 1029"/>
                  <a:gd name="T48" fmla="*/ 0 w 1054"/>
                  <a:gd name="T49" fmla="*/ 0 h 1029"/>
                  <a:gd name="T50" fmla="*/ 0 w 1054"/>
                  <a:gd name="T51" fmla="*/ 0 h 1029"/>
                  <a:gd name="T52" fmla="*/ 0 w 1054"/>
                  <a:gd name="T53" fmla="*/ 0 h 1029"/>
                  <a:gd name="T54" fmla="*/ 0 w 1054"/>
                  <a:gd name="T55" fmla="*/ 0 h 1029"/>
                  <a:gd name="T56" fmla="*/ 0 w 1054"/>
                  <a:gd name="T57" fmla="*/ 0 h 1029"/>
                  <a:gd name="T58" fmla="*/ 0 w 1054"/>
                  <a:gd name="T59" fmla="*/ 0 h 1029"/>
                  <a:gd name="T60" fmla="*/ 0 w 1054"/>
                  <a:gd name="T61" fmla="*/ 0 h 1029"/>
                  <a:gd name="T62" fmla="*/ 0 w 1054"/>
                  <a:gd name="T63" fmla="*/ 0 h 1029"/>
                  <a:gd name="T64" fmla="*/ 0 w 1054"/>
                  <a:gd name="T65" fmla="*/ 0 h 1029"/>
                  <a:gd name="T66" fmla="*/ 0 w 1054"/>
                  <a:gd name="T67" fmla="*/ 0 h 1029"/>
                  <a:gd name="T68" fmla="*/ 0 w 1054"/>
                  <a:gd name="T69" fmla="*/ 0 h 1029"/>
                  <a:gd name="T70" fmla="*/ 0 w 1054"/>
                  <a:gd name="T71" fmla="*/ 0 h 1029"/>
                  <a:gd name="T72" fmla="*/ 0 w 1054"/>
                  <a:gd name="T73" fmla="*/ 0 h 1029"/>
                  <a:gd name="T74" fmla="*/ 0 w 1054"/>
                  <a:gd name="T75" fmla="*/ 0 h 1029"/>
                  <a:gd name="T76" fmla="*/ 0 w 1054"/>
                  <a:gd name="T77" fmla="*/ 0 h 1029"/>
                  <a:gd name="T78" fmla="*/ 0 w 1054"/>
                  <a:gd name="T79" fmla="*/ 0 h 1029"/>
                  <a:gd name="T80" fmla="*/ 0 w 1054"/>
                  <a:gd name="T81" fmla="*/ 0 h 1029"/>
                  <a:gd name="T82" fmla="*/ 0 w 1054"/>
                  <a:gd name="T83" fmla="*/ 0 h 1029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054"/>
                  <a:gd name="T127" fmla="*/ 0 h 1029"/>
                  <a:gd name="T128" fmla="*/ 1054 w 1054"/>
                  <a:gd name="T129" fmla="*/ 1029 h 1029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054" h="1029">
                    <a:moveTo>
                      <a:pt x="168" y="153"/>
                    </a:moveTo>
                    <a:lnTo>
                      <a:pt x="380" y="0"/>
                    </a:lnTo>
                    <a:lnTo>
                      <a:pt x="481" y="27"/>
                    </a:lnTo>
                    <a:lnTo>
                      <a:pt x="530" y="76"/>
                    </a:lnTo>
                    <a:lnTo>
                      <a:pt x="729" y="95"/>
                    </a:lnTo>
                    <a:lnTo>
                      <a:pt x="735" y="604"/>
                    </a:lnTo>
                    <a:lnTo>
                      <a:pt x="800" y="619"/>
                    </a:lnTo>
                    <a:lnTo>
                      <a:pt x="830" y="680"/>
                    </a:lnTo>
                    <a:lnTo>
                      <a:pt x="876" y="659"/>
                    </a:lnTo>
                    <a:lnTo>
                      <a:pt x="972" y="797"/>
                    </a:lnTo>
                    <a:lnTo>
                      <a:pt x="1054" y="861"/>
                    </a:lnTo>
                    <a:lnTo>
                      <a:pt x="1051" y="916"/>
                    </a:lnTo>
                    <a:lnTo>
                      <a:pt x="947" y="923"/>
                    </a:lnTo>
                    <a:lnTo>
                      <a:pt x="901" y="754"/>
                    </a:lnTo>
                    <a:lnTo>
                      <a:pt x="573" y="588"/>
                    </a:lnTo>
                    <a:lnTo>
                      <a:pt x="582" y="640"/>
                    </a:lnTo>
                    <a:lnTo>
                      <a:pt x="508" y="708"/>
                    </a:lnTo>
                    <a:lnTo>
                      <a:pt x="496" y="683"/>
                    </a:lnTo>
                    <a:lnTo>
                      <a:pt x="475" y="683"/>
                    </a:lnTo>
                    <a:lnTo>
                      <a:pt x="416" y="824"/>
                    </a:lnTo>
                    <a:lnTo>
                      <a:pt x="233" y="963"/>
                    </a:lnTo>
                    <a:lnTo>
                      <a:pt x="52" y="1029"/>
                    </a:lnTo>
                    <a:lnTo>
                      <a:pt x="0" y="1020"/>
                    </a:lnTo>
                    <a:lnTo>
                      <a:pt x="208" y="901"/>
                    </a:lnTo>
                    <a:lnTo>
                      <a:pt x="233" y="901"/>
                    </a:lnTo>
                    <a:lnTo>
                      <a:pt x="309" y="809"/>
                    </a:lnTo>
                    <a:lnTo>
                      <a:pt x="343" y="806"/>
                    </a:lnTo>
                    <a:lnTo>
                      <a:pt x="395" y="736"/>
                    </a:lnTo>
                    <a:lnTo>
                      <a:pt x="377" y="705"/>
                    </a:lnTo>
                    <a:lnTo>
                      <a:pt x="266" y="720"/>
                    </a:lnTo>
                    <a:lnTo>
                      <a:pt x="190" y="545"/>
                    </a:lnTo>
                    <a:lnTo>
                      <a:pt x="233" y="466"/>
                    </a:lnTo>
                    <a:lnTo>
                      <a:pt x="303" y="438"/>
                    </a:lnTo>
                    <a:lnTo>
                      <a:pt x="278" y="368"/>
                    </a:lnTo>
                    <a:lnTo>
                      <a:pt x="205" y="401"/>
                    </a:lnTo>
                    <a:lnTo>
                      <a:pt x="150" y="300"/>
                    </a:lnTo>
                    <a:lnTo>
                      <a:pt x="211" y="276"/>
                    </a:lnTo>
                    <a:lnTo>
                      <a:pt x="266" y="303"/>
                    </a:lnTo>
                    <a:lnTo>
                      <a:pt x="291" y="288"/>
                    </a:lnTo>
                    <a:lnTo>
                      <a:pt x="245" y="202"/>
                    </a:lnTo>
                    <a:lnTo>
                      <a:pt x="165" y="196"/>
                    </a:lnTo>
                    <a:lnTo>
                      <a:pt x="168" y="153"/>
                    </a:lnTo>
                    <a:close/>
                  </a:path>
                </a:pathLst>
              </a:custGeom>
              <a:grpFill/>
              <a:ln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defTabSz="156742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96" name="Freeform 24"/>
              <p:cNvSpPr>
                <a:spLocks/>
              </p:cNvSpPr>
              <p:nvPr/>
            </p:nvSpPr>
            <p:spPr bwMode="auto">
              <a:xfrm>
                <a:off x="1412" y="1740"/>
                <a:ext cx="434" cy="325"/>
              </a:xfrm>
              <a:custGeom>
                <a:avLst/>
                <a:gdLst>
                  <a:gd name="T0" fmla="*/ 77 w 444"/>
                  <a:gd name="T1" fmla="*/ 0 h 339"/>
                  <a:gd name="T2" fmla="*/ 65 w 444"/>
                  <a:gd name="T3" fmla="*/ 7 h 339"/>
                  <a:gd name="T4" fmla="*/ 61 w 444"/>
                  <a:gd name="T5" fmla="*/ 26 h 339"/>
                  <a:gd name="T6" fmla="*/ 57 w 444"/>
                  <a:gd name="T7" fmla="*/ 41 h 339"/>
                  <a:gd name="T8" fmla="*/ 52 w 444"/>
                  <a:gd name="T9" fmla="*/ 54 h 339"/>
                  <a:gd name="T10" fmla="*/ 44 w 444"/>
                  <a:gd name="T11" fmla="*/ 69 h 339"/>
                  <a:gd name="T12" fmla="*/ 35 w 444"/>
                  <a:gd name="T13" fmla="*/ 82 h 339"/>
                  <a:gd name="T14" fmla="*/ 23 w 444"/>
                  <a:gd name="T15" fmla="*/ 99 h 339"/>
                  <a:gd name="T16" fmla="*/ 17 w 444"/>
                  <a:gd name="T17" fmla="*/ 118 h 339"/>
                  <a:gd name="T18" fmla="*/ 0 w 444"/>
                  <a:gd name="T19" fmla="*/ 135 h 339"/>
                  <a:gd name="T20" fmla="*/ 0 w 444"/>
                  <a:gd name="T21" fmla="*/ 174 h 339"/>
                  <a:gd name="T22" fmla="*/ 198 w 444"/>
                  <a:gd name="T23" fmla="*/ 207 h 339"/>
                  <a:gd name="T24" fmla="*/ 290 w 444"/>
                  <a:gd name="T25" fmla="*/ 223 h 339"/>
                  <a:gd name="T26" fmla="*/ 309 w 444"/>
                  <a:gd name="T27" fmla="*/ 145 h 339"/>
                  <a:gd name="T28" fmla="*/ 321 w 444"/>
                  <a:gd name="T29" fmla="*/ 139 h 339"/>
                  <a:gd name="T30" fmla="*/ 310 w 444"/>
                  <a:gd name="T31" fmla="*/ 122 h 339"/>
                  <a:gd name="T32" fmla="*/ 315 w 444"/>
                  <a:gd name="T33" fmla="*/ 104 h 339"/>
                  <a:gd name="T34" fmla="*/ 353 w 444"/>
                  <a:gd name="T35" fmla="*/ 75 h 339"/>
                  <a:gd name="T36" fmla="*/ 327 w 444"/>
                  <a:gd name="T37" fmla="*/ 48 h 339"/>
                  <a:gd name="T38" fmla="*/ 218 w 444"/>
                  <a:gd name="T39" fmla="*/ 29 h 339"/>
                  <a:gd name="T40" fmla="*/ 202 w 444"/>
                  <a:gd name="T41" fmla="*/ 35 h 339"/>
                  <a:gd name="T42" fmla="*/ 183 w 444"/>
                  <a:gd name="T43" fmla="*/ 25 h 339"/>
                  <a:gd name="T44" fmla="*/ 165 w 444"/>
                  <a:gd name="T45" fmla="*/ 36 h 339"/>
                  <a:gd name="T46" fmla="*/ 148 w 444"/>
                  <a:gd name="T47" fmla="*/ 25 h 339"/>
                  <a:gd name="T48" fmla="*/ 104 w 444"/>
                  <a:gd name="T49" fmla="*/ 26 h 339"/>
                  <a:gd name="T50" fmla="*/ 109 w 444"/>
                  <a:gd name="T51" fmla="*/ 3 h 339"/>
                  <a:gd name="T52" fmla="*/ 77 w 444"/>
                  <a:gd name="T53" fmla="*/ 0 h 339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444"/>
                  <a:gd name="T82" fmla="*/ 0 h 339"/>
                  <a:gd name="T83" fmla="*/ 444 w 444"/>
                  <a:gd name="T84" fmla="*/ 339 h 339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444" h="339">
                    <a:moveTo>
                      <a:pt x="97" y="0"/>
                    </a:moveTo>
                    <a:lnTo>
                      <a:pt x="84" y="7"/>
                    </a:lnTo>
                    <a:lnTo>
                      <a:pt x="76" y="37"/>
                    </a:lnTo>
                    <a:lnTo>
                      <a:pt x="68" y="62"/>
                    </a:lnTo>
                    <a:lnTo>
                      <a:pt x="62" y="82"/>
                    </a:lnTo>
                    <a:lnTo>
                      <a:pt x="54" y="104"/>
                    </a:lnTo>
                    <a:lnTo>
                      <a:pt x="45" y="126"/>
                    </a:lnTo>
                    <a:lnTo>
                      <a:pt x="33" y="150"/>
                    </a:lnTo>
                    <a:lnTo>
                      <a:pt x="17" y="178"/>
                    </a:lnTo>
                    <a:lnTo>
                      <a:pt x="0" y="205"/>
                    </a:lnTo>
                    <a:lnTo>
                      <a:pt x="0" y="264"/>
                    </a:lnTo>
                    <a:lnTo>
                      <a:pt x="249" y="315"/>
                    </a:lnTo>
                    <a:lnTo>
                      <a:pt x="364" y="339"/>
                    </a:lnTo>
                    <a:lnTo>
                      <a:pt x="388" y="221"/>
                    </a:lnTo>
                    <a:lnTo>
                      <a:pt x="403" y="211"/>
                    </a:lnTo>
                    <a:lnTo>
                      <a:pt x="389" y="185"/>
                    </a:lnTo>
                    <a:lnTo>
                      <a:pt x="396" y="158"/>
                    </a:lnTo>
                    <a:lnTo>
                      <a:pt x="444" y="113"/>
                    </a:lnTo>
                    <a:lnTo>
                      <a:pt x="411" y="72"/>
                    </a:lnTo>
                    <a:lnTo>
                      <a:pt x="273" y="43"/>
                    </a:lnTo>
                    <a:lnTo>
                      <a:pt x="254" y="55"/>
                    </a:lnTo>
                    <a:lnTo>
                      <a:pt x="229" y="35"/>
                    </a:lnTo>
                    <a:lnTo>
                      <a:pt x="207" y="56"/>
                    </a:lnTo>
                    <a:lnTo>
                      <a:pt x="186" y="35"/>
                    </a:lnTo>
                    <a:lnTo>
                      <a:pt x="131" y="36"/>
                    </a:lnTo>
                    <a:lnTo>
                      <a:pt x="138" y="3"/>
                    </a:lnTo>
                    <a:lnTo>
                      <a:pt x="97" y="0"/>
                    </a:lnTo>
                    <a:close/>
                  </a:path>
                </a:pathLst>
              </a:custGeom>
              <a:grpFill/>
              <a:ln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defTabSz="156742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97" name="Freeform 25"/>
              <p:cNvSpPr>
                <a:spLocks/>
              </p:cNvSpPr>
              <p:nvPr/>
            </p:nvSpPr>
            <p:spPr bwMode="auto">
              <a:xfrm>
                <a:off x="1767" y="1613"/>
                <a:ext cx="312" cy="496"/>
              </a:xfrm>
              <a:custGeom>
                <a:avLst/>
                <a:gdLst>
                  <a:gd name="T0" fmla="*/ 62 w 319"/>
                  <a:gd name="T1" fmla="*/ 0 h 517"/>
                  <a:gd name="T2" fmla="*/ 38 w 319"/>
                  <a:gd name="T3" fmla="*/ 133 h 517"/>
                  <a:gd name="T4" fmla="*/ 63 w 319"/>
                  <a:gd name="T5" fmla="*/ 162 h 517"/>
                  <a:gd name="T6" fmla="*/ 22 w 319"/>
                  <a:gd name="T7" fmla="*/ 192 h 517"/>
                  <a:gd name="T8" fmla="*/ 22 w 319"/>
                  <a:gd name="T9" fmla="*/ 212 h 517"/>
                  <a:gd name="T10" fmla="*/ 28 w 319"/>
                  <a:gd name="T11" fmla="*/ 227 h 517"/>
                  <a:gd name="T12" fmla="*/ 22 w 319"/>
                  <a:gd name="T13" fmla="*/ 234 h 517"/>
                  <a:gd name="T14" fmla="*/ 0 w 319"/>
                  <a:gd name="T15" fmla="*/ 311 h 517"/>
                  <a:gd name="T16" fmla="*/ 122 w 319"/>
                  <a:gd name="T17" fmla="*/ 329 h 517"/>
                  <a:gd name="T18" fmla="*/ 238 w 319"/>
                  <a:gd name="T19" fmla="*/ 342 h 517"/>
                  <a:gd name="T20" fmla="*/ 248 w 319"/>
                  <a:gd name="T21" fmla="*/ 271 h 517"/>
                  <a:gd name="T22" fmla="*/ 255 w 319"/>
                  <a:gd name="T23" fmla="*/ 231 h 517"/>
                  <a:gd name="T24" fmla="*/ 244 w 319"/>
                  <a:gd name="T25" fmla="*/ 219 h 517"/>
                  <a:gd name="T26" fmla="*/ 218 w 319"/>
                  <a:gd name="T27" fmla="*/ 221 h 517"/>
                  <a:gd name="T28" fmla="*/ 184 w 319"/>
                  <a:gd name="T29" fmla="*/ 225 h 517"/>
                  <a:gd name="T30" fmla="*/ 177 w 319"/>
                  <a:gd name="T31" fmla="*/ 193 h 517"/>
                  <a:gd name="T32" fmla="*/ 136 w 319"/>
                  <a:gd name="T33" fmla="*/ 168 h 517"/>
                  <a:gd name="T34" fmla="*/ 141 w 319"/>
                  <a:gd name="T35" fmla="*/ 151 h 517"/>
                  <a:gd name="T36" fmla="*/ 145 w 319"/>
                  <a:gd name="T37" fmla="*/ 122 h 517"/>
                  <a:gd name="T38" fmla="*/ 93 w 319"/>
                  <a:gd name="T39" fmla="*/ 59 h 517"/>
                  <a:gd name="T40" fmla="*/ 99 w 319"/>
                  <a:gd name="T41" fmla="*/ 6 h 517"/>
                  <a:gd name="T42" fmla="*/ 62 w 319"/>
                  <a:gd name="T43" fmla="*/ 0 h 51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319"/>
                  <a:gd name="T67" fmla="*/ 0 h 517"/>
                  <a:gd name="T68" fmla="*/ 319 w 319"/>
                  <a:gd name="T69" fmla="*/ 517 h 51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319" h="517">
                    <a:moveTo>
                      <a:pt x="77" y="0"/>
                    </a:moveTo>
                    <a:lnTo>
                      <a:pt x="48" y="202"/>
                    </a:lnTo>
                    <a:lnTo>
                      <a:pt x="78" y="245"/>
                    </a:lnTo>
                    <a:lnTo>
                      <a:pt x="31" y="290"/>
                    </a:lnTo>
                    <a:lnTo>
                      <a:pt x="25" y="321"/>
                    </a:lnTo>
                    <a:lnTo>
                      <a:pt x="38" y="343"/>
                    </a:lnTo>
                    <a:lnTo>
                      <a:pt x="25" y="354"/>
                    </a:lnTo>
                    <a:lnTo>
                      <a:pt x="0" y="471"/>
                    </a:lnTo>
                    <a:lnTo>
                      <a:pt x="152" y="498"/>
                    </a:lnTo>
                    <a:lnTo>
                      <a:pt x="296" y="517"/>
                    </a:lnTo>
                    <a:lnTo>
                      <a:pt x="311" y="410"/>
                    </a:lnTo>
                    <a:lnTo>
                      <a:pt x="319" y="351"/>
                    </a:lnTo>
                    <a:lnTo>
                      <a:pt x="305" y="330"/>
                    </a:lnTo>
                    <a:lnTo>
                      <a:pt x="272" y="336"/>
                    </a:lnTo>
                    <a:lnTo>
                      <a:pt x="229" y="341"/>
                    </a:lnTo>
                    <a:lnTo>
                      <a:pt x="221" y="293"/>
                    </a:lnTo>
                    <a:lnTo>
                      <a:pt x="169" y="254"/>
                    </a:lnTo>
                    <a:lnTo>
                      <a:pt x="176" y="229"/>
                    </a:lnTo>
                    <a:lnTo>
                      <a:pt x="181" y="185"/>
                    </a:lnTo>
                    <a:lnTo>
                      <a:pt x="114" y="90"/>
                    </a:lnTo>
                    <a:lnTo>
                      <a:pt x="123" y="6"/>
                    </a:lnTo>
                    <a:lnTo>
                      <a:pt x="77" y="0"/>
                    </a:lnTo>
                    <a:close/>
                  </a:path>
                </a:pathLst>
              </a:custGeom>
              <a:grpFill/>
              <a:ln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defTabSz="156742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98" name="Freeform 26"/>
              <p:cNvSpPr>
                <a:spLocks/>
              </p:cNvSpPr>
              <p:nvPr/>
            </p:nvSpPr>
            <p:spPr bwMode="auto">
              <a:xfrm>
                <a:off x="1876" y="1618"/>
                <a:ext cx="543" cy="332"/>
              </a:xfrm>
              <a:custGeom>
                <a:avLst/>
                <a:gdLst>
                  <a:gd name="T0" fmla="*/ 9 w 555"/>
                  <a:gd name="T1" fmla="*/ 0 h 346"/>
                  <a:gd name="T2" fmla="*/ 97 w 555"/>
                  <a:gd name="T3" fmla="*/ 12 h 346"/>
                  <a:gd name="T4" fmla="*/ 148 w 555"/>
                  <a:gd name="T5" fmla="*/ 13 h 346"/>
                  <a:gd name="T6" fmla="*/ 218 w 555"/>
                  <a:gd name="T7" fmla="*/ 22 h 346"/>
                  <a:gd name="T8" fmla="*/ 282 w 555"/>
                  <a:gd name="T9" fmla="*/ 28 h 346"/>
                  <a:gd name="T10" fmla="*/ 394 w 555"/>
                  <a:gd name="T11" fmla="*/ 33 h 346"/>
                  <a:gd name="T12" fmla="*/ 446 w 555"/>
                  <a:gd name="T13" fmla="*/ 36 h 346"/>
                  <a:gd name="T14" fmla="*/ 445 w 555"/>
                  <a:gd name="T15" fmla="*/ 222 h 346"/>
                  <a:gd name="T16" fmla="*/ 172 w 555"/>
                  <a:gd name="T17" fmla="*/ 204 h 346"/>
                  <a:gd name="T18" fmla="*/ 166 w 555"/>
                  <a:gd name="T19" fmla="*/ 229 h 346"/>
                  <a:gd name="T20" fmla="*/ 155 w 555"/>
                  <a:gd name="T21" fmla="*/ 217 h 346"/>
                  <a:gd name="T22" fmla="*/ 131 w 555"/>
                  <a:gd name="T23" fmla="*/ 220 h 346"/>
                  <a:gd name="T24" fmla="*/ 96 w 555"/>
                  <a:gd name="T25" fmla="*/ 223 h 346"/>
                  <a:gd name="T26" fmla="*/ 89 w 555"/>
                  <a:gd name="T27" fmla="*/ 191 h 346"/>
                  <a:gd name="T28" fmla="*/ 46 w 555"/>
                  <a:gd name="T29" fmla="*/ 165 h 346"/>
                  <a:gd name="T30" fmla="*/ 54 w 555"/>
                  <a:gd name="T31" fmla="*/ 141 h 346"/>
                  <a:gd name="T32" fmla="*/ 59 w 555"/>
                  <a:gd name="T33" fmla="*/ 121 h 346"/>
                  <a:gd name="T34" fmla="*/ 0 w 555"/>
                  <a:gd name="T35" fmla="*/ 57 h 346"/>
                  <a:gd name="T36" fmla="*/ 9 w 555"/>
                  <a:gd name="T37" fmla="*/ 0 h 34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555"/>
                  <a:gd name="T58" fmla="*/ 0 h 346"/>
                  <a:gd name="T59" fmla="*/ 555 w 555"/>
                  <a:gd name="T60" fmla="*/ 346 h 34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555" h="346">
                    <a:moveTo>
                      <a:pt x="9" y="0"/>
                    </a:moveTo>
                    <a:lnTo>
                      <a:pt x="118" y="14"/>
                    </a:lnTo>
                    <a:lnTo>
                      <a:pt x="184" y="23"/>
                    </a:lnTo>
                    <a:lnTo>
                      <a:pt x="271" y="32"/>
                    </a:lnTo>
                    <a:lnTo>
                      <a:pt x="351" y="40"/>
                    </a:lnTo>
                    <a:lnTo>
                      <a:pt x="490" y="50"/>
                    </a:lnTo>
                    <a:lnTo>
                      <a:pt x="555" y="55"/>
                    </a:lnTo>
                    <a:lnTo>
                      <a:pt x="553" y="337"/>
                    </a:lnTo>
                    <a:lnTo>
                      <a:pt x="213" y="308"/>
                    </a:lnTo>
                    <a:lnTo>
                      <a:pt x="206" y="346"/>
                    </a:lnTo>
                    <a:lnTo>
                      <a:pt x="193" y="328"/>
                    </a:lnTo>
                    <a:lnTo>
                      <a:pt x="162" y="331"/>
                    </a:lnTo>
                    <a:lnTo>
                      <a:pt x="117" y="338"/>
                    </a:lnTo>
                    <a:lnTo>
                      <a:pt x="109" y="289"/>
                    </a:lnTo>
                    <a:lnTo>
                      <a:pt x="56" y="250"/>
                    </a:lnTo>
                    <a:lnTo>
                      <a:pt x="64" y="213"/>
                    </a:lnTo>
                    <a:lnTo>
                      <a:pt x="69" y="183"/>
                    </a:lnTo>
                    <a:lnTo>
                      <a:pt x="0" y="86"/>
                    </a:lnTo>
                    <a:lnTo>
                      <a:pt x="9" y="0"/>
                    </a:lnTo>
                    <a:close/>
                  </a:path>
                </a:pathLst>
              </a:custGeom>
              <a:grpFill/>
              <a:ln>
                <a:headEnd/>
                <a:tailEnd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defTabSz="156742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93" name="Freeform 27"/>
            <p:cNvSpPr>
              <a:spLocks/>
            </p:cNvSpPr>
            <p:nvPr/>
          </p:nvSpPr>
          <p:spPr bwMode="auto">
            <a:xfrm>
              <a:off x="2050" y="1913"/>
              <a:ext cx="371" cy="298"/>
            </a:xfrm>
            <a:custGeom>
              <a:avLst/>
              <a:gdLst>
                <a:gd name="T0" fmla="*/ 27 w 380"/>
                <a:gd name="T1" fmla="*/ 0 h 311"/>
                <a:gd name="T2" fmla="*/ 21 w 380"/>
                <a:gd name="T3" fmla="*/ 76 h 311"/>
                <a:gd name="T4" fmla="*/ 0 w 380"/>
                <a:gd name="T5" fmla="*/ 184 h 311"/>
                <a:gd name="T6" fmla="*/ 88 w 380"/>
                <a:gd name="T7" fmla="*/ 190 h 311"/>
                <a:gd name="T8" fmla="*/ 289 w 380"/>
                <a:gd name="T9" fmla="*/ 203 h 311"/>
                <a:gd name="T10" fmla="*/ 299 w 380"/>
                <a:gd name="T11" fmla="*/ 22 h 311"/>
                <a:gd name="T12" fmla="*/ 27 w 380"/>
                <a:gd name="T13" fmla="*/ 0 h 3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80"/>
                <a:gd name="T22" fmla="*/ 0 h 311"/>
                <a:gd name="T23" fmla="*/ 380 w 380"/>
                <a:gd name="T24" fmla="*/ 311 h 31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80" h="311">
                  <a:moveTo>
                    <a:pt x="37" y="0"/>
                  </a:moveTo>
                  <a:lnTo>
                    <a:pt x="23" y="116"/>
                  </a:lnTo>
                  <a:lnTo>
                    <a:pt x="0" y="282"/>
                  </a:lnTo>
                  <a:lnTo>
                    <a:pt x="110" y="291"/>
                  </a:lnTo>
                  <a:lnTo>
                    <a:pt x="367" y="311"/>
                  </a:lnTo>
                  <a:lnTo>
                    <a:pt x="380" y="32"/>
                  </a:lnTo>
                  <a:lnTo>
                    <a:pt x="37" y="0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2051" name="Group 11"/>
          <p:cNvGrpSpPr>
            <a:grpSpLocks/>
          </p:cNvGrpSpPr>
          <p:nvPr/>
        </p:nvGrpSpPr>
        <p:grpSpPr bwMode="auto">
          <a:xfrm>
            <a:off x="3810000" y="8382000"/>
            <a:ext cx="1447800" cy="1093788"/>
            <a:chOff x="323" y="3162"/>
            <a:chExt cx="422" cy="319"/>
          </a:xfrm>
          <a:solidFill>
            <a:schemeClr val="accent3"/>
          </a:solidFill>
        </p:grpSpPr>
        <p:sp>
          <p:nvSpPr>
            <p:cNvPr id="113" name="Freeform 12"/>
            <p:cNvSpPr>
              <a:spLocks/>
            </p:cNvSpPr>
            <p:nvPr/>
          </p:nvSpPr>
          <p:spPr bwMode="auto">
            <a:xfrm>
              <a:off x="323" y="3203"/>
              <a:ext cx="32" cy="45"/>
            </a:xfrm>
            <a:custGeom>
              <a:avLst/>
              <a:gdLst>
                <a:gd name="T0" fmla="*/ 0 w 44"/>
                <a:gd name="T1" fmla="*/ 2 h 64"/>
                <a:gd name="T2" fmla="*/ 0 w 44"/>
                <a:gd name="T3" fmla="*/ 1 h 64"/>
                <a:gd name="T4" fmla="*/ 1 w 44"/>
                <a:gd name="T5" fmla="*/ 0 h 64"/>
                <a:gd name="T6" fmla="*/ 2 w 44"/>
                <a:gd name="T7" fmla="*/ 1 h 64"/>
                <a:gd name="T8" fmla="*/ 1 w 44"/>
                <a:gd name="T9" fmla="*/ 2 h 64"/>
                <a:gd name="T10" fmla="*/ 0 w 44"/>
                <a:gd name="T11" fmla="*/ 2 h 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4"/>
                <a:gd name="T19" fmla="*/ 0 h 64"/>
                <a:gd name="T20" fmla="*/ 44 w 44"/>
                <a:gd name="T21" fmla="*/ 64 h 6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4" h="64">
                  <a:moveTo>
                    <a:pt x="0" y="64"/>
                  </a:moveTo>
                  <a:lnTo>
                    <a:pt x="0" y="45"/>
                  </a:lnTo>
                  <a:lnTo>
                    <a:pt x="25" y="0"/>
                  </a:lnTo>
                  <a:lnTo>
                    <a:pt x="44" y="13"/>
                  </a:lnTo>
                  <a:lnTo>
                    <a:pt x="23" y="64"/>
                  </a:lnTo>
                  <a:lnTo>
                    <a:pt x="0" y="64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6" name="Freeform 13"/>
            <p:cNvSpPr>
              <a:spLocks/>
            </p:cNvSpPr>
            <p:nvPr/>
          </p:nvSpPr>
          <p:spPr bwMode="auto">
            <a:xfrm>
              <a:off x="369" y="3162"/>
              <a:ext cx="61" cy="58"/>
            </a:xfrm>
            <a:custGeom>
              <a:avLst/>
              <a:gdLst>
                <a:gd name="T0" fmla="*/ 1 w 83"/>
                <a:gd name="T1" fmla="*/ 1 h 81"/>
                <a:gd name="T2" fmla="*/ 0 w 83"/>
                <a:gd name="T3" fmla="*/ 1 h 81"/>
                <a:gd name="T4" fmla="*/ 1 w 83"/>
                <a:gd name="T5" fmla="*/ 3 h 81"/>
                <a:gd name="T6" fmla="*/ 3 w 83"/>
                <a:gd name="T7" fmla="*/ 3 h 81"/>
                <a:gd name="T8" fmla="*/ 4 w 83"/>
                <a:gd name="T9" fmla="*/ 1 h 81"/>
                <a:gd name="T10" fmla="*/ 3 w 83"/>
                <a:gd name="T11" fmla="*/ 0 h 81"/>
                <a:gd name="T12" fmla="*/ 1 w 83"/>
                <a:gd name="T13" fmla="*/ 1 h 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3"/>
                <a:gd name="T22" fmla="*/ 0 h 81"/>
                <a:gd name="T23" fmla="*/ 83 w 83"/>
                <a:gd name="T24" fmla="*/ 81 h 8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3" h="81">
                  <a:moveTo>
                    <a:pt x="18" y="9"/>
                  </a:moveTo>
                  <a:lnTo>
                    <a:pt x="0" y="48"/>
                  </a:lnTo>
                  <a:lnTo>
                    <a:pt x="32" y="74"/>
                  </a:lnTo>
                  <a:lnTo>
                    <a:pt x="69" y="81"/>
                  </a:lnTo>
                  <a:lnTo>
                    <a:pt x="83" y="49"/>
                  </a:lnTo>
                  <a:lnTo>
                    <a:pt x="74" y="0"/>
                  </a:lnTo>
                  <a:lnTo>
                    <a:pt x="18" y="9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7" name="Freeform 14"/>
            <p:cNvSpPr>
              <a:spLocks/>
            </p:cNvSpPr>
            <p:nvPr/>
          </p:nvSpPr>
          <p:spPr bwMode="auto">
            <a:xfrm>
              <a:off x="426" y="3203"/>
              <a:ext cx="90" cy="65"/>
            </a:xfrm>
            <a:custGeom>
              <a:avLst/>
              <a:gdLst>
                <a:gd name="T0" fmla="*/ 0 w 123"/>
                <a:gd name="T1" fmla="*/ 1 h 91"/>
                <a:gd name="T2" fmla="*/ 4 w 123"/>
                <a:gd name="T3" fmla="*/ 0 h 91"/>
                <a:gd name="T4" fmla="*/ 4 w 123"/>
                <a:gd name="T5" fmla="*/ 1 h 91"/>
                <a:gd name="T6" fmla="*/ 5 w 123"/>
                <a:gd name="T7" fmla="*/ 1 h 91"/>
                <a:gd name="T8" fmla="*/ 5 w 123"/>
                <a:gd name="T9" fmla="*/ 3 h 91"/>
                <a:gd name="T10" fmla="*/ 4 w 123"/>
                <a:gd name="T11" fmla="*/ 3 h 91"/>
                <a:gd name="T12" fmla="*/ 2 w 123"/>
                <a:gd name="T13" fmla="*/ 3 h 91"/>
                <a:gd name="T14" fmla="*/ 0 w 123"/>
                <a:gd name="T15" fmla="*/ 1 h 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3"/>
                <a:gd name="T25" fmla="*/ 0 h 91"/>
                <a:gd name="T26" fmla="*/ 123 w 123"/>
                <a:gd name="T27" fmla="*/ 91 h 9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3" h="91">
                  <a:moveTo>
                    <a:pt x="0" y="32"/>
                  </a:moveTo>
                  <a:lnTo>
                    <a:pt x="84" y="0"/>
                  </a:lnTo>
                  <a:lnTo>
                    <a:pt x="100" y="39"/>
                  </a:lnTo>
                  <a:lnTo>
                    <a:pt x="116" y="48"/>
                  </a:lnTo>
                  <a:lnTo>
                    <a:pt x="123" y="80"/>
                  </a:lnTo>
                  <a:lnTo>
                    <a:pt x="81" y="85"/>
                  </a:lnTo>
                  <a:lnTo>
                    <a:pt x="51" y="91"/>
                  </a:lnTo>
                  <a:lnTo>
                    <a:pt x="0" y="32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8" name="Freeform 15"/>
            <p:cNvSpPr>
              <a:spLocks/>
            </p:cNvSpPr>
            <p:nvPr/>
          </p:nvSpPr>
          <p:spPr bwMode="auto">
            <a:xfrm>
              <a:off x="519" y="3252"/>
              <a:ext cx="72" cy="34"/>
            </a:xfrm>
            <a:custGeom>
              <a:avLst/>
              <a:gdLst>
                <a:gd name="T0" fmla="*/ 1 w 98"/>
                <a:gd name="T1" fmla="*/ 1 h 48"/>
                <a:gd name="T2" fmla="*/ 0 w 98"/>
                <a:gd name="T3" fmla="*/ 1 h 48"/>
                <a:gd name="T4" fmla="*/ 1 w 98"/>
                <a:gd name="T5" fmla="*/ 1 h 48"/>
                <a:gd name="T6" fmla="*/ 2 w 98"/>
                <a:gd name="T7" fmla="*/ 1 h 48"/>
                <a:gd name="T8" fmla="*/ 3 w 98"/>
                <a:gd name="T9" fmla="*/ 1 h 48"/>
                <a:gd name="T10" fmla="*/ 4 w 98"/>
                <a:gd name="T11" fmla="*/ 1 h 48"/>
                <a:gd name="T12" fmla="*/ 4 w 98"/>
                <a:gd name="T13" fmla="*/ 1 h 48"/>
                <a:gd name="T14" fmla="*/ 3 w 98"/>
                <a:gd name="T15" fmla="*/ 0 h 48"/>
                <a:gd name="T16" fmla="*/ 1 w 98"/>
                <a:gd name="T17" fmla="*/ 1 h 4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8"/>
                <a:gd name="T28" fmla="*/ 0 h 48"/>
                <a:gd name="T29" fmla="*/ 98 w 98"/>
                <a:gd name="T30" fmla="*/ 48 h 4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8" h="48">
                  <a:moveTo>
                    <a:pt x="15" y="2"/>
                  </a:moveTo>
                  <a:lnTo>
                    <a:pt x="0" y="45"/>
                  </a:lnTo>
                  <a:lnTo>
                    <a:pt x="26" y="48"/>
                  </a:lnTo>
                  <a:lnTo>
                    <a:pt x="42" y="38"/>
                  </a:lnTo>
                  <a:lnTo>
                    <a:pt x="72" y="39"/>
                  </a:lnTo>
                  <a:lnTo>
                    <a:pt x="98" y="20"/>
                  </a:lnTo>
                  <a:lnTo>
                    <a:pt x="81" y="13"/>
                  </a:lnTo>
                  <a:lnTo>
                    <a:pt x="68" y="0"/>
                  </a:lnTo>
                  <a:lnTo>
                    <a:pt x="15" y="2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9" name="Freeform 16"/>
            <p:cNvSpPr>
              <a:spLocks/>
            </p:cNvSpPr>
            <p:nvPr/>
          </p:nvSpPr>
          <p:spPr bwMode="auto">
            <a:xfrm>
              <a:off x="540" y="3301"/>
              <a:ext cx="30" cy="25"/>
            </a:xfrm>
            <a:custGeom>
              <a:avLst/>
              <a:gdLst>
                <a:gd name="T0" fmla="*/ 2 w 40"/>
                <a:gd name="T1" fmla="*/ 0 h 35"/>
                <a:gd name="T2" fmla="*/ 0 w 40"/>
                <a:gd name="T3" fmla="*/ 1 h 35"/>
                <a:gd name="T4" fmla="*/ 2 w 40"/>
                <a:gd name="T5" fmla="*/ 1 h 35"/>
                <a:gd name="T6" fmla="*/ 2 w 40"/>
                <a:gd name="T7" fmla="*/ 1 h 35"/>
                <a:gd name="T8" fmla="*/ 2 w 40"/>
                <a:gd name="T9" fmla="*/ 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35"/>
                <a:gd name="T17" fmla="*/ 40 w 40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35">
                  <a:moveTo>
                    <a:pt x="35" y="0"/>
                  </a:moveTo>
                  <a:lnTo>
                    <a:pt x="0" y="3"/>
                  </a:lnTo>
                  <a:lnTo>
                    <a:pt x="6" y="35"/>
                  </a:lnTo>
                  <a:lnTo>
                    <a:pt x="40" y="27"/>
                  </a:lnTo>
                  <a:lnTo>
                    <a:pt x="35" y="0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0" name="Freeform 17"/>
            <p:cNvSpPr>
              <a:spLocks/>
            </p:cNvSpPr>
            <p:nvPr/>
          </p:nvSpPr>
          <p:spPr bwMode="auto">
            <a:xfrm>
              <a:off x="573" y="3328"/>
              <a:ext cx="20" cy="25"/>
            </a:xfrm>
            <a:custGeom>
              <a:avLst/>
              <a:gdLst>
                <a:gd name="T0" fmla="*/ 0 w 27"/>
                <a:gd name="T1" fmla="*/ 1 h 34"/>
                <a:gd name="T2" fmla="*/ 1 w 27"/>
                <a:gd name="T3" fmla="*/ 0 h 34"/>
                <a:gd name="T4" fmla="*/ 1 w 27"/>
                <a:gd name="T5" fmla="*/ 1 h 34"/>
                <a:gd name="T6" fmla="*/ 1 w 27"/>
                <a:gd name="T7" fmla="*/ 1 h 34"/>
                <a:gd name="T8" fmla="*/ 0 w 27"/>
                <a:gd name="T9" fmla="*/ 1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34"/>
                <a:gd name="T17" fmla="*/ 27 w 27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34">
                  <a:moveTo>
                    <a:pt x="0" y="13"/>
                  </a:moveTo>
                  <a:lnTo>
                    <a:pt x="27" y="0"/>
                  </a:lnTo>
                  <a:lnTo>
                    <a:pt x="27" y="30"/>
                  </a:lnTo>
                  <a:lnTo>
                    <a:pt x="9" y="34"/>
                  </a:lnTo>
                  <a:lnTo>
                    <a:pt x="0" y="13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1" name="Freeform 18"/>
            <p:cNvSpPr>
              <a:spLocks/>
            </p:cNvSpPr>
            <p:nvPr/>
          </p:nvSpPr>
          <p:spPr bwMode="auto">
            <a:xfrm>
              <a:off x="623" y="3339"/>
              <a:ext cx="122" cy="142"/>
            </a:xfrm>
            <a:custGeom>
              <a:avLst/>
              <a:gdLst>
                <a:gd name="T0" fmla="*/ 1 w 167"/>
                <a:gd name="T1" fmla="*/ 0 h 197"/>
                <a:gd name="T2" fmla="*/ 0 w 167"/>
                <a:gd name="T3" fmla="*/ 3 h 197"/>
                <a:gd name="T4" fmla="*/ 1 w 167"/>
                <a:gd name="T5" fmla="*/ 4 h 197"/>
                <a:gd name="T6" fmla="*/ 1 w 167"/>
                <a:gd name="T7" fmla="*/ 6 h 197"/>
                <a:gd name="T8" fmla="*/ 3 w 167"/>
                <a:gd name="T9" fmla="*/ 7 h 197"/>
                <a:gd name="T10" fmla="*/ 4 w 167"/>
                <a:gd name="T11" fmla="*/ 6 h 197"/>
                <a:gd name="T12" fmla="*/ 6 w 167"/>
                <a:gd name="T13" fmla="*/ 6 h 197"/>
                <a:gd name="T14" fmla="*/ 7 w 167"/>
                <a:gd name="T15" fmla="*/ 4 h 197"/>
                <a:gd name="T16" fmla="*/ 6 w 167"/>
                <a:gd name="T17" fmla="*/ 1 h 197"/>
                <a:gd name="T18" fmla="*/ 1 w 167"/>
                <a:gd name="T19" fmla="*/ 0 h 19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7"/>
                <a:gd name="T31" fmla="*/ 0 h 197"/>
                <a:gd name="T32" fmla="*/ 167 w 167"/>
                <a:gd name="T33" fmla="*/ 197 h 19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7" h="197">
                  <a:moveTo>
                    <a:pt x="28" y="0"/>
                  </a:moveTo>
                  <a:lnTo>
                    <a:pt x="0" y="75"/>
                  </a:lnTo>
                  <a:lnTo>
                    <a:pt x="20" y="112"/>
                  </a:lnTo>
                  <a:lnTo>
                    <a:pt x="20" y="179"/>
                  </a:lnTo>
                  <a:lnTo>
                    <a:pt x="60" y="197"/>
                  </a:lnTo>
                  <a:lnTo>
                    <a:pt x="78" y="158"/>
                  </a:lnTo>
                  <a:lnTo>
                    <a:pt x="129" y="149"/>
                  </a:lnTo>
                  <a:lnTo>
                    <a:pt x="167" y="106"/>
                  </a:lnTo>
                  <a:lnTo>
                    <a:pt x="127" y="39"/>
                  </a:lnTo>
                  <a:lnTo>
                    <a:pt x="28" y="0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2" name="Freeform 19"/>
            <p:cNvSpPr>
              <a:spLocks/>
            </p:cNvSpPr>
            <p:nvPr/>
          </p:nvSpPr>
          <p:spPr bwMode="auto">
            <a:xfrm>
              <a:off x="580" y="3274"/>
              <a:ext cx="67" cy="55"/>
            </a:xfrm>
            <a:custGeom>
              <a:avLst/>
              <a:gdLst>
                <a:gd name="T0" fmla="*/ 1 w 92"/>
                <a:gd name="T1" fmla="*/ 0 h 77"/>
                <a:gd name="T2" fmla="*/ 0 w 92"/>
                <a:gd name="T3" fmla="*/ 1 h 77"/>
                <a:gd name="T4" fmla="*/ 1 w 92"/>
                <a:gd name="T5" fmla="*/ 1 h 77"/>
                <a:gd name="T6" fmla="*/ 1 w 92"/>
                <a:gd name="T7" fmla="*/ 1 h 77"/>
                <a:gd name="T8" fmla="*/ 2 w 92"/>
                <a:gd name="T9" fmla="*/ 3 h 77"/>
                <a:gd name="T10" fmla="*/ 4 w 92"/>
                <a:gd name="T11" fmla="*/ 2 h 77"/>
                <a:gd name="T12" fmla="*/ 4 w 92"/>
                <a:gd name="T13" fmla="*/ 1 h 77"/>
                <a:gd name="T14" fmla="*/ 3 w 92"/>
                <a:gd name="T15" fmla="*/ 1 h 77"/>
                <a:gd name="T16" fmla="*/ 1 w 92"/>
                <a:gd name="T17" fmla="*/ 0 h 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2"/>
                <a:gd name="T28" fmla="*/ 0 h 77"/>
                <a:gd name="T29" fmla="*/ 92 w 92"/>
                <a:gd name="T30" fmla="*/ 77 h 7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2" h="77">
                  <a:moveTo>
                    <a:pt x="19" y="0"/>
                  </a:moveTo>
                  <a:lnTo>
                    <a:pt x="0" y="23"/>
                  </a:lnTo>
                  <a:lnTo>
                    <a:pt x="8" y="41"/>
                  </a:lnTo>
                  <a:lnTo>
                    <a:pt x="25" y="47"/>
                  </a:lnTo>
                  <a:lnTo>
                    <a:pt x="43" y="77"/>
                  </a:lnTo>
                  <a:lnTo>
                    <a:pt x="91" y="65"/>
                  </a:lnTo>
                  <a:lnTo>
                    <a:pt x="92" y="33"/>
                  </a:lnTo>
                  <a:lnTo>
                    <a:pt x="57" y="6"/>
                  </a:lnTo>
                  <a:lnTo>
                    <a:pt x="19" y="0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aphicFrame>
        <p:nvGraphicFramePr>
          <p:cNvPr id="44" name="Diagram 43"/>
          <p:cNvGraphicFramePr/>
          <p:nvPr>
            <p:extLst>
              <p:ext uri="{D42A27DB-BD31-4B8C-83A1-F6EECF244321}">
                <p14:modId xmlns:p14="http://schemas.microsoft.com/office/powerpoint/2010/main" val="2755800098"/>
              </p:ext>
            </p:extLst>
          </p:nvPr>
        </p:nvGraphicFramePr>
        <p:xfrm>
          <a:off x="15248490" y="1396878"/>
          <a:ext cx="3124200" cy="16717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3" name="Diagram 42"/>
          <p:cNvGraphicFramePr/>
          <p:nvPr>
            <p:extLst>
              <p:ext uri="{D42A27DB-BD31-4B8C-83A1-F6EECF244321}">
                <p14:modId xmlns:p14="http://schemas.microsoft.com/office/powerpoint/2010/main" val="1139736926"/>
              </p:ext>
            </p:extLst>
          </p:nvPr>
        </p:nvGraphicFramePr>
        <p:xfrm>
          <a:off x="0" y="2901545"/>
          <a:ext cx="3200400" cy="8786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42" name="Diagram 41"/>
          <p:cNvGraphicFramePr/>
          <p:nvPr>
            <p:extLst>
              <p:ext uri="{D42A27DB-BD31-4B8C-83A1-F6EECF244321}">
                <p14:modId xmlns:p14="http://schemas.microsoft.com/office/powerpoint/2010/main" val="2771026548"/>
              </p:ext>
            </p:extLst>
          </p:nvPr>
        </p:nvGraphicFramePr>
        <p:xfrm>
          <a:off x="0" y="6553030"/>
          <a:ext cx="3200400" cy="1507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31" name="Diagram 30"/>
          <p:cNvGraphicFramePr/>
          <p:nvPr>
            <p:extLst>
              <p:ext uri="{D42A27DB-BD31-4B8C-83A1-F6EECF244321}">
                <p14:modId xmlns:p14="http://schemas.microsoft.com/office/powerpoint/2010/main" val="893031570"/>
              </p:ext>
            </p:extLst>
          </p:nvPr>
        </p:nvGraphicFramePr>
        <p:xfrm>
          <a:off x="15766" y="8087539"/>
          <a:ext cx="3124200" cy="1405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26" name="Diagram 25"/>
          <p:cNvGraphicFramePr/>
          <p:nvPr>
            <p:extLst>
              <p:ext uri="{D42A27DB-BD31-4B8C-83A1-F6EECF244321}">
                <p14:modId xmlns:p14="http://schemas.microsoft.com/office/powerpoint/2010/main" val="3796080472"/>
              </p:ext>
            </p:extLst>
          </p:nvPr>
        </p:nvGraphicFramePr>
        <p:xfrm>
          <a:off x="15171683" y="7239000"/>
          <a:ext cx="3124200" cy="1749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32" name="Diagram 31"/>
          <p:cNvGraphicFramePr/>
          <p:nvPr>
            <p:extLst>
              <p:ext uri="{D42A27DB-BD31-4B8C-83A1-F6EECF244321}">
                <p14:modId xmlns:p14="http://schemas.microsoft.com/office/powerpoint/2010/main" val="1231969410"/>
              </p:ext>
            </p:extLst>
          </p:nvPr>
        </p:nvGraphicFramePr>
        <p:xfrm>
          <a:off x="-28903" y="4762500"/>
          <a:ext cx="3124200" cy="190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  <p:graphicFrame>
        <p:nvGraphicFramePr>
          <p:cNvPr id="29" name="Diagram 28"/>
          <p:cNvGraphicFramePr/>
          <p:nvPr>
            <p:extLst>
              <p:ext uri="{D42A27DB-BD31-4B8C-83A1-F6EECF244321}">
                <p14:modId xmlns:p14="http://schemas.microsoft.com/office/powerpoint/2010/main" val="2570126602"/>
              </p:ext>
            </p:extLst>
          </p:nvPr>
        </p:nvGraphicFramePr>
        <p:xfrm>
          <a:off x="0" y="9379157"/>
          <a:ext cx="3276600" cy="24357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2" r:lo="rId33" r:qs="rId34" r:cs="rId35"/>
          </a:graphicData>
        </a:graphic>
      </p:graphicFrame>
      <p:graphicFrame>
        <p:nvGraphicFramePr>
          <p:cNvPr id="30" name="Diagram 29"/>
          <p:cNvGraphicFramePr/>
          <p:nvPr>
            <p:extLst>
              <p:ext uri="{D42A27DB-BD31-4B8C-83A1-F6EECF244321}">
                <p14:modId xmlns:p14="http://schemas.microsoft.com/office/powerpoint/2010/main" val="1074092573"/>
              </p:ext>
            </p:extLst>
          </p:nvPr>
        </p:nvGraphicFramePr>
        <p:xfrm>
          <a:off x="15202828" y="9036902"/>
          <a:ext cx="3124200" cy="19504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7" r:lo="rId38" r:qs="rId39" r:cs="rId40"/>
          </a:graphicData>
        </a:graphic>
      </p:graphicFrame>
      <p:pic>
        <p:nvPicPr>
          <p:cNvPr id="2062" name="Picture 37" descr="https://portal.navfac.navy.mil/portal/page/portal/navfac/navfac_formedia_pp/navfac_presskits_pp/small.gif"/>
          <p:cNvPicPr>
            <a:picLocks noChangeAspect="1" noChangeArrowheads="1"/>
          </p:cNvPicPr>
          <p:nvPr/>
        </p:nvPicPr>
        <p:blipFill>
          <a:blip r:embed="rId42" r:link="rId43" cstate="print"/>
          <a:srcRect/>
          <a:stretch>
            <a:fillRect/>
          </a:stretch>
        </p:blipFill>
        <p:spPr bwMode="auto">
          <a:xfrm>
            <a:off x="0" y="0"/>
            <a:ext cx="11906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8" name="Diagram 27"/>
          <p:cNvGraphicFramePr/>
          <p:nvPr>
            <p:extLst>
              <p:ext uri="{D42A27DB-BD31-4B8C-83A1-F6EECF244321}">
                <p14:modId xmlns:p14="http://schemas.microsoft.com/office/powerpoint/2010/main" val="2131438694"/>
              </p:ext>
            </p:extLst>
          </p:nvPr>
        </p:nvGraphicFramePr>
        <p:xfrm>
          <a:off x="15235352" y="3352800"/>
          <a:ext cx="3150566" cy="1785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4" r:lo="rId45" r:qs="rId46" r:cs="rId47"/>
          </a:graphicData>
        </a:graphic>
      </p:graphicFrame>
      <p:cxnSp>
        <p:nvCxnSpPr>
          <p:cNvPr id="86" name="Straight Arrow Connector 85"/>
          <p:cNvCxnSpPr/>
          <p:nvPr/>
        </p:nvCxnSpPr>
        <p:spPr>
          <a:xfrm>
            <a:off x="3048000" y="1905000"/>
            <a:ext cx="8382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aphicFrame>
        <p:nvGraphicFramePr>
          <p:cNvPr id="33" name="Diagram 32"/>
          <p:cNvGraphicFramePr/>
          <p:nvPr>
            <p:extLst>
              <p:ext uri="{D42A27DB-BD31-4B8C-83A1-F6EECF244321}">
                <p14:modId xmlns:p14="http://schemas.microsoft.com/office/powerpoint/2010/main" val="4004117186"/>
              </p:ext>
            </p:extLst>
          </p:nvPr>
        </p:nvGraphicFramePr>
        <p:xfrm>
          <a:off x="8211" y="1475514"/>
          <a:ext cx="3115989" cy="1281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9" r:lo="rId50" r:qs="rId51" r:cs="rId52"/>
          </a:graphicData>
        </a:graphic>
      </p:graphicFrame>
      <p:cxnSp>
        <p:nvCxnSpPr>
          <p:cNvPr id="102" name="Straight Arrow Connector 101"/>
          <p:cNvCxnSpPr>
            <a:endCxn id="117" idx="3"/>
          </p:cNvCxnSpPr>
          <p:nvPr/>
        </p:nvCxnSpPr>
        <p:spPr>
          <a:xfrm rot="16200000" flipH="1">
            <a:off x="2931319" y="7279481"/>
            <a:ext cx="1438275" cy="1052513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flipV="1">
            <a:off x="3048000" y="8686800"/>
            <a:ext cx="1143000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3124200" y="10210800"/>
            <a:ext cx="1981200" cy="152400"/>
          </a:xfrm>
          <a:prstGeom prst="straightConnector1">
            <a:avLst/>
          </a:prstGeom>
          <a:ln>
            <a:solidFill>
              <a:srgbClr val="FFFF66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0" y="-45660"/>
            <a:ext cx="18288000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156742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i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Advocacy Across the Map</a:t>
            </a:r>
          </a:p>
        </p:txBody>
      </p:sp>
      <p:pic>
        <p:nvPicPr>
          <p:cNvPr id="2070" name="Picture 114" descr="OSBP Logo web.jpg"/>
          <p:cNvPicPr>
            <a:picLocks noChangeAspect="1"/>
          </p:cNvPicPr>
          <p:nvPr/>
        </p:nvPicPr>
        <p:blipFill>
          <a:blip r:embed="rId54" cstate="print"/>
          <a:srcRect/>
          <a:stretch>
            <a:fillRect/>
          </a:stretch>
        </p:blipFill>
        <p:spPr bwMode="auto">
          <a:xfrm>
            <a:off x="16992600" y="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3"/>
          <p:cNvGrpSpPr/>
          <p:nvPr/>
        </p:nvGrpSpPr>
        <p:grpSpPr>
          <a:xfrm>
            <a:off x="7345621" y="2034244"/>
            <a:ext cx="3221716" cy="2789166"/>
            <a:chOff x="7418141" y="1948070"/>
            <a:chExt cx="3221716" cy="2729358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37" name="Freeform 38"/>
            <p:cNvSpPr>
              <a:spLocks/>
            </p:cNvSpPr>
            <p:nvPr/>
          </p:nvSpPr>
          <p:spPr bwMode="auto">
            <a:xfrm>
              <a:off x="8899016" y="1948070"/>
              <a:ext cx="1661923" cy="1708553"/>
            </a:xfrm>
            <a:custGeom>
              <a:avLst/>
              <a:gdLst>
                <a:gd name="T0" fmla="*/ 0 w 366"/>
                <a:gd name="T1" fmla="*/ 22 h 412"/>
                <a:gd name="T2" fmla="*/ 76 w 366"/>
                <a:gd name="T3" fmla="*/ 22 h 412"/>
                <a:gd name="T4" fmla="*/ 75 w 366"/>
                <a:gd name="T5" fmla="*/ 0 h 412"/>
                <a:gd name="T6" fmla="*/ 95 w 366"/>
                <a:gd name="T7" fmla="*/ 9 h 412"/>
                <a:gd name="T8" fmla="*/ 98 w 366"/>
                <a:gd name="T9" fmla="*/ 24 h 412"/>
                <a:gd name="T10" fmla="*/ 134 w 366"/>
                <a:gd name="T11" fmla="*/ 40 h 412"/>
                <a:gd name="T12" fmla="*/ 145 w 366"/>
                <a:gd name="T13" fmla="*/ 32 h 412"/>
                <a:gd name="T14" fmla="*/ 166 w 366"/>
                <a:gd name="T15" fmla="*/ 32 h 412"/>
                <a:gd name="T16" fmla="*/ 183 w 366"/>
                <a:gd name="T17" fmla="*/ 48 h 412"/>
                <a:gd name="T18" fmla="*/ 194 w 366"/>
                <a:gd name="T19" fmla="*/ 42 h 412"/>
                <a:gd name="T20" fmla="*/ 226 w 366"/>
                <a:gd name="T21" fmla="*/ 49 h 412"/>
                <a:gd name="T22" fmla="*/ 238 w 366"/>
                <a:gd name="T23" fmla="*/ 36 h 412"/>
                <a:gd name="T24" fmla="*/ 257 w 366"/>
                <a:gd name="T25" fmla="*/ 46 h 412"/>
                <a:gd name="T26" fmla="*/ 293 w 366"/>
                <a:gd name="T27" fmla="*/ 45 h 412"/>
                <a:gd name="T28" fmla="*/ 236 w 366"/>
                <a:gd name="T29" fmla="*/ 78 h 412"/>
                <a:gd name="T30" fmla="*/ 206 w 366"/>
                <a:gd name="T31" fmla="*/ 108 h 412"/>
                <a:gd name="T32" fmla="*/ 211 w 366"/>
                <a:gd name="T33" fmla="*/ 151 h 412"/>
                <a:gd name="T34" fmla="*/ 192 w 366"/>
                <a:gd name="T35" fmla="*/ 167 h 412"/>
                <a:gd name="T36" fmla="*/ 200 w 366"/>
                <a:gd name="T37" fmla="*/ 181 h 412"/>
                <a:gd name="T38" fmla="*/ 200 w 366"/>
                <a:gd name="T39" fmla="*/ 212 h 412"/>
                <a:gd name="T40" fmla="*/ 220 w 366"/>
                <a:gd name="T41" fmla="*/ 212 h 412"/>
                <a:gd name="T42" fmla="*/ 249 w 366"/>
                <a:gd name="T43" fmla="*/ 235 h 412"/>
                <a:gd name="T44" fmla="*/ 261 w 366"/>
                <a:gd name="T45" fmla="*/ 262 h 412"/>
                <a:gd name="T46" fmla="*/ 57 w 366"/>
                <a:gd name="T47" fmla="*/ 270 h 412"/>
                <a:gd name="T48" fmla="*/ 58 w 366"/>
                <a:gd name="T49" fmla="*/ 196 h 412"/>
                <a:gd name="T50" fmla="*/ 35 w 366"/>
                <a:gd name="T51" fmla="*/ 179 h 412"/>
                <a:gd name="T52" fmla="*/ 43 w 366"/>
                <a:gd name="T53" fmla="*/ 160 h 412"/>
                <a:gd name="T54" fmla="*/ 51 w 366"/>
                <a:gd name="T55" fmla="*/ 148 h 412"/>
                <a:gd name="T56" fmla="*/ 35 w 366"/>
                <a:gd name="T57" fmla="*/ 97 h 412"/>
                <a:gd name="T58" fmla="*/ 22 w 366"/>
                <a:gd name="T59" fmla="*/ 62 h 412"/>
                <a:gd name="T60" fmla="*/ 0 w 366"/>
                <a:gd name="T61" fmla="*/ 22 h 41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66"/>
                <a:gd name="T94" fmla="*/ 0 h 412"/>
                <a:gd name="T95" fmla="*/ 366 w 366"/>
                <a:gd name="T96" fmla="*/ 412 h 412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66" h="412">
                  <a:moveTo>
                    <a:pt x="0" y="32"/>
                  </a:moveTo>
                  <a:lnTo>
                    <a:pt x="96" y="32"/>
                  </a:lnTo>
                  <a:lnTo>
                    <a:pt x="95" y="0"/>
                  </a:lnTo>
                  <a:lnTo>
                    <a:pt x="116" y="9"/>
                  </a:lnTo>
                  <a:lnTo>
                    <a:pt x="120" y="34"/>
                  </a:lnTo>
                  <a:lnTo>
                    <a:pt x="166" y="61"/>
                  </a:lnTo>
                  <a:lnTo>
                    <a:pt x="180" y="49"/>
                  </a:lnTo>
                  <a:lnTo>
                    <a:pt x="207" y="49"/>
                  </a:lnTo>
                  <a:lnTo>
                    <a:pt x="228" y="73"/>
                  </a:lnTo>
                  <a:lnTo>
                    <a:pt x="242" y="64"/>
                  </a:lnTo>
                  <a:lnTo>
                    <a:pt x="282" y="74"/>
                  </a:lnTo>
                  <a:lnTo>
                    <a:pt x="296" y="56"/>
                  </a:lnTo>
                  <a:lnTo>
                    <a:pt x="321" y="70"/>
                  </a:lnTo>
                  <a:lnTo>
                    <a:pt x="366" y="68"/>
                  </a:lnTo>
                  <a:lnTo>
                    <a:pt x="293" y="119"/>
                  </a:lnTo>
                  <a:lnTo>
                    <a:pt x="257" y="164"/>
                  </a:lnTo>
                  <a:lnTo>
                    <a:pt x="264" y="229"/>
                  </a:lnTo>
                  <a:lnTo>
                    <a:pt x="239" y="256"/>
                  </a:lnTo>
                  <a:lnTo>
                    <a:pt x="249" y="275"/>
                  </a:lnTo>
                  <a:lnTo>
                    <a:pt x="249" y="323"/>
                  </a:lnTo>
                  <a:lnTo>
                    <a:pt x="274" y="323"/>
                  </a:lnTo>
                  <a:lnTo>
                    <a:pt x="311" y="358"/>
                  </a:lnTo>
                  <a:lnTo>
                    <a:pt x="326" y="400"/>
                  </a:lnTo>
                  <a:lnTo>
                    <a:pt x="67" y="412"/>
                  </a:lnTo>
                  <a:lnTo>
                    <a:pt x="68" y="298"/>
                  </a:lnTo>
                  <a:lnTo>
                    <a:pt x="45" y="273"/>
                  </a:lnTo>
                  <a:lnTo>
                    <a:pt x="53" y="243"/>
                  </a:lnTo>
                  <a:lnTo>
                    <a:pt x="61" y="226"/>
                  </a:lnTo>
                  <a:lnTo>
                    <a:pt x="45" y="147"/>
                  </a:lnTo>
                  <a:lnTo>
                    <a:pt x="23" y="95"/>
                  </a:lnTo>
                  <a:lnTo>
                    <a:pt x="0" y="32"/>
                  </a:ln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Freeform 42"/>
            <p:cNvSpPr>
              <a:spLocks/>
            </p:cNvSpPr>
            <p:nvPr/>
          </p:nvSpPr>
          <p:spPr bwMode="auto">
            <a:xfrm>
              <a:off x="7487775" y="2056206"/>
              <a:ext cx="1689776" cy="904019"/>
            </a:xfrm>
            <a:custGeom>
              <a:avLst/>
              <a:gdLst>
                <a:gd name="T0" fmla="*/ 1 w 372"/>
                <a:gd name="T1" fmla="*/ 0 h 218"/>
                <a:gd name="T2" fmla="*/ 250 w 372"/>
                <a:gd name="T3" fmla="*/ 7 h 218"/>
                <a:gd name="T4" fmla="*/ 270 w 372"/>
                <a:gd name="T5" fmla="*/ 47 h 218"/>
                <a:gd name="T6" fmla="*/ 287 w 372"/>
                <a:gd name="T7" fmla="*/ 78 h 218"/>
                <a:gd name="T8" fmla="*/ 299 w 372"/>
                <a:gd name="T9" fmla="*/ 131 h 218"/>
                <a:gd name="T10" fmla="*/ 292 w 372"/>
                <a:gd name="T11" fmla="*/ 143 h 218"/>
                <a:gd name="T12" fmla="*/ 200 w 372"/>
                <a:gd name="T13" fmla="*/ 141 h 218"/>
                <a:gd name="T14" fmla="*/ 0 w 372"/>
                <a:gd name="T15" fmla="*/ 139 h 218"/>
                <a:gd name="T16" fmla="*/ 1 w 372"/>
                <a:gd name="T17" fmla="*/ 0 h 2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72"/>
                <a:gd name="T28" fmla="*/ 0 h 218"/>
                <a:gd name="T29" fmla="*/ 372 w 372"/>
                <a:gd name="T30" fmla="*/ 218 h 21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72" h="218">
                  <a:moveTo>
                    <a:pt x="1" y="0"/>
                  </a:moveTo>
                  <a:lnTo>
                    <a:pt x="312" y="7"/>
                  </a:lnTo>
                  <a:lnTo>
                    <a:pt x="335" y="71"/>
                  </a:lnTo>
                  <a:lnTo>
                    <a:pt x="357" y="120"/>
                  </a:lnTo>
                  <a:lnTo>
                    <a:pt x="372" y="200"/>
                  </a:lnTo>
                  <a:lnTo>
                    <a:pt x="363" y="218"/>
                  </a:lnTo>
                  <a:lnTo>
                    <a:pt x="248" y="215"/>
                  </a:lnTo>
                  <a:lnTo>
                    <a:pt x="0" y="211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8" name="Freeform 43"/>
            <p:cNvSpPr>
              <a:spLocks/>
            </p:cNvSpPr>
            <p:nvPr/>
          </p:nvSpPr>
          <p:spPr bwMode="auto">
            <a:xfrm>
              <a:off x="7445994" y="2925621"/>
              <a:ext cx="1773337" cy="1059735"/>
            </a:xfrm>
            <a:custGeom>
              <a:avLst/>
              <a:gdLst>
                <a:gd name="T0" fmla="*/ 7 w 391"/>
                <a:gd name="T1" fmla="*/ 0 h 255"/>
                <a:gd name="T2" fmla="*/ 6 w 391"/>
                <a:gd name="T3" fmla="*/ 66 h 255"/>
                <a:gd name="T4" fmla="*/ 0 w 391"/>
                <a:gd name="T5" fmla="*/ 145 h 255"/>
                <a:gd name="T6" fmla="*/ 225 w 391"/>
                <a:gd name="T7" fmla="*/ 147 h 255"/>
                <a:gd name="T8" fmla="*/ 249 w 391"/>
                <a:gd name="T9" fmla="*/ 157 h 255"/>
                <a:gd name="T10" fmla="*/ 265 w 391"/>
                <a:gd name="T11" fmla="*/ 143 h 255"/>
                <a:gd name="T12" fmla="*/ 310 w 391"/>
                <a:gd name="T13" fmla="*/ 170 h 255"/>
                <a:gd name="T14" fmla="*/ 304 w 391"/>
                <a:gd name="T15" fmla="*/ 141 h 255"/>
                <a:gd name="T16" fmla="*/ 307 w 391"/>
                <a:gd name="T17" fmla="*/ 119 h 255"/>
                <a:gd name="T18" fmla="*/ 310 w 391"/>
                <a:gd name="T19" fmla="*/ 41 h 255"/>
                <a:gd name="T20" fmla="*/ 290 w 391"/>
                <a:gd name="T21" fmla="*/ 26 h 255"/>
                <a:gd name="T22" fmla="*/ 298 w 391"/>
                <a:gd name="T23" fmla="*/ 4 h 255"/>
                <a:gd name="T24" fmla="*/ 150 w 391"/>
                <a:gd name="T25" fmla="*/ 3 h 255"/>
                <a:gd name="T26" fmla="*/ 7 w 391"/>
                <a:gd name="T27" fmla="*/ 0 h 25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91"/>
                <a:gd name="T43" fmla="*/ 0 h 255"/>
                <a:gd name="T44" fmla="*/ 391 w 391"/>
                <a:gd name="T45" fmla="*/ 255 h 25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91" h="255">
                  <a:moveTo>
                    <a:pt x="7" y="0"/>
                  </a:moveTo>
                  <a:lnTo>
                    <a:pt x="6" y="99"/>
                  </a:lnTo>
                  <a:lnTo>
                    <a:pt x="0" y="215"/>
                  </a:lnTo>
                  <a:lnTo>
                    <a:pt x="284" y="219"/>
                  </a:lnTo>
                  <a:lnTo>
                    <a:pt x="314" y="235"/>
                  </a:lnTo>
                  <a:lnTo>
                    <a:pt x="335" y="213"/>
                  </a:lnTo>
                  <a:lnTo>
                    <a:pt x="391" y="255"/>
                  </a:lnTo>
                  <a:lnTo>
                    <a:pt x="383" y="211"/>
                  </a:lnTo>
                  <a:lnTo>
                    <a:pt x="388" y="177"/>
                  </a:lnTo>
                  <a:lnTo>
                    <a:pt x="391" y="61"/>
                  </a:lnTo>
                  <a:lnTo>
                    <a:pt x="366" y="36"/>
                  </a:lnTo>
                  <a:lnTo>
                    <a:pt x="376" y="4"/>
                  </a:lnTo>
                  <a:lnTo>
                    <a:pt x="190" y="3"/>
                  </a:lnTo>
                  <a:lnTo>
                    <a:pt x="7" y="0"/>
                  </a:ln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9" name="Freeform 44"/>
            <p:cNvSpPr>
              <a:spLocks/>
            </p:cNvSpPr>
            <p:nvPr/>
          </p:nvSpPr>
          <p:spPr bwMode="auto">
            <a:xfrm>
              <a:off x="7418141" y="3808013"/>
              <a:ext cx="2112220" cy="869415"/>
            </a:xfrm>
            <a:custGeom>
              <a:avLst/>
              <a:gdLst>
                <a:gd name="T0" fmla="*/ 5 w 466"/>
                <a:gd name="T1" fmla="*/ 0 h 210"/>
                <a:gd name="T2" fmla="*/ 0 w 466"/>
                <a:gd name="T3" fmla="*/ 90 h 210"/>
                <a:gd name="T4" fmla="*/ 85 w 466"/>
                <a:gd name="T5" fmla="*/ 92 h 210"/>
                <a:gd name="T6" fmla="*/ 84 w 466"/>
                <a:gd name="T7" fmla="*/ 135 h 210"/>
                <a:gd name="T8" fmla="*/ 193 w 466"/>
                <a:gd name="T9" fmla="*/ 134 h 210"/>
                <a:gd name="T10" fmla="*/ 294 w 466"/>
                <a:gd name="T11" fmla="*/ 133 h 210"/>
                <a:gd name="T12" fmla="*/ 367 w 466"/>
                <a:gd name="T13" fmla="*/ 134 h 210"/>
                <a:gd name="T14" fmla="*/ 344 w 466"/>
                <a:gd name="T15" fmla="*/ 97 h 210"/>
                <a:gd name="T16" fmla="*/ 328 w 466"/>
                <a:gd name="T17" fmla="*/ 60 h 210"/>
                <a:gd name="T18" fmla="*/ 311 w 466"/>
                <a:gd name="T19" fmla="*/ 26 h 210"/>
                <a:gd name="T20" fmla="*/ 269 w 466"/>
                <a:gd name="T21" fmla="*/ 1 h 210"/>
                <a:gd name="T22" fmla="*/ 251 w 466"/>
                <a:gd name="T23" fmla="*/ 12 h 210"/>
                <a:gd name="T24" fmla="*/ 228 w 466"/>
                <a:gd name="T25" fmla="*/ 7 h 210"/>
                <a:gd name="T26" fmla="*/ 128 w 466"/>
                <a:gd name="T27" fmla="*/ 3 h 210"/>
                <a:gd name="T28" fmla="*/ 5 w 466"/>
                <a:gd name="T29" fmla="*/ 0 h 2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66"/>
                <a:gd name="T46" fmla="*/ 0 h 210"/>
                <a:gd name="T47" fmla="*/ 466 w 466"/>
                <a:gd name="T48" fmla="*/ 210 h 2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66" h="210">
                  <a:moveTo>
                    <a:pt x="5" y="0"/>
                  </a:moveTo>
                  <a:lnTo>
                    <a:pt x="0" y="139"/>
                  </a:lnTo>
                  <a:lnTo>
                    <a:pt x="105" y="142"/>
                  </a:lnTo>
                  <a:lnTo>
                    <a:pt x="104" y="210"/>
                  </a:lnTo>
                  <a:lnTo>
                    <a:pt x="246" y="208"/>
                  </a:lnTo>
                  <a:lnTo>
                    <a:pt x="373" y="206"/>
                  </a:lnTo>
                  <a:lnTo>
                    <a:pt x="466" y="208"/>
                  </a:lnTo>
                  <a:lnTo>
                    <a:pt x="437" y="149"/>
                  </a:lnTo>
                  <a:lnTo>
                    <a:pt x="417" y="94"/>
                  </a:lnTo>
                  <a:lnTo>
                    <a:pt x="395" y="37"/>
                  </a:lnTo>
                  <a:lnTo>
                    <a:pt x="342" y="1"/>
                  </a:lnTo>
                  <a:lnTo>
                    <a:pt x="318" y="22"/>
                  </a:lnTo>
                  <a:lnTo>
                    <a:pt x="289" y="7"/>
                  </a:lnTo>
                  <a:lnTo>
                    <a:pt x="162" y="3"/>
                  </a:lnTo>
                  <a:lnTo>
                    <a:pt x="5" y="0"/>
                  </a:ln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Freeform 47"/>
            <p:cNvSpPr>
              <a:spLocks/>
            </p:cNvSpPr>
            <p:nvPr/>
          </p:nvSpPr>
          <p:spPr bwMode="auto">
            <a:xfrm>
              <a:off x="9177551" y="3604717"/>
              <a:ext cx="1462306" cy="869415"/>
            </a:xfrm>
            <a:custGeom>
              <a:avLst/>
              <a:gdLst>
                <a:gd name="T0" fmla="*/ 5 w 323"/>
                <a:gd name="T1" fmla="*/ 11 h 210"/>
                <a:gd name="T2" fmla="*/ 0 w 323"/>
                <a:gd name="T3" fmla="*/ 31 h 210"/>
                <a:gd name="T4" fmla="*/ 7 w 323"/>
                <a:gd name="T5" fmla="*/ 56 h 210"/>
                <a:gd name="T6" fmla="*/ 27 w 323"/>
                <a:gd name="T7" fmla="*/ 108 h 210"/>
                <a:gd name="T8" fmla="*/ 44 w 323"/>
                <a:gd name="T9" fmla="*/ 135 h 210"/>
                <a:gd name="T10" fmla="*/ 190 w 323"/>
                <a:gd name="T11" fmla="*/ 129 h 210"/>
                <a:gd name="T12" fmla="*/ 214 w 323"/>
                <a:gd name="T13" fmla="*/ 135 h 210"/>
                <a:gd name="T14" fmla="*/ 229 w 323"/>
                <a:gd name="T15" fmla="*/ 109 h 210"/>
                <a:gd name="T16" fmla="*/ 223 w 323"/>
                <a:gd name="T17" fmla="*/ 91 h 210"/>
                <a:gd name="T18" fmla="*/ 248 w 323"/>
                <a:gd name="T19" fmla="*/ 87 h 210"/>
                <a:gd name="T20" fmla="*/ 251 w 323"/>
                <a:gd name="T21" fmla="*/ 56 h 210"/>
                <a:gd name="T22" fmla="*/ 237 w 323"/>
                <a:gd name="T23" fmla="*/ 44 h 210"/>
                <a:gd name="T24" fmla="*/ 211 w 323"/>
                <a:gd name="T25" fmla="*/ 31 h 210"/>
                <a:gd name="T26" fmla="*/ 216 w 323"/>
                <a:gd name="T27" fmla="*/ 11 h 210"/>
                <a:gd name="T28" fmla="*/ 206 w 323"/>
                <a:gd name="T29" fmla="*/ 0 h 210"/>
                <a:gd name="T30" fmla="*/ 150 w 323"/>
                <a:gd name="T31" fmla="*/ 3 h 210"/>
                <a:gd name="T32" fmla="*/ 94 w 323"/>
                <a:gd name="T33" fmla="*/ 6 h 210"/>
                <a:gd name="T34" fmla="*/ 5 w 323"/>
                <a:gd name="T35" fmla="*/ 11 h 21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23"/>
                <a:gd name="T55" fmla="*/ 0 h 210"/>
                <a:gd name="T56" fmla="*/ 323 w 323"/>
                <a:gd name="T57" fmla="*/ 210 h 21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23" h="210">
                  <a:moveTo>
                    <a:pt x="5" y="11"/>
                  </a:moveTo>
                  <a:lnTo>
                    <a:pt x="0" y="48"/>
                  </a:lnTo>
                  <a:lnTo>
                    <a:pt x="7" y="87"/>
                  </a:lnTo>
                  <a:lnTo>
                    <a:pt x="37" y="167"/>
                  </a:lnTo>
                  <a:lnTo>
                    <a:pt x="54" y="210"/>
                  </a:lnTo>
                  <a:lnTo>
                    <a:pt x="244" y="200"/>
                  </a:lnTo>
                  <a:lnTo>
                    <a:pt x="275" y="210"/>
                  </a:lnTo>
                  <a:lnTo>
                    <a:pt x="294" y="169"/>
                  </a:lnTo>
                  <a:lnTo>
                    <a:pt x="287" y="140"/>
                  </a:lnTo>
                  <a:lnTo>
                    <a:pt x="319" y="134"/>
                  </a:lnTo>
                  <a:lnTo>
                    <a:pt x="323" y="88"/>
                  </a:lnTo>
                  <a:lnTo>
                    <a:pt x="304" y="68"/>
                  </a:lnTo>
                  <a:lnTo>
                    <a:pt x="271" y="48"/>
                  </a:lnTo>
                  <a:lnTo>
                    <a:pt x="278" y="20"/>
                  </a:lnTo>
                  <a:lnTo>
                    <a:pt x="264" y="0"/>
                  </a:lnTo>
                  <a:lnTo>
                    <a:pt x="193" y="3"/>
                  </a:lnTo>
                  <a:lnTo>
                    <a:pt x="121" y="6"/>
                  </a:lnTo>
                  <a:lnTo>
                    <a:pt x="5" y="11"/>
                  </a:lnTo>
                  <a:close/>
                </a:path>
              </a:pathLst>
            </a:custGeom>
            <a:grpFill/>
            <a:ln>
              <a:solidFill>
                <a:schemeClr val="accent6">
                  <a:lumMod val="75000"/>
                </a:schemeClr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7010400" y="5302724"/>
            <a:ext cx="6858000" cy="4309996"/>
            <a:chOff x="7010400" y="5295967"/>
            <a:chExt cx="6858000" cy="4309996"/>
          </a:xfrm>
          <a:solidFill>
            <a:schemeClr val="bg1">
              <a:lumMod val="75000"/>
            </a:schemeClr>
          </a:solidFill>
        </p:grpSpPr>
        <p:sp>
          <p:nvSpPr>
            <p:cNvPr id="50" name="Freeform 45"/>
            <p:cNvSpPr>
              <a:spLocks/>
            </p:cNvSpPr>
            <p:nvPr/>
          </p:nvSpPr>
          <p:spPr bwMode="auto">
            <a:xfrm>
              <a:off x="7918101" y="5400662"/>
              <a:ext cx="1861539" cy="1035548"/>
            </a:xfrm>
            <a:custGeom>
              <a:avLst/>
              <a:gdLst>
                <a:gd name="T0" fmla="*/ 4 w 410"/>
                <a:gd name="T1" fmla="*/ 2 h 209"/>
                <a:gd name="T2" fmla="*/ 3 w 410"/>
                <a:gd name="T3" fmla="*/ 83 h 209"/>
                <a:gd name="T4" fmla="*/ 0 w 410"/>
                <a:gd name="T5" fmla="*/ 139 h 209"/>
                <a:gd name="T6" fmla="*/ 328 w 410"/>
                <a:gd name="T7" fmla="*/ 141 h 209"/>
                <a:gd name="T8" fmla="*/ 322 w 410"/>
                <a:gd name="T9" fmla="*/ 67 h 209"/>
                <a:gd name="T10" fmla="*/ 322 w 410"/>
                <a:gd name="T11" fmla="*/ 39 h 209"/>
                <a:gd name="T12" fmla="*/ 295 w 410"/>
                <a:gd name="T13" fmla="*/ 24 h 209"/>
                <a:gd name="T14" fmla="*/ 304 w 410"/>
                <a:gd name="T15" fmla="*/ 12 h 209"/>
                <a:gd name="T16" fmla="*/ 292 w 410"/>
                <a:gd name="T17" fmla="*/ 0 h 209"/>
                <a:gd name="T18" fmla="*/ 144 w 410"/>
                <a:gd name="T19" fmla="*/ 2 h 209"/>
                <a:gd name="T20" fmla="*/ 4 w 410"/>
                <a:gd name="T21" fmla="*/ 2 h 2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10"/>
                <a:gd name="T34" fmla="*/ 0 h 209"/>
                <a:gd name="T35" fmla="*/ 410 w 410"/>
                <a:gd name="T36" fmla="*/ 209 h 2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10" h="209">
                  <a:moveTo>
                    <a:pt x="4" y="2"/>
                  </a:moveTo>
                  <a:lnTo>
                    <a:pt x="3" y="122"/>
                  </a:lnTo>
                  <a:lnTo>
                    <a:pt x="0" y="207"/>
                  </a:lnTo>
                  <a:lnTo>
                    <a:pt x="410" y="209"/>
                  </a:lnTo>
                  <a:lnTo>
                    <a:pt x="402" y="100"/>
                  </a:lnTo>
                  <a:lnTo>
                    <a:pt x="402" y="59"/>
                  </a:lnTo>
                  <a:lnTo>
                    <a:pt x="369" y="34"/>
                  </a:lnTo>
                  <a:lnTo>
                    <a:pt x="379" y="12"/>
                  </a:lnTo>
                  <a:lnTo>
                    <a:pt x="365" y="0"/>
                  </a:lnTo>
                  <a:lnTo>
                    <a:pt x="179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i="1" dirty="0"/>
            </a:p>
          </p:txBody>
        </p:sp>
        <p:sp>
          <p:nvSpPr>
            <p:cNvPr id="56" name="Freeform 49"/>
            <p:cNvSpPr>
              <a:spLocks/>
            </p:cNvSpPr>
            <p:nvPr/>
          </p:nvSpPr>
          <p:spPr bwMode="auto">
            <a:xfrm>
              <a:off x="9453108" y="5295967"/>
              <a:ext cx="1666565" cy="1092010"/>
            </a:xfrm>
            <a:custGeom>
              <a:avLst/>
              <a:gdLst>
                <a:gd name="T0" fmla="*/ 0 w 368"/>
                <a:gd name="T1" fmla="*/ 10 h 303"/>
                <a:gd name="T2" fmla="*/ 126 w 368"/>
                <a:gd name="T3" fmla="*/ 0 h 303"/>
                <a:gd name="T4" fmla="*/ 152 w 368"/>
                <a:gd name="T5" fmla="*/ 0 h 303"/>
                <a:gd name="T6" fmla="*/ 173 w 368"/>
                <a:gd name="T7" fmla="*/ 9 h 303"/>
                <a:gd name="T8" fmla="*/ 162 w 368"/>
                <a:gd name="T9" fmla="*/ 25 h 303"/>
                <a:gd name="T10" fmla="*/ 199 w 368"/>
                <a:gd name="T11" fmla="*/ 53 h 303"/>
                <a:gd name="T12" fmla="*/ 210 w 368"/>
                <a:gd name="T13" fmla="*/ 76 h 303"/>
                <a:gd name="T14" fmla="*/ 232 w 368"/>
                <a:gd name="T15" fmla="*/ 70 h 303"/>
                <a:gd name="T16" fmla="*/ 231 w 368"/>
                <a:gd name="T17" fmla="*/ 105 h 303"/>
                <a:gd name="T18" fmla="*/ 253 w 368"/>
                <a:gd name="T19" fmla="*/ 114 h 303"/>
                <a:gd name="T20" fmla="*/ 263 w 368"/>
                <a:gd name="T21" fmla="*/ 144 h 303"/>
                <a:gd name="T22" fmla="*/ 278 w 368"/>
                <a:gd name="T23" fmla="*/ 147 h 303"/>
                <a:gd name="T24" fmla="*/ 287 w 368"/>
                <a:gd name="T25" fmla="*/ 160 h 303"/>
                <a:gd name="T26" fmla="*/ 268 w 368"/>
                <a:gd name="T27" fmla="*/ 177 h 303"/>
                <a:gd name="T28" fmla="*/ 261 w 368"/>
                <a:gd name="T29" fmla="*/ 197 h 303"/>
                <a:gd name="T30" fmla="*/ 235 w 368"/>
                <a:gd name="T31" fmla="*/ 202 h 303"/>
                <a:gd name="T32" fmla="*/ 241 w 368"/>
                <a:gd name="T33" fmla="*/ 181 h 303"/>
                <a:gd name="T34" fmla="*/ 134 w 368"/>
                <a:gd name="T35" fmla="*/ 188 h 303"/>
                <a:gd name="T36" fmla="*/ 56 w 368"/>
                <a:gd name="T37" fmla="*/ 196 h 303"/>
                <a:gd name="T38" fmla="*/ 53 w 368"/>
                <a:gd name="T39" fmla="*/ 175 h 303"/>
                <a:gd name="T40" fmla="*/ 49 w 368"/>
                <a:gd name="T41" fmla="*/ 109 h 303"/>
                <a:gd name="T42" fmla="*/ 48 w 368"/>
                <a:gd name="T43" fmla="*/ 76 h 303"/>
                <a:gd name="T44" fmla="*/ 20 w 368"/>
                <a:gd name="T45" fmla="*/ 59 h 303"/>
                <a:gd name="T46" fmla="*/ 27 w 368"/>
                <a:gd name="T47" fmla="*/ 45 h 303"/>
                <a:gd name="T48" fmla="*/ 20 w 368"/>
                <a:gd name="T49" fmla="*/ 35 h 303"/>
                <a:gd name="T50" fmla="*/ 0 w 368"/>
                <a:gd name="T51" fmla="*/ 10 h 30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68"/>
                <a:gd name="T79" fmla="*/ 0 h 303"/>
                <a:gd name="T80" fmla="*/ 368 w 368"/>
                <a:gd name="T81" fmla="*/ 303 h 30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68" h="303">
                  <a:moveTo>
                    <a:pt x="0" y="10"/>
                  </a:moveTo>
                  <a:lnTo>
                    <a:pt x="161" y="0"/>
                  </a:lnTo>
                  <a:lnTo>
                    <a:pt x="195" y="0"/>
                  </a:lnTo>
                  <a:lnTo>
                    <a:pt x="221" y="9"/>
                  </a:lnTo>
                  <a:lnTo>
                    <a:pt x="207" y="35"/>
                  </a:lnTo>
                  <a:lnTo>
                    <a:pt x="254" y="78"/>
                  </a:lnTo>
                  <a:lnTo>
                    <a:pt x="269" y="114"/>
                  </a:lnTo>
                  <a:lnTo>
                    <a:pt x="297" y="105"/>
                  </a:lnTo>
                  <a:lnTo>
                    <a:pt x="296" y="156"/>
                  </a:lnTo>
                  <a:lnTo>
                    <a:pt x="324" y="171"/>
                  </a:lnTo>
                  <a:lnTo>
                    <a:pt x="337" y="216"/>
                  </a:lnTo>
                  <a:lnTo>
                    <a:pt x="357" y="220"/>
                  </a:lnTo>
                  <a:lnTo>
                    <a:pt x="368" y="239"/>
                  </a:lnTo>
                  <a:lnTo>
                    <a:pt x="343" y="265"/>
                  </a:lnTo>
                  <a:lnTo>
                    <a:pt x="335" y="295"/>
                  </a:lnTo>
                  <a:lnTo>
                    <a:pt x="300" y="303"/>
                  </a:lnTo>
                  <a:lnTo>
                    <a:pt x="309" y="270"/>
                  </a:lnTo>
                  <a:lnTo>
                    <a:pt x="171" y="282"/>
                  </a:lnTo>
                  <a:lnTo>
                    <a:pt x="72" y="294"/>
                  </a:lnTo>
                  <a:lnTo>
                    <a:pt x="66" y="262"/>
                  </a:lnTo>
                  <a:lnTo>
                    <a:pt x="59" y="165"/>
                  </a:lnTo>
                  <a:lnTo>
                    <a:pt x="58" y="112"/>
                  </a:lnTo>
                  <a:lnTo>
                    <a:pt x="25" y="88"/>
                  </a:lnTo>
                  <a:lnTo>
                    <a:pt x="37" y="66"/>
                  </a:lnTo>
                  <a:lnTo>
                    <a:pt x="21" y="54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Freeform 53"/>
            <p:cNvSpPr>
              <a:spLocks/>
            </p:cNvSpPr>
            <p:nvPr/>
          </p:nvSpPr>
          <p:spPr bwMode="auto">
            <a:xfrm>
              <a:off x="7918101" y="6451319"/>
              <a:ext cx="1982807" cy="951599"/>
            </a:xfrm>
            <a:custGeom>
              <a:avLst/>
              <a:gdLst>
                <a:gd name="T0" fmla="*/ 3 w 478"/>
                <a:gd name="T1" fmla="*/ 0 h 230"/>
                <a:gd name="T2" fmla="*/ 0 w 478"/>
                <a:gd name="T3" fmla="*/ 27 h 230"/>
                <a:gd name="T4" fmla="*/ 135 w 478"/>
                <a:gd name="T5" fmla="*/ 30 h 230"/>
                <a:gd name="T6" fmla="*/ 136 w 478"/>
                <a:gd name="T7" fmla="*/ 115 h 230"/>
                <a:gd name="T8" fmla="*/ 204 w 478"/>
                <a:gd name="T9" fmla="*/ 137 h 230"/>
                <a:gd name="T10" fmla="*/ 224 w 478"/>
                <a:gd name="T11" fmla="*/ 129 h 230"/>
                <a:gd name="T12" fmla="*/ 267 w 478"/>
                <a:gd name="T13" fmla="*/ 147 h 230"/>
                <a:gd name="T14" fmla="*/ 296 w 478"/>
                <a:gd name="T15" fmla="*/ 146 h 230"/>
                <a:gd name="T16" fmla="*/ 348 w 478"/>
                <a:gd name="T17" fmla="*/ 129 h 230"/>
                <a:gd name="T18" fmla="*/ 379 w 478"/>
                <a:gd name="T19" fmla="*/ 146 h 230"/>
                <a:gd name="T20" fmla="*/ 379 w 478"/>
                <a:gd name="T21" fmla="*/ 55 h 230"/>
                <a:gd name="T22" fmla="*/ 369 w 478"/>
                <a:gd name="T23" fmla="*/ 3 h 230"/>
                <a:gd name="T24" fmla="*/ 3 w 478"/>
                <a:gd name="T25" fmla="*/ 0 h 23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78"/>
                <a:gd name="T40" fmla="*/ 0 h 230"/>
                <a:gd name="T41" fmla="*/ 478 w 478"/>
                <a:gd name="T42" fmla="*/ 230 h 23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78" h="230">
                  <a:moveTo>
                    <a:pt x="3" y="0"/>
                  </a:moveTo>
                  <a:lnTo>
                    <a:pt x="0" y="41"/>
                  </a:lnTo>
                  <a:lnTo>
                    <a:pt x="170" y="47"/>
                  </a:lnTo>
                  <a:lnTo>
                    <a:pt x="171" y="178"/>
                  </a:lnTo>
                  <a:lnTo>
                    <a:pt x="258" y="214"/>
                  </a:lnTo>
                  <a:lnTo>
                    <a:pt x="282" y="201"/>
                  </a:lnTo>
                  <a:lnTo>
                    <a:pt x="337" y="230"/>
                  </a:lnTo>
                  <a:lnTo>
                    <a:pt x="373" y="229"/>
                  </a:lnTo>
                  <a:lnTo>
                    <a:pt x="439" y="201"/>
                  </a:lnTo>
                  <a:lnTo>
                    <a:pt x="478" y="228"/>
                  </a:lnTo>
                  <a:lnTo>
                    <a:pt x="478" y="86"/>
                  </a:lnTo>
                  <a:lnTo>
                    <a:pt x="466" y="3"/>
                  </a:lnTo>
                  <a:lnTo>
                    <a:pt x="3" y="0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1" name="Freeform 54"/>
            <p:cNvSpPr>
              <a:spLocks/>
            </p:cNvSpPr>
            <p:nvPr/>
          </p:nvSpPr>
          <p:spPr bwMode="auto">
            <a:xfrm>
              <a:off x="9788481" y="6248400"/>
              <a:ext cx="1331192" cy="1271033"/>
            </a:xfrm>
            <a:custGeom>
              <a:avLst/>
              <a:gdLst>
                <a:gd name="T0" fmla="*/ 0 w 269"/>
                <a:gd name="T1" fmla="*/ 13 h 251"/>
                <a:gd name="T2" fmla="*/ 86 w 269"/>
                <a:gd name="T3" fmla="*/ 10 h 251"/>
                <a:gd name="T4" fmla="*/ 189 w 269"/>
                <a:gd name="T5" fmla="*/ 0 h 251"/>
                <a:gd name="T6" fmla="*/ 184 w 269"/>
                <a:gd name="T7" fmla="*/ 23 h 251"/>
                <a:gd name="T8" fmla="*/ 206 w 269"/>
                <a:gd name="T9" fmla="*/ 16 h 251"/>
                <a:gd name="T10" fmla="*/ 215 w 269"/>
                <a:gd name="T11" fmla="*/ 32 h 251"/>
                <a:gd name="T12" fmla="*/ 191 w 269"/>
                <a:gd name="T13" fmla="*/ 46 h 251"/>
                <a:gd name="T14" fmla="*/ 197 w 269"/>
                <a:gd name="T15" fmla="*/ 69 h 251"/>
                <a:gd name="T16" fmla="*/ 172 w 269"/>
                <a:gd name="T17" fmla="*/ 108 h 251"/>
                <a:gd name="T18" fmla="*/ 153 w 269"/>
                <a:gd name="T19" fmla="*/ 131 h 251"/>
                <a:gd name="T20" fmla="*/ 164 w 269"/>
                <a:gd name="T21" fmla="*/ 161 h 251"/>
                <a:gd name="T22" fmla="*/ 29 w 269"/>
                <a:gd name="T23" fmla="*/ 167 h 251"/>
                <a:gd name="T24" fmla="*/ 28 w 269"/>
                <a:gd name="T25" fmla="*/ 148 h 251"/>
                <a:gd name="T26" fmla="*/ 5 w 269"/>
                <a:gd name="T27" fmla="*/ 145 h 251"/>
                <a:gd name="T28" fmla="*/ 5 w 269"/>
                <a:gd name="T29" fmla="*/ 46 h 251"/>
                <a:gd name="T30" fmla="*/ 0 w 269"/>
                <a:gd name="T31" fmla="*/ 13 h 25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9"/>
                <a:gd name="T49" fmla="*/ 0 h 251"/>
                <a:gd name="T50" fmla="*/ 269 w 269"/>
                <a:gd name="T51" fmla="*/ 251 h 25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9" h="251">
                  <a:moveTo>
                    <a:pt x="0" y="23"/>
                  </a:moveTo>
                  <a:lnTo>
                    <a:pt x="106" y="10"/>
                  </a:lnTo>
                  <a:lnTo>
                    <a:pt x="237" y="0"/>
                  </a:lnTo>
                  <a:lnTo>
                    <a:pt x="230" y="33"/>
                  </a:lnTo>
                  <a:lnTo>
                    <a:pt x="259" y="26"/>
                  </a:lnTo>
                  <a:lnTo>
                    <a:pt x="269" y="48"/>
                  </a:lnTo>
                  <a:lnTo>
                    <a:pt x="239" y="68"/>
                  </a:lnTo>
                  <a:lnTo>
                    <a:pt x="246" y="103"/>
                  </a:lnTo>
                  <a:lnTo>
                    <a:pt x="215" y="161"/>
                  </a:lnTo>
                  <a:lnTo>
                    <a:pt x="192" y="197"/>
                  </a:lnTo>
                  <a:lnTo>
                    <a:pt x="205" y="243"/>
                  </a:lnTo>
                  <a:lnTo>
                    <a:pt x="39" y="251"/>
                  </a:lnTo>
                  <a:lnTo>
                    <a:pt x="38" y="223"/>
                  </a:lnTo>
                  <a:lnTo>
                    <a:pt x="5" y="217"/>
                  </a:lnTo>
                  <a:lnTo>
                    <a:pt x="5" y="68"/>
                  </a:lnTo>
                  <a:lnTo>
                    <a:pt x="0" y="23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2" name="Freeform 55"/>
            <p:cNvSpPr>
              <a:spLocks/>
            </p:cNvSpPr>
            <p:nvPr/>
          </p:nvSpPr>
          <p:spPr bwMode="auto">
            <a:xfrm>
              <a:off x="10920795" y="6174542"/>
              <a:ext cx="2338004" cy="709374"/>
            </a:xfrm>
            <a:custGeom>
              <a:avLst/>
              <a:gdLst>
                <a:gd name="T0" fmla="*/ 21 w 469"/>
                <a:gd name="T1" fmla="*/ 52 h 171"/>
                <a:gd name="T2" fmla="*/ 21 w 469"/>
                <a:gd name="T3" fmla="*/ 54 h 171"/>
                <a:gd name="T4" fmla="*/ 20 w 469"/>
                <a:gd name="T5" fmla="*/ 64 h 171"/>
                <a:gd name="T6" fmla="*/ 21 w 469"/>
                <a:gd name="T7" fmla="*/ 79 h 171"/>
                <a:gd name="T8" fmla="*/ 0 w 469"/>
                <a:gd name="T9" fmla="*/ 91 h 171"/>
                <a:gd name="T10" fmla="*/ 6 w 469"/>
                <a:gd name="T11" fmla="*/ 113 h 171"/>
                <a:gd name="T12" fmla="*/ 101 w 469"/>
                <a:gd name="T13" fmla="*/ 105 h 171"/>
                <a:gd name="T14" fmla="*/ 218 w 469"/>
                <a:gd name="T15" fmla="*/ 95 h 171"/>
                <a:gd name="T16" fmla="*/ 274 w 469"/>
                <a:gd name="T17" fmla="*/ 86 h 171"/>
                <a:gd name="T18" fmla="*/ 286 w 469"/>
                <a:gd name="T19" fmla="*/ 57 h 171"/>
                <a:gd name="T20" fmla="*/ 307 w 469"/>
                <a:gd name="T21" fmla="*/ 57 h 171"/>
                <a:gd name="T22" fmla="*/ 370 w 469"/>
                <a:gd name="T23" fmla="*/ 0 h 171"/>
                <a:gd name="T24" fmla="*/ 288 w 469"/>
                <a:gd name="T25" fmla="*/ 12 h 171"/>
                <a:gd name="T26" fmla="*/ 97 w 469"/>
                <a:gd name="T27" fmla="*/ 36 h 171"/>
                <a:gd name="T28" fmla="*/ 98 w 469"/>
                <a:gd name="T29" fmla="*/ 44 h 171"/>
                <a:gd name="T30" fmla="*/ 21 w 469"/>
                <a:gd name="T31" fmla="*/ 52 h 17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69"/>
                <a:gd name="T49" fmla="*/ 0 h 171"/>
                <a:gd name="T50" fmla="*/ 469 w 469"/>
                <a:gd name="T51" fmla="*/ 171 h 17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69" h="171">
                  <a:moveTo>
                    <a:pt x="28" y="78"/>
                  </a:moveTo>
                  <a:lnTo>
                    <a:pt x="28" y="81"/>
                  </a:lnTo>
                  <a:lnTo>
                    <a:pt x="20" y="97"/>
                  </a:lnTo>
                  <a:lnTo>
                    <a:pt x="29" y="119"/>
                  </a:lnTo>
                  <a:lnTo>
                    <a:pt x="0" y="138"/>
                  </a:lnTo>
                  <a:lnTo>
                    <a:pt x="6" y="171"/>
                  </a:lnTo>
                  <a:lnTo>
                    <a:pt x="129" y="161"/>
                  </a:lnTo>
                  <a:lnTo>
                    <a:pt x="275" y="144"/>
                  </a:lnTo>
                  <a:lnTo>
                    <a:pt x="348" y="131"/>
                  </a:lnTo>
                  <a:lnTo>
                    <a:pt x="363" y="87"/>
                  </a:lnTo>
                  <a:lnTo>
                    <a:pt x="389" y="85"/>
                  </a:lnTo>
                  <a:lnTo>
                    <a:pt x="469" y="0"/>
                  </a:lnTo>
                  <a:lnTo>
                    <a:pt x="365" y="21"/>
                  </a:lnTo>
                  <a:lnTo>
                    <a:pt x="123" y="56"/>
                  </a:lnTo>
                  <a:lnTo>
                    <a:pt x="125" y="66"/>
                  </a:lnTo>
                  <a:lnTo>
                    <a:pt x="28" y="78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2072" name="Group 56"/>
            <p:cNvGrpSpPr>
              <a:grpSpLocks/>
            </p:cNvGrpSpPr>
            <p:nvPr/>
          </p:nvGrpSpPr>
          <p:grpSpPr bwMode="auto">
            <a:xfrm>
              <a:off x="7010400" y="6553200"/>
              <a:ext cx="6858000" cy="3052763"/>
              <a:chOff x="2352" y="2684"/>
              <a:chExt cx="1612" cy="702"/>
            </a:xfrm>
            <a:grpFill/>
          </p:grpSpPr>
          <p:sp>
            <p:nvSpPr>
              <p:cNvPr id="64" name="Freeform 57"/>
              <p:cNvSpPr>
                <a:spLocks/>
              </p:cNvSpPr>
              <p:nvPr/>
            </p:nvSpPr>
            <p:spPr bwMode="auto">
              <a:xfrm>
                <a:off x="2352" y="2700"/>
                <a:ext cx="755" cy="686"/>
              </a:xfrm>
              <a:custGeom>
                <a:avLst/>
                <a:gdLst>
                  <a:gd name="T0" fmla="*/ 177 w 773"/>
                  <a:gd name="T1" fmla="*/ 0 h 716"/>
                  <a:gd name="T2" fmla="*/ 312 w 773"/>
                  <a:gd name="T3" fmla="*/ 6 h 716"/>
                  <a:gd name="T4" fmla="*/ 312 w 773"/>
                  <a:gd name="T5" fmla="*/ 89 h 716"/>
                  <a:gd name="T6" fmla="*/ 381 w 773"/>
                  <a:gd name="T7" fmla="*/ 112 h 716"/>
                  <a:gd name="T8" fmla="*/ 399 w 773"/>
                  <a:gd name="T9" fmla="*/ 104 h 716"/>
                  <a:gd name="T10" fmla="*/ 444 w 773"/>
                  <a:gd name="T11" fmla="*/ 122 h 716"/>
                  <a:gd name="T12" fmla="*/ 471 w 773"/>
                  <a:gd name="T13" fmla="*/ 121 h 716"/>
                  <a:gd name="T14" fmla="*/ 524 w 773"/>
                  <a:gd name="T15" fmla="*/ 103 h 716"/>
                  <a:gd name="T16" fmla="*/ 553 w 773"/>
                  <a:gd name="T17" fmla="*/ 121 h 716"/>
                  <a:gd name="T18" fmla="*/ 580 w 773"/>
                  <a:gd name="T19" fmla="*/ 126 h 716"/>
                  <a:gd name="T20" fmla="*/ 580 w 773"/>
                  <a:gd name="T21" fmla="*/ 194 h 716"/>
                  <a:gd name="T22" fmla="*/ 610 w 773"/>
                  <a:gd name="T23" fmla="*/ 238 h 716"/>
                  <a:gd name="T24" fmla="*/ 604 w 773"/>
                  <a:gd name="T25" fmla="*/ 296 h 716"/>
                  <a:gd name="T26" fmla="*/ 570 w 773"/>
                  <a:gd name="T27" fmla="*/ 318 h 716"/>
                  <a:gd name="T28" fmla="*/ 564 w 773"/>
                  <a:gd name="T29" fmla="*/ 298 h 716"/>
                  <a:gd name="T30" fmla="*/ 553 w 773"/>
                  <a:gd name="T31" fmla="*/ 308 h 716"/>
                  <a:gd name="T32" fmla="*/ 561 w 773"/>
                  <a:gd name="T33" fmla="*/ 321 h 716"/>
                  <a:gd name="T34" fmla="*/ 502 w 773"/>
                  <a:gd name="T35" fmla="*/ 356 h 716"/>
                  <a:gd name="T36" fmla="*/ 488 w 773"/>
                  <a:gd name="T37" fmla="*/ 359 h 716"/>
                  <a:gd name="T38" fmla="*/ 457 w 773"/>
                  <a:gd name="T39" fmla="*/ 377 h 716"/>
                  <a:gd name="T40" fmla="*/ 457 w 773"/>
                  <a:gd name="T41" fmla="*/ 385 h 716"/>
                  <a:gd name="T42" fmla="*/ 447 w 773"/>
                  <a:gd name="T43" fmla="*/ 388 h 716"/>
                  <a:gd name="T44" fmla="*/ 455 w 773"/>
                  <a:gd name="T45" fmla="*/ 398 h 716"/>
                  <a:gd name="T46" fmla="*/ 438 w 773"/>
                  <a:gd name="T47" fmla="*/ 415 h 716"/>
                  <a:gd name="T48" fmla="*/ 447 w 773"/>
                  <a:gd name="T49" fmla="*/ 444 h 716"/>
                  <a:gd name="T50" fmla="*/ 457 w 773"/>
                  <a:gd name="T51" fmla="*/ 451 h 716"/>
                  <a:gd name="T52" fmla="*/ 455 w 773"/>
                  <a:gd name="T53" fmla="*/ 468 h 716"/>
                  <a:gd name="T54" fmla="*/ 430 w 773"/>
                  <a:gd name="T55" fmla="*/ 468 h 716"/>
                  <a:gd name="T56" fmla="*/ 409 w 773"/>
                  <a:gd name="T57" fmla="*/ 459 h 716"/>
                  <a:gd name="T58" fmla="*/ 395 w 773"/>
                  <a:gd name="T59" fmla="*/ 461 h 716"/>
                  <a:gd name="T60" fmla="*/ 348 w 773"/>
                  <a:gd name="T61" fmla="*/ 448 h 716"/>
                  <a:gd name="T62" fmla="*/ 326 w 773"/>
                  <a:gd name="T63" fmla="*/ 395 h 716"/>
                  <a:gd name="T64" fmla="*/ 294 w 773"/>
                  <a:gd name="T65" fmla="*/ 367 h 716"/>
                  <a:gd name="T66" fmla="*/ 264 w 773"/>
                  <a:gd name="T67" fmla="*/ 321 h 716"/>
                  <a:gd name="T68" fmla="*/ 251 w 773"/>
                  <a:gd name="T69" fmla="*/ 317 h 716"/>
                  <a:gd name="T70" fmla="*/ 234 w 773"/>
                  <a:gd name="T71" fmla="*/ 305 h 716"/>
                  <a:gd name="T72" fmla="*/ 221 w 773"/>
                  <a:gd name="T73" fmla="*/ 305 h 716"/>
                  <a:gd name="T74" fmla="*/ 196 w 773"/>
                  <a:gd name="T75" fmla="*/ 301 h 716"/>
                  <a:gd name="T76" fmla="*/ 180 w 773"/>
                  <a:gd name="T77" fmla="*/ 305 h 716"/>
                  <a:gd name="T78" fmla="*/ 168 w 773"/>
                  <a:gd name="T79" fmla="*/ 329 h 716"/>
                  <a:gd name="T80" fmla="*/ 149 w 773"/>
                  <a:gd name="T81" fmla="*/ 332 h 716"/>
                  <a:gd name="T82" fmla="*/ 110 w 773"/>
                  <a:gd name="T83" fmla="*/ 314 h 716"/>
                  <a:gd name="T84" fmla="*/ 89 w 773"/>
                  <a:gd name="T85" fmla="*/ 292 h 716"/>
                  <a:gd name="T86" fmla="*/ 86 w 773"/>
                  <a:gd name="T87" fmla="*/ 265 h 716"/>
                  <a:gd name="T88" fmla="*/ 65 w 773"/>
                  <a:gd name="T89" fmla="*/ 247 h 716"/>
                  <a:gd name="T90" fmla="*/ 26 w 773"/>
                  <a:gd name="T91" fmla="*/ 221 h 716"/>
                  <a:gd name="T92" fmla="*/ 0 w 773"/>
                  <a:gd name="T93" fmla="*/ 194 h 716"/>
                  <a:gd name="T94" fmla="*/ 0 w 773"/>
                  <a:gd name="T95" fmla="*/ 184 h 716"/>
                  <a:gd name="T96" fmla="*/ 93 w 773"/>
                  <a:gd name="T97" fmla="*/ 185 h 716"/>
                  <a:gd name="T98" fmla="*/ 168 w 773"/>
                  <a:gd name="T99" fmla="*/ 190 h 716"/>
                  <a:gd name="T100" fmla="*/ 177 w 773"/>
                  <a:gd name="T101" fmla="*/ 0 h 71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773"/>
                  <a:gd name="T154" fmla="*/ 0 h 716"/>
                  <a:gd name="T155" fmla="*/ 773 w 773"/>
                  <a:gd name="T156" fmla="*/ 716 h 71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773" h="716">
                    <a:moveTo>
                      <a:pt x="224" y="0"/>
                    </a:moveTo>
                    <a:lnTo>
                      <a:pt x="395" y="6"/>
                    </a:lnTo>
                    <a:lnTo>
                      <a:pt x="395" y="136"/>
                    </a:lnTo>
                    <a:lnTo>
                      <a:pt x="482" y="172"/>
                    </a:lnTo>
                    <a:lnTo>
                      <a:pt x="506" y="160"/>
                    </a:lnTo>
                    <a:lnTo>
                      <a:pt x="563" y="188"/>
                    </a:lnTo>
                    <a:lnTo>
                      <a:pt x="597" y="186"/>
                    </a:lnTo>
                    <a:lnTo>
                      <a:pt x="663" y="158"/>
                    </a:lnTo>
                    <a:lnTo>
                      <a:pt x="701" y="185"/>
                    </a:lnTo>
                    <a:lnTo>
                      <a:pt x="734" y="192"/>
                    </a:lnTo>
                    <a:lnTo>
                      <a:pt x="734" y="298"/>
                    </a:lnTo>
                    <a:lnTo>
                      <a:pt x="773" y="364"/>
                    </a:lnTo>
                    <a:lnTo>
                      <a:pt x="764" y="454"/>
                    </a:lnTo>
                    <a:lnTo>
                      <a:pt x="722" y="490"/>
                    </a:lnTo>
                    <a:lnTo>
                      <a:pt x="713" y="457"/>
                    </a:lnTo>
                    <a:lnTo>
                      <a:pt x="701" y="472"/>
                    </a:lnTo>
                    <a:lnTo>
                      <a:pt x="710" y="493"/>
                    </a:lnTo>
                    <a:lnTo>
                      <a:pt x="635" y="547"/>
                    </a:lnTo>
                    <a:lnTo>
                      <a:pt x="617" y="550"/>
                    </a:lnTo>
                    <a:lnTo>
                      <a:pt x="578" y="577"/>
                    </a:lnTo>
                    <a:lnTo>
                      <a:pt x="578" y="592"/>
                    </a:lnTo>
                    <a:lnTo>
                      <a:pt x="566" y="595"/>
                    </a:lnTo>
                    <a:lnTo>
                      <a:pt x="575" y="613"/>
                    </a:lnTo>
                    <a:lnTo>
                      <a:pt x="554" y="640"/>
                    </a:lnTo>
                    <a:lnTo>
                      <a:pt x="566" y="679"/>
                    </a:lnTo>
                    <a:lnTo>
                      <a:pt x="578" y="692"/>
                    </a:lnTo>
                    <a:lnTo>
                      <a:pt x="575" y="716"/>
                    </a:lnTo>
                    <a:lnTo>
                      <a:pt x="545" y="716"/>
                    </a:lnTo>
                    <a:lnTo>
                      <a:pt x="518" y="704"/>
                    </a:lnTo>
                    <a:lnTo>
                      <a:pt x="500" y="707"/>
                    </a:lnTo>
                    <a:lnTo>
                      <a:pt x="440" y="686"/>
                    </a:lnTo>
                    <a:lnTo>
                      <a:pt x="413" y="604"/>
                    </a:lnTo>
                    <a:lnTo>
                      <a:pt x="371" y="565"/>
                    </a:lnTo>
                    <a:lnTo>
                      <a:pt x="334" y="493"/>
                    </a:lnTo>
                    <a:lnTo>
                      <a:pt x="317" y="486"/>
                    </a:lnTo>
                    <a:lnTo>
                      <a:pt x="297" y="468"/>
                    </a:lnTo>
                    <a:lnTo>
                      <a:pt x="278" y="468"/>
                    </a:lnTo>
                    <a:lnTo>
                      <a:pt x="249" y="462"/>
                    </a:lnTo>
                    <a:lnTo>
                      <a:pt x="227" y="468"/>
                    </a:lnTo>
                    <a:lnTo>
                      <a:pt x="212" y="504"/>
                    </a:lnTo>
                    <a:lnTo>
                      <a:pt x="189" y="510"/>
                    </a:lnTo>
                    <a:lnTo>
                      <a:pt x="140" y="482"/>
                    </a:lnTo>
                    <a:lnTo>
                      <a:pt x="111" y="448"/>
                    </a:lnTo>
                    <a:lnTo>
                      <a:pt x="106" y="407"/>
                    </a:lnTo>
                    <a:lnTo>
                      <a:pt x="85" y="379"/>
                    </a:lnTo>
                    <a:lnTo>
                      <a:pt x="36" y="340"/>
                    </a:lnTo>
                    <a:lnTo>
                      <a:pt x="0" y="299"/>
                    </a:lnTo>
                    <a:lnTo>
                      <a:pt x="0" y="282"/>
                    </a:lnTo>
                    <a:lnTo>
                      <a:pt x="117" y="283"/>
                    </a:lnTo>
                    <a:lnTo>
                      <a:pt x="212" y="291"/>
                    </a:lnTo>
                    <a:lnTo>
                      <a:pt x="224" y="0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defTabSz="156742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5" name="Freeform 58"/>
              <p:cNvSpPr>
                <a:spLocks/>
              </p:cNvSpPr>
              <p:nvPr/>
            </p:nvSpPr>
            <p:spPr bwMode="auto">
              <a:xfrm>
                <a:off x="3067" y="2903"/>
                <a:ext cx="321" cy="252"/>
              </a:xfrm>
              <a:custGeom>
                <a:avLst/>
                <a:gdLst>
                  <a:gd name="T0" fmla="*/ 0 w 328"/>
                  <a:gd name="T1" fmla="*/ 6 h 263"/>
                  <a:gd name="T2" fmla="*/ 134 w 328"/>
                  <a:gd name="T3" fmla="*/ 0 h 263"/>
                  <a:gd name="T4" fmla="*/ 155 w 328"/>
                  <a:gd name="T5" fmla="*/ 34 h 263"/>
                  <a:gd name="T6" fmla="*/ 137 w 328"/>
                  <a:gd name="T7" fmla="*/ 77 h 263"/>
                  <a:gd name="T8" fmla="*/ 130 w 328"/>
                  <a:gd name="T9" fmla="*/ 96 h 263"/>
                  <a:gd name="T10" fmla="*/ 217 w 328"/>
                  <a:gd name="T11" fmla="*/ 88 h 263"/>
                  <a:gd name="T12" fmla="*/ 223 w 328"/>
                  <a:gd name="T13" fmla="*/ 116 h 263"/>
                  <a:gd name="T14" fmla="*/ 197 w 328"/>
                  <a:gd name="T15" fmla="*/ 113 h 263"/>
                  <a:gd name="T16" fmla="*/ 185 w 328"/>
                  <a:gd name="T17" fmla="*/ 125 h 263"/>
                  <a:gd name="T18" fmla="*/ 198 w 328"/>
                  <a:gd name="T19" fmla="*/ 133 h 263"/>
                  <a:gd name="T20" fmla="*/ 222 w 328"/>
                  <a:gd name="T21" fmla="*/ 123 h 263"/>
                  <a:gd name="T22" fmla="*/ 223 w 328"/>
                  <a:gd name="T23" fmla="*/ 137 h 263"/>
                  <a:gd name="T24" fmla="*/ 238 w 328"/>
                  <a:gd name="T25" fmla="*/ 126 h 263"/>
                  <a:gd name="T26" fmla="*/ 247 w 328"/>
                  <a:gd name="T27" fmla="*/ 126 h 263"/>
                  <a:gd name="T28" fmla="*/ 237 w 328"/>
                  <a:gd name="T29" fmla="*/ 149 h 263"/>
                  <a:gd name="T30" fmla="*/ 257 w 328"/>
                  <a:gd name="T31" fmla="*/ 151 h 263"/>
                  <a:gd name="T32" fmla="*/ 264 w 328"/>
                  <a:gd name="T33" fmla="*/ 165 h 263"/>
                  <a:gd name="T34" fmla="*/ 254 w 328"/>
                  <a:gd name="T35" fmla="*/ 169 h 263"/>
                  <a:gd name="T36" fmla="*/ 242 w 328"/>
                  <a:gd name="T37" fmla="*/ 161 h 263"/>
                  <a:gd name="T38" fmla="*/ 215 w 328"/>
                  <a:gd name="T39" fmla="*/ 155 h 263"/>
                  <a:gd name="T40" fmla="*/ 221 w 328"/>
                  <a:gd name="T41" fmla="*/ 170 h 263"/>
                  <a:gd name="T42" fmla="*/ 207 w 328"/>
                  <a:gd name="T43" fmla="*/ 172 h 263"/>
                  <a:gd name="T44" fmla="*/ 198 w 328"/>
                  <a:gd name="T45" fmla="*/ 158 h 263"/>
                  <a:gd name="T46" fmla="*/ 191 w 328"/>
                  <a:gd name="T47" fmla="*/ 166 h 263"/>
                  <a:gd name="T48" fmla="*/ 152 w 328"/>
                  <a:gd name="T49" fmla="*/ 166 h 263"/>
                  <a:gd name="T50" fmla="*/ 152 w 328"/>
                  <a:gd name="T51" fmla="*/ 158 h 263"/>
                  <a:gd name="T52" fmla="*/ 139 w 328"/>
                  <a:gd name="T53" fmla="*/ 149 h 263"/>
                  <a:gd name="T54" fmla="*/ 109 w 328"/>
                  <a:gd name="T55" fmla="*/ 147 h 263"/>
                  <a:gd name="T56" fmla="*/ 134 w 328"/>
                  <a:gd name="T57" fmla="*/ 158 h 263"/>
                  <a:gd name="T58" fmla="*/ 101 w 328"/>
                  <a:gd name="T59" fmla="*/ 165 h 263"/>
                  <a:gd name="T60" fmla="*/ 47 w 328"/>
                  <a:gd name="T61" fmla="*/ 156 h 263"/>
                  <a:gd name="T62" fmla="*/ 23 w 328"/>
                  <a:gd name="T63" fmla="*/ 158 h 263"/>
                  <a:gd name="T64" fmla="*/ 31 w 328"/>
                  <a:gd name="T65" fmla="*/ 101 h 263"/>
                  <a:gd name="T66" fmla="*/ 1 w 328"/>
                  <a:gd name="T67" fmla="*/ 55 h 263"/>
                  <a:gd name="T68" fmla="*/ 0 w 328"/>
                  <a:gd name="T69" fmla="*/ 6 h 26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28"/>
                  <a:gd name="T106" fmla="*/ 0 h 263"/>
                  <a:gd name="T107" fmla="*/ 328 w 328"/>
                  <a:gd name="T108" fmla="*/ 263 h 26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28" h="263">
                    <a:moveTo>
                      <a:pt x="0" y="6"/>
                    </a:moveTo>
                    <a:lnTo>
                      <a:pt x="164" y="0"/>
                    </a:lnTo>
                    <a:lnTo>
                      <a:pt x="193" y="54"/>
                    </a:lnTo>
                    <a:lnTo>
                      <a:pt x="168" y="118"/>
                    </a:lnTo>
                    <a:lnTo>
                      <a:pt x="160" y="147"/>
                    </a:lnTo>
                    <a:lnTo>
                      <a:pt x="270" y="135"/>
                    </a:lnTo>
                    <a:lnTo>
                      <a:pt x="277" y="177"/>
                    </a:lnTo>
                    <a:lnTo>
                      <a:pt x="244" y="173"/>
                    </a:lnTo>
                    <a:lnTo>
                      <a:pt x="229" y="191"/>
                    </a:lnTo>
                    <a:lnTo>
                      <a:pt x="246" y="203"/>
                    </a:lnTo>
                    <a:lnTo>
                      <a:pt x="276" y="189"/>
                    </a:lnTo>
                    <a:lnTo>
                      <a:pt x="277" y="209"/>
                    </a:lnTo>
                    <a:lnTo>
                      <a:pt x="295" y="192"/>
                    </a:lnTo>
                    <a:lnTo>
                      <a:pt x="307" y="192"/>
                    </a:lnTo>
                    <a:lnTo>
                      <a:pt x="293" y="227"/>
                    </a:lnTo>
                    <a:lnTo>
                      <a:pt x="320" y="233"/>
                    </a:lnTo>
                    <a:lnTo>
                      <a:pt x="328" y="252"/>
                    </a:lnTo>
                    <a:lnTo>
                      <a:pt x="316" y="258"/>
                    </a:lnTo>
                    <a:lnTo>
                      <a:pt x="299" y="246"/>
                    </a:lnTo>
                    <a:lnTo>
                      <a:pt x="267" y="237"/>
                    </a:lnTo>
                    <a:lnTo>
                      <a:pt x="274" y="260"/>
                    </a:lnTo>
                    <a:lnTo>
                      <a:pt x="258" y="263"/>
                    </a:lnTo>
                    <a:lnTo>
                      <a:pt x="245" y="242"/>
                    </a:lnTo>
                    <a:lnTo>
                      <a:pt x="237" y="255"/>
                    </a:lnTo>
                    <a:lnTo>
                      <a:pt x="189" y="255"/>
                    </a:lnTo>
                    <a:lnTo>
                      <a:pt x="189" y="242"/>
                    </a:lnTo>
                    <a:lnTo>
                      <a:pt x="171" y="227"/>
                    </a:lnTo>
                    <a:lnTo>
                      <a:pt x="135" y="225"/>
                    </a:lnTo>
                    <a:lnTo>
                      <a:pt x="165" y="242"/>
                    </a:lnTo>
                    <a:lnTo>
                      <a:pt x="123" y="251"/>
                    </a:lnTo>
                    <a:lnTo>
                      <a:pt x="57" y="239"/>
                    </a:lnTo>
                    <a:lnTo>
                      <a:pt x="32" y="242"/>
                    </a:lnTo>
                    <a:lnTo>
                      <a:pt x="41" y="154"/>
                    </a:lnTo>
                    <a:lnTo>
                      <a:pt x="1" y="84"/>
                    </a:lnTo>
                    <a:lnTo>
                      <a:pt x="0" y="6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defTabSz="156742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6" name="Freeform 59"/>
              <p:cNvSpPr>
                <a:spLocks/>
              </p:cNvSpPr>
              <p:nvPr/>
            </p:nvSpPr>
            <p:spPr bwMode="auto">
              <a:xfrm>
                <a:off x="3217" y="2755"/>
                <a:ext cx="187" cy="321"/>
              </a:xfrm>
              <a:custGeom>
                <a:avLst/>
                <a:gdLst>
                  <a:gd name="T0" fmla="*/ 44 w 192"/>
                  <a:gd name="T1" fmla="*/ 11 h 335"/>
                  <a:gd name="T2" fmla="*/ 19 w 192"/>
                  <a:gd name="T3" fmla="*/ 45 h 335"/>
                  <a:gd name="T4" fmla="*/ 0 w 192"/>
                  <a:gd name="T5" fmla="*/ 69 h 335"/>
                  <a:gd name="T6" fmla="*/ 8 w 192"/>
                  <a:gd name="T7" fmla="*/ 98 h 335"/>
                  <a:gd name="T8" fmla="*/ 28 w 192"/>
                  <a:gd name="T9" fmla="*/ 137 h 335"/>
                  <a:gd name="T10" fmla="*/ 15 w 192"/>
                  <a:gd name="T11" fmla="*/ 176 h 335"/>
                  <a:gd name="T12" fmla="*/ 5 w 192"/>
                  <a:gd name="T13" fmla="*/ 196 h 335"/>
                  <a:gd name="T14" fmla="*/ 90 w 192"/>
                  <a:gd name="T15" fmla="*/ 188 h 335"/>
                  <a:gd name="T16" fmla="*/ 93 w 192"/>
                  <a:gd name="T17" fmla="*/ 215 h 335"/>
                  <a:gd name="T18" fmla="*/ 112 w 192"/>
                  <a:gd name="T19" fmla="*/ 219 h 335"/>
                  <a:gd name="T20" fmla="*/ 116 w 192"/>
                  <a:gd name="T21" fmla="*/ 204 h 335"/>
                  <a:gd name="T22" fmla="*/ 148 w 192"/>
                  <a:gd name="T23" fmla="*/ 201 h 335"/>
                  <a:gd name="T24" fmla="*/ 140 w 192"/>
                  <a:gd name="T25" fmla="*/ 157 h 335"/>
                  <a:gd name="T26" fmla="*/ 139 w 192"/>
                  <a:gd name="T27" fmla="*/ 0 h 335"/>
                  <a:gd name="T28" fmla="*/ 44 w 192"/>
                  <a:gd name="T29" fmla="*/ 11 h 33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92"/>
                  <a:gd name="T46" fmla="*/ 0 h 335"/>
                  <a:gd name="T47" fmla="*/ 192 w 192"/>
                  <a:gd name="T48" fmla="*/ 335 h 33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92" h="335">
                    <a:moveTo>
                      <a:pt x="54" y="11"/>
                    </a:moveTo>
                    <a:lnTo>
                      <a:pt x="25" y="68"/>
                    </a:lnTo>
                    <a:lnTo>
                      <a:pt x="0" y="105"/>
                    </a:lnTo>
                    <a:lnTo>
                      <a:pt x="8" y="149"/>
                    </a:lnTo>
                    <a:lnTo>
                      <a:pt x="38" y="209"/>
                    </a:lnTo>
                    <a:lnTo>
                      <a:pt x="15" y="270"/>
                    </a:lnTo>
                    <a:lnTo>
                      <a:pt x="5" y="302"/>
                    </a:lnTo>
                    <a:lnTo>
                      <a:pt x="117" y="289"/>
                    </a:lnTo>
                    <a:lnTo>
                      <a:pt x="122" y="330"/>
                    </a:lnTo>
                    <a:lnTo>
                      <a:pt x="145" y="335"/>
                    </a:lnTo>
                    <a:lnTo>
                      <a:pt x="151" y="314"/>
                    </a:lnTo>
                    <a:lnTo>
                      <a:pt x="192" y="308"/>
                    </a:lnTo>
                    <a:lnTo>
                      <a:pt x="183" y="240"/>
                    </a:lnTo>
                    <a:lnTo>
                      <a:pt x="181" y="0"/>
                    </a:lnTo>
                    <a:lnTo>
                      <a:pt x="54" y="11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defTabSz="156742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7" name="Freeform 60"/>
              <p:cNvSpPr>
                <a:spLocks/>
              </p:cNvSpPr>
              <p:nvPr/>
            </p:nvSpPr>
            <p:spPr bwMode="auto">
              <a:xfrm>
                <a:off x="3392" y="2740"/>
                <a:ext cx="212" cy="324"/>
              </a:xfrm>
              <a:custGeom>
                <a:avLst/>
                <a:gdLst>
                  <a:gd name="T0" fmla="*/ 0 w 217"/>
                  <a:gd name="T1" fmla="*/ 12 h 338"/>
                  <a:gd name="T2" fmla="*/ 111 w 217"/>
                  <a:gd name="T3" fmla="*/ 0 h 338"/>
                  <a:gd name="T4" fmla="*/ 147 w 217"/>
                  <a:gd name="T5" fmla="*/ 103 h 338"/>
                  <a:gd name="T6" fmla="*/ 172 w 217"/>
                  <a:gd name="T7" fmla="*/ 119 h 338"/>
                  <a:gd name="T8" fmla="*/ 152 w 217"/>
                  <a:gd name="T9" fmla="*/ 149 h 338"/>
                  <a:gd name="T10" fmla="*/ 171 w 217"/>
                  <a:gd name="T11" fmla="*/ 178 h 338"/>
                  <a:gd name="T12" fmla="*/ 58 w 217"/>
                  <a:gd name="T13" fmla="*/ 189 h 338"/>
                  <a:gd name="T14" fmla="*/ 61 w 217"/>
                  <a:gd name="T15" fmla="*/ 214 h 338"/>
                  <a:gd name="T16" fmla="*/ 47 w 217"/>
                  <a:gd name="T17" fmla="*/ 222 h 338"/>
                  <a:gd name="T18" fmla="*/ 30 w 217"/>
                  <a:gd name="T19" fmla="*/ 189 h 338"/>
                  <a:gd name="T20" fmla="*/ 21 w 217"/>
                  <a:gd name="T21" fmla="*/ 215 h 338"/>
                  <a:gd name="T22" fmla="*/ 12 w 217"/>
                  <a:gd name="T23" fmla="*/ 214 h 338"/>
                  <a:gd name="T24" fmla="*/ 6 w 217"/>
                  <a:gd name="T25" fmla="*/ 188 h 338"/>
                  <a:gd name="T26" fmla="*/ 1 w 217"/>
                  <a:gd name="T27" fmla="*/ 166 h 338"/>
                  <a:gd name="T28" fmla="*/ 0 w 217"/>
                  <a:gd name="T29" fmla="*/ 12 h 338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17"/>
                  <a:gd name="T46" fmla="*/ 0 h 338"/>
                  <a:gd name="T47" fmla="*/ 217 w 217"/>
                  <a:gd name="T48" fmla="*/ 338 h 338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17" h="338">
                    <a:moveTo>
                      <a:pt x="0" y="17"/>
                    </a:moveTo>
                    <a:lnTo>
                      <a:pt x="141" y="0"/>
                    </a:lnTo>
                    <a:lnTo>
                      <a:pt x="186" y="156"/>
                    </a:lnTo>
                    <a:lnTo>
                      <a:pt x="217" y="181"/>
                    </a:lnTo>
                    <a:lnTo>
                      <a:pt x="192" y="227"/>
                    </a:lnTo>
                    <a:lnTo>
                      <a:pt x="216" y="271"/>
                    </a:lnTo>
                    <a:lnTo>
                      <a:pt x="72" y="287"/>
                    </a:lnTo>
                    <a:lnTo>
                      <a:pt x="78" y="325"/>
                    </a:lnTo>
                    <a:lnTo>
                      <a:pt x="57" y="338"/>
                    </a:lnTo>
                    <a:lnTo>
                      <a:pt x="40" y="290"/>
                    </a:lnTo>
                    <a:lnTo>
                      <a:pt x="30" y="329"/>
                    </a:lnTo>
                    <a:lnTo>
                      <a:pt x="12" y="325"/>
                    </a:lnTo>
                    <a:lnTo>
                      <a:pt x="6" y="286"/>
                    </a:lnTo>
                    <a:lnTo>
                      <a:pt x="1" y="252"/>
                    </a:lnTo>
                    <a:lnTo>
                      <a:pt x="0" y="17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defTabSz="156742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9" name="Freeform 61"/>
              <p:cNvSpPr>
                <a:spLocks/>
              </p:cNvSpPr>
              <p:nvPr/>
            </p:nvSpPr>
            <p:spPr bwMode="auto">
              <a:xfrm>
                <a:off x="3530" y="2724"/>
                <a:ext cx="293" cy="298"/>
              </a:xfrm>
              <a:custGeom>
                <a:avLst/>
                <a:gdLst>
                  <a:gd name="T0" fmla="*/ 0 w 300"/>
                  <a:gd name="T1" fmla="*/ 11 h 311"/>
                  <a:gd name="T2" fmla="*/ 3 w 300"/>
                  <a:gd name="T3" fmla="*/ 11 h 311"/>
                  <a:gd name="T4" fmla="*/ 58 w 300"/>
                  <a:gd name="T5" fmla="*/ 6 h 311"/>
                  <a:gd name="T6" fmla="*/ 105 w 300"/>
                  <a:gd name="T7" fmla="*/ 0 h 311"/>
                  <a:gd name="T8" fmla="*/ 99 w 300"/>
                  <a:gd name="T9" fmla="*/ 11 h 311"/>
                  <a:gd name="T10" fmla="*/ 115 w 300"/>
                  <a:gd name="T11" fmla="*/ 11 h 311"/>
                  <a:gd name="T12" fmla="*/ 199 w 300"/>
                  <a:gd name="T13" fmla="*/ 74 h 311"/>
                  <a:gd name="T14" fmla="*/ 231 w 300"/>
                  <a:gd name="T15" fmla="*/ 114 h 311"/>
                  <a:gd name="T16" fmla="*/ 236 w 300"/>
                  <a:gd name="T17" fmla="*/ 141 h 311"/>
                  <a:gd name="T18" fmla="*/ 225 w 300"/>
                  <a:gd name="T19" fmla="*/ 148 h 311"/>
                  <a:gd name="T20" fmla="*/ 231 w 300"/>
                  <a:gd name="T21" fmla="*/ 175 h 311"/>
                  <a:gd name="T22" fmla="*/ 209 w 300"/>
                  <a:gd name="T23" fmla="*/ 176 h 311"/>
                  <a:gd name="T24" fmla="*/ 209 w 300"/>
                  <a:gd name="T25" fmla="*/ 200 h 311"/>
                  <a:gd name="T26" fmla="*/ 189 w 300"/>
                  <a:gd name="T27" fmla="*/ 187 h 311"/>
                  <a:gd name="T28" fmla="*/ 66 w 300"/>
                  <a:gd name="T29" fmla="*/ 203 h 311"/>
                  <a:gd name="T30" fmla="*/ 41 w 300"/>
                  <a:gd name="T31" fmla="*/ 159 h 311"/>
                  <a:gd name="T32" fmla="*/ 60 w 300"/>
                  <a:gd name="T33" fmla="*/ 129 h 311"/>
                  <a:gd name="T34" fmla="*/ 33 w 300"/>
                  <a:gd name="T35" fmla="*/ 115 h 311"/>
                  <a:gd name="T36" fmla="*/ 0 w 300"/>
                  <a:gd name="T37" fmla="*/ 11 h 31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00"/>
                  <a:gd name="T58" fmla="*/ 0 h 311"/>
                  <a:gd name="T59" fmla="*/ 300 w 300"/>
                  <a:gd name="T60" fmla="*/ 311 h 311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00" h="311">
                    <a:moveTo>
                      <a:pt x="0" y="19"/>
                    </a:moveTo>
                    <a:lnTo>
                      <a:pt x="3" y="19"/>
                    </a:lnTo>
                    <a:lnTo>
                      <a:pt x="73" y="6"/>
                    </a:lnTo>
                    <a:lnTo>
                      <a:pt x="135" y="0"/>
                    </a:lnTo>
                    <a:lnTo>
                      <a:pt x="126" y="16"/>
                    </a:lnTo>
                    <a:lnTo>
                      <a:pt x="145" y="16"/>
                    </a:lnTo>
                    <a:lnTo>
                      <a:pt x="252" y="112"/>
                    </a:lnTo>
                    <a:lnTo>
                      <a:pt x="294" y="174"/>
                    </a:lnTo>
                    <a:lnTo>
                      <a:pt x="300" y="216"/>
                    </a:lnTo>
                    <a:lnTo>
                      <a:pt x="286" y="226"/>
                    </a:lnTo>
                    <a:lnTo>
                      <a:pt x="294" y="268"/>
                    </a:lnTo>
                    <a:lnTo>
                      <a:pt x="264" y="270"/>
                    </a:lnTo>
                    <a:lnTo>
                      <a:pt x="264" y="306"/>
                    </a:lnTo>
                    <a:lnTo>
                      <a:pt x="240" y="288"/>
                    </a:lnTo>
                    <a:lnTo>
                      <a:pt x="86" y="311"/>
                    </a:lnTo>
                    <a:lnTo>
                      <a:pt x="51" y="244"/>
                    </a:lnTo>
                    <a:lnTo>
                      <a:pt x="76" y="198"/>
                    </a:lnTo>
                    <a:lnTo>
                      <a:pt x="43" y="175"/>
                    </a:lnTo>
                    <a:lnTo>
                      <a:pt x="0" y="19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defTabSz="156742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0" name="Freeform 62"/>
              <p:cNvSpPr>
                <a:spLocks/>
              </p:cNvSpPr>
              <p:nvPr/>
            </p:nvSpPr>
            <p:spPr bwMode="auto">
              <a:xfrm>
                <a:off x="3653" y="2684"/>
                <a:ext cx="268" cy="208"/>
              </a:xfrm>
              <a:custGeom>
                <a:avLst/>
                <a:gdLst>
                  <a:gd name="T0" fmla="*/ 10 w 274"/>
                  <a:gd name="T1" fmla="*/ 27 h 217"/>
                  <a:gd name="T2" fmla="*/ 22 w 274"/>
                  <a:gd name="T3" fmla="*/ 12 h 217"/>
                  <a:gd name="T4" fmla="*/ 94 w 274"/>
                  <a:gd name="T5" fmla="*/ 0 h 217"/>
                  <a:gd name="T6" fmla="*/ 110 w 274"/>
                  <a:gd name="T7" fmla="*/ 12 h 217"/>
                  <a:gd name="T8" fmla="*/ 153 w 274"/>
                  <a:gd name="T9" fmla="*/ 3 h 217"/>
                  <a:gd name="T10" fmla="*/ 189 w 274"/>
                  <a:gd name="T11" fmla="*/ 24 h 217"/>
                  <a:gd name="T12" fmla="*/ 220 w 274"/>
                  <a:gd name="T13" fmla="*/ 38 h 217"/>
                  <a:gd name="T14" fmla="*/ 201 w 274"/>
                  <a:gd name="T15" fmla="*/ 81 h 217"/>
                  <a:gd name="T16" fmla="*/ 176 w 274"/>
                  <a:gd name="T17" fmla="*/ 103 h 217"/>
                  <a:gd name="T18" fmla="*/ 147 w 274"/>
                  <a:gd name="T19" fmla="*/ 108 h 217"/>
                  <a:gd name="T20" fmla="*/ 152 w 274"/>
                  <a:gd name="T21" fmla="*/ 126 h 217"/>
                  <a:gd name="T22" fmla="*/ 135 w 274"/>
                  <a:gd name="T23" fmla="*/ 142 h 217"/>
                  <a:gd name="T24" fmla="*/ 102 w 274"/>
                  <a:gd name="T25" fmla="*/ 103 h 217"/>
                  <a:gd name="T26" fmla="*/ 18 w 274"/>
                  <a:gd name="T27" fmla="*/ 38 h 217"/>
                  <a:gd name="T28" fmla="*/ 0 w 274"/>
                  <a:gd name="T29" fmla="*/ 38 h 217"/>
                  <a:gd name="T30" fmla="*/ 10 w 274"/>
                  <a:gd name="T31" fmla="*/ 27 h 21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74"/>
                  <a:gd name="T49" fmla="*/ 0 h 217"/>
                  <a:gd name="T50" fmla="*/ 274 w 274"/>
                  <a:gd name="T51" fmla="*/ 217 h 217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74" h="217">
                    <a:moveTo>
                      <a:pt x="10" y="39"/>
                    </a:moveTo>
                    <a:lnTo>
                      <a:pt x="32" y="18"/>
                    </a:lnTo>
                    <a:lnTo>
                      <a:pt x="114" y="0"/>
                    </a:lnTo>
                    <a:lnTo>
                      <a:pt x="139" y="12"/>
                    </a:lnTo>
                    <a:lnTo>
                      <a:pt x="192" y="3"/>
                    </a:lnTo>
                    <a:lnTo>
                      <a:pt x="235" y="34"/>
                    </a:lnTo>
                    <a:lnTo>
                      <a:pt x="274" y="58"/>
                    </a:lnTo>
                    <a:lnTo>
                      <a:pt x="252" y="123"/>
                    </a:lnTo>
                    <a:lnTo>
                      <a:pt x="219" y="156"/>
                    </a:lnTo>
                    <a:lnTo>
                      <a:pt x="183" y="166"/>
                    </a:lnTo>
                    <a:lnTo>
                      <a:pt x="190" y="192"/>
                    </a:lnTo>
                    <a:lnTo>
                      <a:pt x="168" y="217"/>
                    </a:lnTo>
                    <a:lnTo>
                      <a:pt x="126" y="156"/>
                    </a:lnTo>
                    <a:lnTo>
                      <a:pt x="18" y="58"/>
                    </a:lnTo>
                    <a:lnTo>
                      <a:pt x="0" y="58"/>
                    </a:lnTo>
                    <a:lnTo>
                      <a:pt x="10" y="39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defTabSz="156742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1" name="Freeform 63"/>
              <p:cNvSpPr>
                <a:spLocks/>
              </p:cNvSpPr>
              <p:nvPr/>
            </p:nvSpPr>
            <p:spPr bwMode="auto">
              <a:xfrm>
                <a:off x="3463" y="2981"/>
                <a:ext cx="501" cy="333"/>
              </a:xfrm>
              <a:custGeom>
                <a:avLst/>
                <a:gdLst>
                  <a:gd name="T0" fmla="*/ 0 w 513"/>
                  <a:gd name="T1" fmla="*/ 24 h 348"/>
                  <a:gd name="T2" fmla="*/ 111 w 513"/>
                  <a:gd name="T3" fmla="*/ 11 h 348"/>
                  <a:gd name="T4" fmla="*/ 124 w 513"/>
                  <a:gd name="T5" fmla="*/ 28 h 348"/>
                  <a:gd name="T6" fmla="*/ 242 w 513"/>
                  <a:gd name="T7" fmla="*/ 11 h 348"/>
                  <a:gd name="T8" fmla="*/ 263 w 513"/>
                  <a:gd name="T9" fmla="*/ 26 h 348"/>
                  <a:gd name="T10" fmla="*/ 263 w 513"/>
                  <a:gd name="T11" fmla="*/ 3 h 348"/>
                  <a:gd name="T12" fmla="*/ 261 w 513"/>
                  <a:gd name="T13" fmla="*/ 0 h 348"/>
                  <a:gd name="T14" fmla="*/ 285 w 513"/>
                  <a:gd name="T15" fmla="*/ 2 h 348"/>
                  <a:gd name="T16" fmla="*/ 310 w 513"/>
                  <a:gd name="T17" fmla="*/ 36 h 348"/>
                  <a:gd name="T18" fmla="*/ 351 w 513"/>
                  <a:gd name="T19" fmla="*/ 83 h 348"/>
                  <a:gd name="T20" fmla="*/ 370 w 513"/>
                  <a:gd name="T21" fmla="*/ 123 h 348"/>
                  <a:gd name="T22" fmla="*/ 399 w 513"/>
                  <a:gd name="T23" fmla="*/ 152 h 348"/>
                  <a:gd name="T24" fmla="*/ 405 w 513"/>
                  <a:gd name="T25" fmla="*/ 193 h 348"/>
                  <a:gd name="T26" fmla="*/ 396 w 513"/>
                  <a:gd name="T27" fmla="*/ 217 h 348"/>
                  <a:gd name="T28" fmla="*/ 353 w 513"/>
                  <a:gd name="T29" fmla="*/ 223 h 348"/>
                  <a:gd name="T30" fmla="*/ 346 w 513"/>
                  <a:gd name="T31" fmla="*/ 213 h 348"/>
                  <a:gd name="T32" fmla="*/ 315 w 513"/>
                  <a:gd name="T33" fmla="*/ 199 h 348"/>
                  <a:gd name="T34" fmla="*/ 306 w 513"/>
                  <a:gd name="T35" fmla="*/ 184 h 348"/>
                  <a:gd name="T36" fmla="*/ 299 w 513"/>
                  <a:gd name="T37" fmla="*/ 178 h 348"/>
                  <a:gd name="T38" fmla="*/ 294 w 513"/>
                  <a:gd name="T39" fmla="*/ 164 h 348"/>
                  <a:gd name="T40" fmla="*/ 287 w 513"/>
                  <a:gd name="T41" fmla="*/ 167 h 348"/>
                  <a:gd name="T42" fmla="*/ 263 w 513"/>
                  <a:gd name="T43" fmla="*/ 148 h 348"/>
                  <a:gd name="T44" fmla="*/ 268 w 513"/>
                  <a:gd name="T45" fmla="*/ 132 h 348"/>
                  <a:gd name="T46" fmla="*/ 263 w 513"/>
                  <a:gd name="T47" fmla="*/ 122 h 348"/>
                  <a:gd name="T48" fmla="*/ 256 w 513"/>
                  <a:gd name="T49" fmla="*/ 125 h 348"/>
                  <a:gd name="T50" fmla="*/ 257 w 513"/>
                  <a:gd name="T51" fmla="*/ 135 h 348"/>
                  <a:gd name="T52" fmla="*/ 249 w 513"/>
                  <a:gd name="T53" fmla="*/ 122 h 348"/>
                  <a:gd name="T54" fmla="*/ 250 w 513"/>
                  <a:gd name="T55" fmla="*/ 90 h 348"/>
                  <a:gd name="T56" fmla="*/ 234 w 513"/>
                  <a:gd name="T57" fmla="*/ 72 h 348"/>
                  <a:gd name="T58" fmla="*/ 196 w 513"/>
                  <a:gd name="T59" fmla="*/ 55 h 348"/>
                  <a:gd name="T60" fmla="*/ 178 w 513"/>
                  <a:gd name="T61" fmla="*/ 39 h 348"/>
                  <a:gd name="T62" fmla="*/ 156 w 513"/>
                  <a:gd name="T63" fmla="*/ 37 h 348"/>
                  <a:gd name="T64" fmla="*/ 147 w 513"/>
                  <a:gd name="T65" fmla="*/ 48 h 348"/>
                  <a:gd name="T66" fmla="*/ 117 w 513"/>
                  <a:gd name="T67" fmla="*/ 55 h 348"/>
                  <a:gd name="T68" fmla="*/ 98 w 513"/>
                  <a:gd name="T69" fmla="*/ 48 h 348"/>
                  <a:gd name="T70" fmla="*/ 90 w 513"/>
                  <a:gd name="T71" fmla="*/ 36 h 348"/>
                  <a:gd name="T72" fmla="*/ 27 w 513"/>
                  <a:gd name="T73" fmla="*/ 47 h 348"/>
                  <a:gd name="T74" fmla="*/ 21 w 513"/>
                  <a:gd name="T75" fmla="*/ 38 h 348"/>
                  <a:gd name="T76" fmla="*/ 4 w 513"/>
                  <a:gd name="T77" fmla="*/ 47 h 348"/>
                  <a:gd name="T78" fmla="*/ 0 w 513"/>
                  <a:gd name="T79" fmla="*/ 24 h 348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513"/>
                  <a:gd name="T121" fmla="*/ 0 h 348"/>
                  <a:gd name="T122" fmla="*/ 513 w 513"/>
                  <a:gd name="T123" fmla="*/ 348 h 348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513" h="348">
                    <a:moveTo>
                      <a:pt x="0" y="34"/>
                    </a:moveTo>
                    <a:lnTo>
                      <a:pt x="141" y="20"/>
                    </a:lnTo>
                    <a:lnTo>
                      <a:pt x="156" y="43"/>
                    </a:lnTo>
                    <a:lnTo>
                      <a:pt x="307" y="20"/>
                    </a:lnTo>
                    <a:lnTo>
                      <a:pt x="333" y="39"/>
                    </a:lnTo>
                    <a:lnTo>
                      <a:pt x="333" y="3"/>
                    </a:lnTo>
                    <a:lnTo>
                      <a:pt x="331" y="0"/>
                    </a:lnTo>
                    <a:lnTo>
                      <a:pt x="361" y="2"/>
                    </a:lnTo>
                    <a:lnTo>
                      <a:pt x="393" y="56"/>
                    </a:lnTo>
                    <a:lnTo>
                      <a:pt x="444" y="129"/>
                    </a:lnTo>
                    <a:lnTo>
                      <a:pt x="469" y="192"/>
                    </a:lnTo>
                    <a:lnTo>
                      <a:pt x="507" y="236"/>
                    </a:lnTo>
                    <a:lnTo>
                      <a:pt x="513" y="300"/>
                    </a:lnTo>
                    <a:lnTo>
                      <a:pt x="501" y="338"/>
                    </a:lnTo>
                    <a:lnTo>
                      <a:pt x="447" y="348"/>
                    </a:lnTo>
                    <a:lnTo>
                      <a:pt x="438" y="332"/>
                    </a:lnTo>
                    <a:lnTo>
                      <a:pt x="400" y="309"/>
                    </a:lnTo>
                    <a:lnTo>
                      <a:pt x="388" y="285"/>
                    </a:lnTo>
                    <a:lnTo>
                      <a:pt x="378" y="276"/>
                    </a:lnTo>
                    <a:lnTo>
                      <a:pt x="372" y="254"/>
                    </a:lnTo>
                    <a:lnTo>
                      <a:pt x="363" y="260"/>
                    </a:lnTo>
                    <a:lnTo>
                      <a:pt x="333" y="231"/>
                    </a:lnTo>
                    <a:lnTo>
                      <a:pt x="340" y="204"/>
                    </a:lnTo>
                    <a:lnTo>
                      <a:pt x="333" y="189"/>
                    </a:lnTo>
                    <a:lnTo>
                      <a:pt x="324" y="194"/>
                    </a:lnTo>
                    <a:lnTo>
                      <a:pt x="325" y="210"/>
                    </a:lnTo>
                    <a:lnTo>
                      <a:pt x="315" y="189"/>
                    </a:lnTo>
                    <a:lnTo>
                      <a:pt x="316" y="140"/>
                    </a:lnTo>
                    <a:lnTo>
                      <a:pt x="297" y="111"/>
                    </a:lnTo>
                    <a:lnTo>
                      <a:pt x="249" y="87"/>
                    </a:lnTo>
                    <a:lnTo>
                      <a:pt x="225" y="60"/>
                    </a:lnTo>
                    <a:lnTo>
                      <a:pt x="198" y="57"/>
                    </a:lnTo>
                    <a:lnTo>
                      <a:pt x="187" y="74"/>
                    </a:lnTo>
                    <a:lnTo>
                      <a:pt x="147" y="86"/>
                    </a:lnTo>
                    <a:lnTo>
                      <a:pt x="124" y="74"/>
                    </a:lnTo>
                    <a:lnTo>
                      <a:pt x="112" y="56"/>
                    </a:lnTo>
                    <a:lnTo>
                      <a:pt x="37" y="72"/>
                    </a:lnTo>
                    <a:lnTo>
                      <a:pt x="21" y="59"/>
                    </a:lnTo>
                    <a:lnTo>
                      <a:pt x="4" y="73"/>
                    </a:lnTo>
                    <a:lnTo>
                      <a:pt x="0" y="34"/>
                    </a:ln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  <a:headEnd/>
                <a:tailEnd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defTabSz="156742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</p:grpSp>
      <p:grpSp>
        <p:nvGrpSpPr>
          <p:cNvPr id="2076" name="Group 28"/>
          <p:cNvGrpSpPr>
            <a:grpSpLocks/>
          </p:cNvGrpSpPr>
          <p:nvPr/>
        </p:nvGrpSpPr>
        <p:grpSpPr bwMode="auto">
          <a:xfrm>
            <a:off x="2971800" y="4191000"/>
            <a:ext cx="4800600" cy="3506788"/>
            <a:chOff x="1222" y="2156"/>
            <a:chExt cx="1128" cy="824"/>
          </a:xfrm>
        </p:grpSpPr>
        <p:grpSp>
          <p:nvGrpSpPr>
            <p:cNvPr id="2085" name="Group 29"/>
            <p:cNvGrpSpPr>
              <a:grpSpLocks/>
            </p:cNvGrpSpPr>
            <p:nvPr/>
          </p:nvGrpSpPr>
          <p:grpSpPr bwMode="auto">
            <a:xfrm>
              <a:off x="1222" y="2156"/>
              <a:ext cx="1073" cy="824"/>
              <a:chOff x="1222" y="2156"/>
              <a:chExt cx="1073" cy="824"/>
            </a:xfrm>
          </p:grpSpPr>
          <p:sp>
            <p:nvSpPr>
              <p:cNvPr id="103" name="Freeform 30"/>
              <p:cNvSpPr>
                <a:spLocks/>
              </p:cNvSpPr>
              <p:nvPr/>
            </p:nvSpPr>
            <p:spPr bwMode="auto">
              <a:xfrm>
                <a:off x="1414" y="2196"/>
                <a:ext cx="347" cy="513"/>
              </a:xfrm>
              <a:custGeom>
                <a:avLst/>
                <a:gdLst>
                  <a:gd name="T0" fmla="*/ 35 w 354"/>
                  <a:gd name="T1" fmla="*/ 0 h 535"/>
                  <a:gd name="T2" fmla="*/ 0 w 354"/>
                  <a:gd name="T3" fmla="*/ 140 h 535"/>
                  <a:gd name="T4" fmla="*/ 198 w 354"/>
                  <a:gd name="T5" fmla="*/ 352 h 535"/>
                  <a:gd name="T6" fmla="*/ 210 w 354"/>
                  <a:gd name="T7" fmla="*/ 342 h 535"/>
                  <a:gd name="T8" fmla="*/ 209 w 354"/>
                  <a:gd name="T9" fmla="*/ 300 h 535"/>
                  <a:gd name="T10" fmla="*/ 233 w 354"/>
                  <a:gd name="T11" fmla="*/ 304 h 535"/>
                  <a:gd name="T12" fmla="*/ 259 w 354"/>
                  <a:gd name="T13" fmla="*/ 175 h 535"/>
                  <a:gd name="T14" fmla="*/ 275 w 354"/>
                  <a:gd name="T15" fmla="*/ 88 h 535"/>
                  <a:gd name="T16" fmla="*/ 280 w 354"/>
                  <a:gd name="T17" fmla="*/ 61 h 535"/>
                  <a:gd name="T18" fmla="*/ 290 w 354"/>
                  <a:gd name="T19" fmla="*/ 37 h 535"/>
                  <a:gd name="T20" fmla="*/ 160 w 354"/>
                  <a:gd name="T21" fmla="*/ 22 h 535"/>
                  <a:gd name="T22" fmla="*/ 35 w 354"/>
                  <a:gd name="T23" fmla="*/ 0 h 53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54"/>
                  <a:gd name="T37" fmla="*/ 0 h 535"/>
                  <a:gd name="T38" fmla="*/ 354 w 354"/>
                  <a:gd name="T39" fmla="*/ 535 h 535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54" h="535">
                    <a:moveTo>
                      <a:pt x="45" y="0"/>
                    </a:moveTo>
                    <a:lnTo>
                      <a:pt x="0" y="212"/>
                    </a:lnTo>
                    <a:lnTo>
                      <a:pt x="241" y="535"/>
                    </a:lnTo>
                    <a:lnTo>
                      <a:pt x="256" y="521"/>
                    </a:lnTo>
                    <a:lnTo>
                      <a:pt x="255" y="457"/>
                    </a:lnTo>
                    <a:lnTo>
                      <a:pt x="285" y="462"/>
                    </a:lnTo>
                    <a:lnTo>
                      <a:pt x="316" y="266"/>
                    </a:lnTo>
                    <a:lnTo>
                      <a:pt x="337" y="133"/>
                    </a:lnTo>
                    <a:lnTo>
                      <a:pt x="343" y="93"/>
                    </a:lnTo>
                    <a:lnTo>
                      <a:pt x="354" y="57"/>
                    </a:lnTo>
                    <a:lnTo>
                      <a:pt x="195" y="32"/>
                    </a:lnTo>
                    <a:lnTo>
                      <a:pt x="45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defTabSz="156742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5" name="Freeform 31"/>
              <p:cNvSpPr>
                <a:spLocks/>
              </p:cNvSpPr>
              <p:nvPr/>
            </p:nvSpPr>
            <p:spPr bwMode="auto">
              <a:xfrm>
                <a:off x="1701" y="2252"/>
                <a:ext cx="289" cy="366"/>
              </a:xfrm>
              <a:custGeom>
                <a:avLst/>
                <a:gdLst>
                  <a:gd name="T0" fmla="*/ 45 w 296"/>
                  <a:gd name="T1" fmla="*/ 0 h 382"/>
                  <a:gd name="T2" fmla="*/ 158 w 296"/>
                  <a:gd name="T3" fmla="*/ 11 h 382"/>
                  <a:gd name="T4" fmla="*/ 150 w 296"/>
                  <a:gd name="T5" fmla="*/ 60 h 382"/>
                  <a:gd name="T6" fmla="*/ 232 w 296"/>
                  <a:gd name="T7" fmla="*/ 68 h 382"/>
                  <a:gd name="T8" fmla="*/ 211 w 296"/>
                  <a:gd name="T9" fmla="*/ 250 h 382"/>
                  <a:gd name="T10" fmla="*/ 0 w 296"/>
                  <a:gd name="T11" fmla="*/ 230 h 382"/>
                  <a:gd name="T12" fmla="*/ 21 w 296"/>
                  <a:gd name="T13" fmla="*/ 115 h 382"/>
                  <a:gd name="T14" fmla="*/ 45 w 296"/>
                  <a:gd name="T15" fmla="*/ 0 h 38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96"/>
                  <a:gd name="T25" fmla="*/ 0 h 382"/>
                  <a:gd name="T26" fmla="*/ 296 w 296"/>
                  <a:gd name="T27" fmla="*/ 382 h 38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96" h="382">
                    <a:moveTo>
                      <a:pt x="55" y="0"/>
                    </a:moveTo>
                    <a:lnTo>
                      <a:pt x="200" y="20"/>
                    </a:lnTo>
                    <a:lnTo>
                      <a:pt x="190" y="93"/>
                    </a:lnTo>
                    <a:lnTo>
                      <a:pt x="296" y="103"/>
                    </a:lnTo>
                    <a:lnTo>
                      <a:pt x="267" y="382"/>
                    </a:lnTo>
                    <a:lnTo>
                      <a:pt x="0" y="353"/>
                    </a:lnTo>
                    <a:lnTo>
                      <a:pt x="27" y="175"/>
                    </a:lnTo>
                    <a:lnTo>
                      <a:pt x="55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defTabSz="156742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2089" name="Group 32"/>
              <p:cNvGrpSpPr>
                <a:grpSpLocks/>
              </p:cNvGrpSpPr>
              <p:nvPr/>
            </p:nvGrpSpPr>
            <p:grpSpPr bwMode="auto">
              <a:xfrm>
                <a:off x="1222" y="2156"/>
                <a:ext cx="1073" cy="824"/>
                <a:chOff x="1312" y="2156"/>
                <a:chExt cx="1073" cy="824"/>
              </a:xfrm>
            </p:grpSpPr>
            <p:sp>
              <p:nvSpPr>
                <p:cNvPr id="108" name="Freeform 33"/>
                <p:cNvSpPr>
                  <a:spLocks/>
                </p:cNvSpPr>
                <p:nvPr/>
              </p:nvSpPr>
              <p:spPr bwMode="auto">
                <a:xfrm>
                  <a:off x="1312" y="2156"/>
                  <a:ext cx="457" cy="693"/>
                </a:xfrm>
                <a:custGeom>
                  <a:avLst/>
                  <a:gdLst>
                    <a:gd name="T0" fmla="*/ 26 w 468"/>
                    <a:gd name="T1" fmla="*/ 0 h 723"/>
                    <a:gd name="T2" fmla="*/ 198 w 468"/>
                    <a:gd name="T3" fmla="*/ 29 h 723"/>
                    <a:gd name="T4" fmla="*/ 161 w 468"/>
                    <a:gd name="T5" fmla="*/ 167 h 723"/>
                    <a:gd name="T6" fmla="*/ 352 w 468"/>
                    <a:gd name="T7" fmla="*/ 380 h 723"/>
                    <a:gd name="T8" fmla="*/ 369 w 468"/>
                    <a:gd name="T9" fmla="*/ 405 h 723"/>
                    <a:gd name="T10" fmla="*/ 351 w 468"/>
                    <a:gd name="T11" fmla="*/ 420 h 723"/>
                    <a:gd name="T12" fmla="*/ 339 w 468"/>
                    <a:gd name="T13" fmla="*/ 442 h 723"/>
                    <a:gd name="T14" fmla="*/ 328 w 468"/>
                    <a:gd name="T15" fmla="*/ 457 h 723"/>
                    <a:gd name="T16" fmla="*/ 340 w 468"/>
                    <a:gd name="T17" fmla="*/ 470 h 723"/>
                    <a:gd name="T18" fmla="*/ 320 w 468"/>
                    <a:gd name="T19" fmla="*/ 474 h 723"/>
                    <a:gd name="T20" fmla="*/ 209 w 468"/>
                    <a:gd name="T21" fmla="*/ 471 h 723"/>
                    <a:gd name="T22" fmla="*/ 201 w 468"/>
                    <a:gd name="T23" fmla="*/ 441 h 723"/>
                    <a:gd name="T24" fmla="*/ 182 w 468"/>
                    <a:gd name="T25" fmla="*/ 420 h 723"/>
                    <a:gd name="T26" fmla="*/ 167 w 468"/>
                    <a:gd name="T27" fmla="*/ 416 h 723"/>
                    <a:gd name="T28" fmla="*/ 163 w 468"/>
                    <a:gd name="T29" fmla="*/ 402 h 723"/>
                    <a:gd name="T30" fmla="*/ 151 w 468"/>
                    <a:gd name="T31" fmla="*/ 392 h 723"/>
                    <a:gd name="T32" fmla="*/ 139 w 468"/>
                    <a:gd name="T33" fmla="*/ 383 h 723"/>
                    <a:gd name="T34" fmla="*/ 136 w 468"/>
                    <a:gd name="T35" fmla="*/ 371 h 723"/>
                    <a:gd name="T36" fmla="*/ 125 w 468"/>
                    <a:gd name="T37" fmla="*/ 365 h 723"/>
                    <a:gd name="T38" fmla="*/ 106 w 468"/>
                    <a:gd name="T39" fmla="*/ 369 h 723"/>
                    <a:gd name="T40" fmla="*/ 89 w 468"/>
                    <a:gd name="T41" fmla="*/ 363 h 723"/>
                    <a:gd name="T42" fmla="*/ 89 w 468"/>
                    <a:gd name="T43" fmla="*/ 356 h 723"/>
                    <a:gd name="T44" fmla="*/ 88 w 468"/>
                    <a:gd name="T45" fmla="*/ 343 h 723"/>
                    <a:gd name="T46" fmla="*/ 80 w 468"/>
                    <a:gd name="T47" fmla="*/ 329 h 723"/>
                    <a:gd name="T48" fmla="*/ 79 w 468"/>
                    <a:gd name="T49" fmla="*/ 317 h 723"/>
                    <a:gd name="T50" fmla="*/ 68 w 468"/>
                    <a:gd name="T51" fmla="*/ 308 h 723"/>
                    <a:gd name="T52" fmla="*/ 71 w 468"/>
                    <a:gd name="T53" fmla="*/ 297 h 723"/>
                    <a:gd name="T54" fmla="*/ 50 w 468"/>
                    <a:gd name="T55" fmla="*/ 273 h 723"/>
                    <a:gd name="T56" fmla="*/ 50 w 468"/>
                    <a:gd name="T57" fmla="*/ 260 h 723"/>
                    <a:gd name="T58" fmla="*/ 59 w 468"/>
                    <a:gd name="T59" fmla="*/ 255 h 723"/>
                    <a:gd name="T60" fmla="*/ 59 w 468"/>
                    <a:gd name="T61" fmla="*/ 244 h 723"/>
                    <a:gd name="T62" fmla="*/ 50 w 468"/>
                    <a:gd name="T63" fmla="*/ 243 h 723"/>
                    <a:gd name="T64" fmla="*/ 43 w 468"/>
                    <a:gd name="T65" fmla="*/ 230 h 723"/>
                    <a:gd name="T66" fmla="*/ 35 w 468"/>
                    <a:gd name="T67" fmla="*/ 206 h 723"/>
                    <a:gd name="T68" fmla="*/ 55 w 468"/>
                    <a:gd name="T69" fmla="*/ 219 h 723"/>
                    <a:gd name="T70" fmla="*/ 49 w 468"/>
                    <a:gd name="T71" fmla="*/ 203 h 723"/>
                    <a:gd name="T72" fmla="*/ 59 w 468"/>
                    <a:gd name="T73" fmla="*/ 203 h 723"/>
                    <a:gd name="T74" fmla="*/ 59 w 468"/>
                    <a:gd name="T75" fmla="*/ 191 h 723"/>
                    <a:gd name="T76" fmla="*/ 49 w 468"/>
                    <a:gd name="T77" fmla="*/ 183 h 723"/>
                    <a:gd name="T78" fmla="*/ 41 w 468"/>
                    <a:gd name="T79" fmla="*/ 195 h 723"/>
                    <a:gd name="T80" fmla="*/ 26 w 468"/>
                    <a:gd name="T81" fmla="*/ 190 h 723"/>
                    <a:gd name="T82" fmla="*/ 6 w 468"/>
                    <a:gd name="T83" fmla="*/ 138 h 723"/>
                    <a:gd name="T84" fmla="*/ 14 w 468"/>
                    <a:gd name="T85" fmla="*/ 100 h 723"/>
                    <a:gd name="T86" fmla="*/ 0 w 468"/>
                    <a:gd name="T87" fmla="*/ 78 h 723"/>
                    <a:gd name="T88" fmla="*/ 7 w 468"/>
                    <a:gd name="T89" fmla="*/ 61 h 723"/>
                    <a:gd name="T90" fmla="*/ 21 w 468"/>
                    <a:gd name="T91" fmla="*/ 58 h 723"/>
                    <a:gd name="T92" fmla="*/ 26 w 468"/>
                    <a:gd name="T93" fmla="*/ 32 h 723"/>
                    <a:gd name="T94" fmla="*/ 26 w 468"/>
                    <a:gd name="T95" fmla="*/ 0 h 723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468"/>
                    <a:gd name="T145" fmla="*/ 0 h 723"/>
                    <a:gd name="T146" fmla="*/ 468 w 468"/>
                    <a:gd name="T147" fmla="*/ 723 h 723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468" h="723">
                      <a:moveTo>
                        <a:pt x="36" y="0"/>
                      </a:moveTo>
                      <a:lnTo>
                        <a:pt x="251" y="43"/>
                      </a:lnTo>
                      <a:lnTo>
                        <a:pt x="204" y="256"/>
                      </a:lnTo>
                      <a:lnTo>
                        <a:pt x="446" y="580"/>
                      </a:lnTo>
                      <a:lnTo>
                        <a:pt x="468" y="621"/>
                      </a:lnTo>
                      <a:lnTo>
                        <a:pt x="445" y="641"/>
                      </a:lnTo>
                      <a:lnTo>
                        <a:pt x="430" y="677"/>
                      </a:lnTo>
                      <a:lnTo>
                        <a:pt x="416" y="698"/>
                      </a:lnTo>
                      <a:lnTo>
                        <a:pt x="431" y="717"/>
                      </a:lnTo>
                      <a:lnTo>
                        <a:pt x="406" y="723"/>
                      </a:lnTo>
                      <a:lnTo>
                        <a:pt x="264" y="718"/>
                      </a:lnTo>
                      <a:lnTo>
                        <a:pt x="255" y="676"/>
                      </a:lnTo>
                      <a:lnTo>
                        <a:pt x="230" y="645"/>
                      </a:lnTo>
                      <a:lnTo>
                        <a:pt x="212" y="634"/>
                      </a:lnTo>
                      <a:lnTo>
                        <a:pt x="207" y="612"/>
                      </a:lnTo>
                      <a:lnTo>
                        <a:pt x="192" y="600"/>
                      </a:lnTo>
                      <a:lnTo>
                        <a:pt x="177" y="585"/>
                      </a:lnTo>
                      <a:lnTo>
                        <a:pt x="172" y="568"/>
                      </a:lnTo>
                      <a:lnTo>
                        <a:pt x="158" y="557"/>
                      </a:lnTo>
                      <a:lnTo>
                        <a:pt x="136" y="563"/>
                      </a:lnTo>
                      <a:lnTo>
                        <a:pt x="111" y="554"/>
                      </a:lnTo>
                      <a:lnTo>
                        <a:pt x="111" y="545"/>
                      </a:lnTo>
                      <a:lnTo>
                        <a:pt x="110" y="525"/>
                      </a:lnTo>
                      <a:lnTo>
                        <a:pt x="100" y="503"/>
                      </a:lnTo>
                      <a:lnTo>
                        <a:pt x="99" y="485"/>
                      </a:lnTo>
                      <a:lnTo>
                        <a:pt x="88" y="469"/>
                      </a:lnTo>
                      <a:lnTo>
                        <a:pt x="91" y="454"/>
                      </a:lnTo>
                      <a:lnTo>
                        <a:pt x="60" y="417"/>
                      </a:lnTo>
                      <a:lnTo>
                        <a:pt x="60" y="396"/>
                      </a:lnTo>
                      <a:lnTo>
                        <a:pt x="76" y="388"/>
                      </a:lnTo>
                      <a:lnTo>
                        <a:pt x="76" y="375"/>
                      </a:lnTo>
                      <a:lnTo>
                        <a:pt x="60" y="371"/>
                      </a:lnTo>
                      <a:lnTo>
                        <a:pt x="53" y="351"/>
                      </a:lnTo>
                      <a:lnTo>
                        <a:pt x="45" y="316"/>
                      </a:lnTo>
                      <a:lnTo>
                        <a:pt x="68" y="335"/>
                      </a:lnTo>
                      <a:lnTo>
                        <a:pt x="59" y="310"/>
                      </a:lnTo>
                      <a:lnTo>
                        <a:pt x="76" y="310"/>
                      </a:lnTo>
                      <a:lnTo>
                        <a:pt x="76" y="292"/>
                      </a:lnTo>
                      <a:lnTo>
                        <a:pt x="59" y="280"/>
                      </a:lnTo>
                      <a:lnTo>
                        <a:pt x="51" y="297"/>
                      </a:lnTo>
                      <a:lnTo>
                        <a:pt x="36" y="291"/>
                      </a:lnTo>
                      <a:lnTo>
                        <a:pt x="6" y="210"/>
                      </a:lnTo>
                      <a:lnTo>
                        <a:pt x="14" y="152"/>
                      </a:lnTo>
                      <a:lnTo>
                        <a:pt x="0" y="119"/>
                      </a:lnTo>
                      <a:lnTo>
                        <a:pt x="7" y="94"/>
                      </a:lnTo>
                      <a:lnTo>
                        <a:pt x="22" y="89"/>
                      </a:lnTo>
                      <a:lnTo>
                        <a:pt x="36" y="49"/>
                      </a:lnTo>
                      <a:lnTo>
                        <a:pt x="36" y="0"/>
                      </a:lnTo>
                      <a:close/>
                    </a:path>
                  </a:pathLst>
                </a:custGeom>
                <a:ln>
                  <a:headEnd/>
                  <a:tailEnd/>
                </a:ln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pPr defTabSz="1567423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grpSp>
              <p:nvGrpSpPr>
                <p:cNvPr id="2091" name="Group 34"/>
                <p:cNvGrpSpPr>
                  <a:grpSpLocks/>
                </p:cNvGrpSpPr>
                <p:nvPr/>
              </p:nvGrpSpPr>
              <p:grpSpPr bwMode="auto">
                <a:xfrm>
                  <a:off x="1708" y="2591"/>
                  <a:ext cx="677" cy="389"/>
                  <a:chOff x="2357" y="1959"/>
                  <a:chExt cx="694" cy="406"/>
                </a:xfrm>
              </p:grpSpPr>
              <p:sp>
                <p:nvSpPr>
                  <p:cNvPr id="110" name="Freeform 35"/>
                  <p:cNvSpPr>
                    <a:spLocks/>
                  </p:cNvSpPr>
                  <p:nvPr/>
                </p:nvSpPr>
                <p:spPr bwMode="auto">
                  <a:xfrm>
                    <a:off x="2357" y="1959"/>
                    <a:ext cx="359" cy="399"/>
                  </a:xfrm>
                  <a:custGeom>
                    <a:avLst/>
                    <a:gdLst>
                      <a:gd name="T0" fmla="*/ 91 w 359"/>
                      <a:gd name="T1" fmla="*/ 0 h 399"/>
                      <a:gd name="T2" fmla="*/ 84 w 359"/>
                      <a:gd name="T3" fmla="*/ 52 h 399"/>
                      <a:gd name="T4" fmla="*/ 53 w 359"/>
                      <a:gd name="T5" fmla="*/ 46 h 399"/>
                      <a:gd name="T6" fmla="*/ 55 w 359"/>
                      <a:gd name="T7" fmla="*/ 113 h 399"/>
                      <a:gd name="T8" fmla="*/ 40 w 359"/>
                      <a:gd name="T9" fmla="*/ 126 h 399"/>
                      <a:gd name="T10" fmla="*/ 62 w 359"/>
                      <a:gd name="T11" fmla="*/ 167 h 399"/>
                      <a:gd name="T12" fmla="*/ 40 w 359"/>
                      <a:gd name="T13" fmla="*/ 185 h 399"/>
                      <a:gd name="T14" fmla="*/ 28 w 359"/>
                      <a:gd name="T15" fmla="*/ 215 h 399"/>
                      <a:gd name="T16" fmla="*/ 11 w 359"/>
                      <a:gd name="T17" fmla="*/ 244 h 399"/>
                      <a:gd name="T18" fmla="*/ 23 w 359"/>
                      <a:gd name="T19" fmla="*/ 261 h 399"/>
                      <a:gd name="T20" fmla="*/ 2 w 359"/>
                      <a:gd name="T21" fmla="*/ 268 h 399"/>
                      <a:gd name="T22" fmla="*/ 0 w 359"/>
                      <a:gd name="T23" fmla="*/ 295 h 399"/>
                      <a:gd name="T24" fmla="*/ 202 w 359"/>
                      <a:gd name="T25" fmla="*/ 397 h 399"/>
                      <a:gd name="T26" fmla="*/ 316 w 359"/>
                      <a:gd name="T27" fmla="*/ 399 h 399"/>
                      <a:gd name="T28" fmla="*/ 359 w 359"/>
                      <a:gd name="T29" fmla="*/ 31 h 399"/>
                      <a:gd name="T30" fmla="*/ 91 w 359"/>
                      <a:gd name="T31" fmla="*/ 0 h 399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w 359"/>
                      <a:gd name="T49" fmla="*/ 0 h 399"/>
                      <a:gd name="T50" fmla="*/ 359 w 359"/>
                      <a:gd name="T51" fmla="*/ 399 h 399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T48" t="T49" r="T50" b="T51"/>
                    <a:pathLst>
                      <a:path w="359" h="399">
                        <a:moveTo>
                          <a:pt x="91" y="0"/>
                        </a:moveTo>
                        <a:lnTo>
                          <a:pt x="84" y="52"/>
                        </a:lnTo>
                        <a:lnTo>
                          <a:pt x="53" y="46"/>
                        </a:lnTo>
                        <a:lnTo>
                          <a:pt x="55" y="113"/>
                        </a:lnTo>
                        <a:lnTo>
                          <a:pt x="40" y="126"/>
                        </a:lnTo>
                        <a:lnTo>
                          <a:pt x="62" y="167"/>
                        </a:lnTo>
                        <a:lnTo>
                          <a:pt x="40" y="185"/>
                        </a:lnTo>
                        <a:lnTo>
                          <a:pt x="28" y="215"/>
                        </a:lnTo>
                        <a:lnTo>
                          <a:pt x="11" y="244"/>
                        </a:lnTo>
                        <a:lnTo>
                          <a:pt x="23" y="261"/>
                        </a:lnTo>
                        <a:lnTo>
                          <a:pt x="2" y="268"/>
                        </a:lnTo>
                        <a:lnTo>
                          <a:pt x="0" y="295"/>
                        </a:lnTo>
                        <a:lnTo>
                          <a:pt x="202" y="397"/>
                        </a:lnTo>
                        <a:lnTo>
                          <a:pt x="316" y="399"/>
                        </a:lnTo>
                        <a:lnTo>
                          <a:pt x="359" y="31"/>
                        </a:lnTo>
                        <a:lnTo>
                          <a:pt x="91" y="0"/>
                        </a:lnTo>
                        <a:close/>
                      </a:path>
                    </a:pathLst>
                  </a:custGeom>
                  <a:ln>
                    <a:headEnd/>
                    <a:tailEnd/>
                  </a:ln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/>
                  <a:lstStyle/>
                  <a:p>
                    <a:pPr defTabSz="1567423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  <p:sp>
                <p:nvSpPr>
                  <p:cNvPr id="111" name="Freeform 36"/>
                  <p:cNvSpPr>
                    <a:spLocks/>
                  </p:cNvSpPr>
                  <p:nvPr/>
                </p:nvSpPr>
                <p:spPr bwMode="auto">
                  <a:xfrm>
                    <a:off x="2670" y="1987"/>
                    <a:ext cx="381" cy="378"/>
                  </a:xfrm>
                  <a:custGeom>
                    <a:avLst/>
                    <a:gdLst>
                      <a:gd name="T0" fmla="*/ 46 w 381"/>
                      <a:gd name="T1" fmla="*/ 0 h 378"/>
                      <a:gd name="T2" fmla="*/ 381 w 381"/>
                      <a:gd name="T3" fmla="*/ 15 h 378"/>
                      <a:gd name="T4" fmla="*/ 365 w 381"/>
                      <a:gd name="T5" fmla="*/ 349 h 378"/>
                      <a:gd name="T6" fmla="*/ 256 w 381"/>
                      <a:gd name="T7" fmla="*/ 343 h 378"/>
                      <a:gd name="T8" fmla="*/ 154 w 381"/>
                      <a:gd name="T9" fmla="*/ 340 h 378"/>
                      <a:gd name="T10" fmla="*/ 154 w 381"/>
                      <a:gd name="T11" fmla="*/ 353 h 378"/>
                      <a:gd name="T12" fmla="*/ 69 w 381"/>
                      <a:gd name="T13" fmla="*/ 353 h 378"/>
                      <a:gd name="T14" fmla="*/ 64 w 381"/>
                      <a:gd name="T15" fmla="*/ 378 h 378"/>
                      <a:gd name="T16" fmla="*/ 0 w 381"/>
                      <a:gd name="T17" fmla="*/ 370 h 378"/>
                      <a:gd name="T18" fmla="*/ 36 w 381"/>
                      <a:gd name="T19" fmla="*/ 87 h 378"/>
                      <a:gd name="T20" fmla="*/ 46 w 381"/>
                      <a:gd name="T21" fmla="*/ 0 h 37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381"/>
                      <a:gd name="T34" fmla="*/ 0 h 378"/>
                      <a:gd name="T35" fmla="*/ 381 w 381"/>
                      <a:gd name="T36" fmla="*/ 378 h 37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381" h="378">
                        <a:moveTo>
                          <a:pt x="46" y="0"/>
                        </a:moveTo>
                        <a:lnTo>
                          <a:pt x="381" y="15"/>
                        </a:lnTo>
                        <a:lnTo>
                          <a:pt x="365" y="349"/>
                        </a:lnTo>
                        <a:lnTo>
                          <a:pt x="256" y="343"/>
                        </a:lnTo>
                        <a:lnTo>
                          <a:pt x="154" y="340"/>
                        </a:lnTo>
                        <a:lnTo>
                          <a:pt x="154" y="353"/>
                        </a:lnTo>
                        <a:lnTo>
                          <a:pt x="69" y="353"/>
                        </a:lnTo>
                        <a:lnTo>
                          <a:pt x="64" y="378"/>
                        </a:lnTo>
                        <a:lnTo>
                          <a:pt x="0" y="370"/>
                        </a:lnTo>
                        <a:lnTo>
                          <a:pt x="36" y="87"/>
                        </a:lnTo>
                        <a:lnTo>
                          <a:pt x="46" y="0"/>
                        </a:lnTo>
                        <a:close/>
                      </a:path>
                    </a:pathLst>
                  </a:custGeom>
                  <a:ln>
                    <a:headEnd/>
                    <a:tailEnd/>
                  </a:ln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/>
                  <a:lstStyle/>
                  <a:p>
                    <a:pPr defTabSz="1567423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</p:grpSp>
          </p:grpSp>
        </p:grpSp>
        <p:sp>
          <p:nvSpPr>
            <p:cNvPr id="101" name="Freeform 37"/>
            <p:cNvSpPr>
              <a:spLocks/>
            </p:cNvSpPr>
            <p:nvPr/>
          </p:nvSpPr>
          <p:spPr bwMode="auto">
            <a:xfrm>
              <a:off x="1963" y="2353"/>
              <a:ext cx="387" cy="283"/>
            </a:xfrm>
            <a:custGeom>
              <a:avLst/>
              <a:gdLst>
                <a:gd name="T0" fmla="*/ 23 w 396"/>
                <a:gd name="T1" fmla="*/ 0 h 295"/>
                <a:gd name="T2" fmla="*/ 13 w 396"/>
                <a:gd name="T3" fmla="*/ 117 h 295"/>
                <a:gd name="T4" fmla="*/ 0 w 396"/>
                <a:gd name="T5" fmla="*/ 184 h 295"/>
                <a:gd name="T6" fmla="*/ 158 w 396"/>
                <a:gd name="T7" fmla="*/ 191 h 295"/>
                <a:gd name="T8" fmla="*/ 308 w 396"/>
                <a:gd name="T9" fmla="*/ 194 h 295"/>
                <a:gd name="T10" fmla="*/ 312 w 396"/>
                <a:gd name="T11" fmla="*/ 104 h 295"/>
                <a:gd name="T12" fmla="*/ 315 w 396"/>
                <a:gd name="T13" fmla="*/ 12 h 295"/>
                <a:gd name="T14" fmla="*/ 229 w 396"/>
                <a:gd name="T15" fmla="*/ 12 h 295"/>
                <a:gd name="T16" fmla="*/ 23 w 396"/>
                <a:gd name="T17" fmla="*/ 0 h 29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96"/>
                <a:gd name="T28" fmla="*/ 0 h 295"/>
                <a:gd name="T29" fmla="*/ 396 w 396"/>
                <a:gd name="T30" fmla="*/ 295 h 29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96" h="295">
                  <a:moveTo>
                    <a:pt x="33" y="0"/>
                  </a:moveTo>
                  <a:lnTo>
                    <a:pt x="13" y="177"/>
                  </a:lnTo>
                  <a:lnTo>
                    <a:pt x="0" y="279"/>
                  </a:lnTo>
                  <a:lnTo>
                    <a:pt x="198" y="289"/>
                  </a:lnTo>
                  <a:lnTo>
                    <a:pt x="387" y="295"/>
                  </a:lnTo>
                  <a:lnTo>
                    <a:pt x="393" y="157"/>
                  </a:lnTo>
                  <a:lnTo>
                    <a:pt x="396" y="22"/>
                  </a:lnTo>
                  <a:lnTo>
                    <a:pt x="288" y="20"/>
                  </a:lnTo>
                  <a:lnTo>
                    <a:pt x="33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cxnSp>
        <p:nvCxnSpPr>
          <p:cNvPr id="89" name="Straight Arrow Connector 88"/>
          <p:cNvCxnSpPr/>
          <p:nvPr/>
        </p:nvCxnSpPr>
        <p:spPr>
          <a:xfrm>
            <a:off x="3124200" y="6248400"/>
            <a:ext cx="1066800" cy="838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16200000" flipH="1">
            <a:off x="1790700" y="4610100"/>
            <a:ext cx="3200400" cy="533400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rot="10800000">
            <a:off x="13258800" y="7924800"/>
            <a:ext cx="1905000" cy="1676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35" name="Diagram 34"/>
          <p:cNvGraphicFramePr/>
          <p:nvPr>
            <p:extLst>
              <p:ext uri="{D42A27DB-BD31-4B8C-83A1-F6EECF244321}">
                <p14:modId xmlns:p14="http://schemas.microsoft.com/office/powerpoint/2010/main" val="1743750005"/>
              </p:ext>
            </p:extLst>
          </p:nvPr>
        </p:nvGraphicFramePr>
        <p:xfrm>
          <a:off x="15261628" y="5181600"/>
          <a:ext cx="3052648" cy="18330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5" r:lo="rId56" r:qs="rId57" r:cs="rId58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10237147" y="2534408"/>
            <a:ext cx="4263871" cy="3420772"/>
            <a:chOff x="10237147" y="2338806"/>
            <a:chExt cx="4263871" cy="3420772"/>
          </a:xfrm>
        </p:grpSpPr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10692086" y="2338806"/>
              <a:ext cx="1355535" cy="532030"/>
            </a:xfrm>
            <a:custGeom>
              <a:avLst/>
              <a:gdLst>
                <a:gd name="T0" fmla="*/ 0 w 299"/>
                <a:gd name="T1" fmla="*/ 45 h 129"/>
                <a:gd name="T2" fmla="*/ 55 w 299"/>
                <a:gd name="T3" fmla="*/ 0 h 129"/>
                <a:gd name="T4" fmla="*/ 45 w 299"/>
                <a:gd name="T5" fmla="*/ 19 h 129"/>
                <a:gd name="T6" fmla="*/ 54 w 299"/>
                <a:gd name="T7" fmla="*/ 25 h 129"/>
                <a:gd name="T8" fmla="*/ 65 w 299"/>
                <a:gd name="T9" fmla="*/ 16 h 129"/>
                <a:gd name="T10" fmla="*/ 102 w 299"/>
                <a:gd name="T11" fmla="*/ 28 h 129"/>
                <a:gd name="T12" fmla="*/ 120 w 299"/>
                <a:gd name="T13" fmla="*/ 19 h 129"/>
                <a:gd name="T14" fmla="*/ 168 w 299"/>
                <a:gd name="T15" fmla="*/ 11 h 129"/>
                <a:gd name="T16" fmla="*/ 178 w 299"/>
                <a:gd name="T17" fmla="*/ 25 h 129"/>
                <a:gd name="T18" fmla="*/ 196 w 299"/>
                <a:gd name="T19" fmla="*/ 23 h 129"/>
                <a:gd name="T20" fmla="*/ 233 w 299"/>
                <a:gd name="T21" fmla="*/ 33 h 129"/>
                <a:gd name="T22" fmla="*/ 235 w 299"/>
                <a:gd name="T23" fmla="*/ 43 h 129"/>
                <a:gd name="T24" fmla="*/ 195 w 299"/>
                <a:gd name="T25" fmla="*/ 49 h 129"/>
                <a:gd name="T26" fmla="*/ 184 w 299"/>
                <a:gd name="T27" fmla="*/ 45 h 129"/>
                <a:gd name="T28" fmla="*/ 164 w 299"/>
                <a:gd name="T29" fmla="*/ 47 h 129"/>
                <a:gd name="T30" fmla="*/ 140 w 299"/>
                <a:gd name="T31" fmla="*/ 57 h 129"/>
                <a:gd name="T32" fmla="*/ 129 w 299"/>
                <a:gd name="T33" fmla="*/ 58 h 129"/>
                <a:gd name="T34" fmla="*/ 121 w 299"/>
                <a:gd name="T35" fmla="*/ 49 h 129"/>
                <a:gd name="T36" fmla="*/ 105 w 299"/>
                <a:gd name="T37" fmla="*/ 80 h 129"/>
                <a:gd name="T38" fmla="*/ 92 w 299"/>
                <a:gd name="T39" fmla="*/ 80 h 129"/>
                <a:gd name="T40" fmla="*/ 87 w 299"/>
                <a:gd name="T41" fmla="*/ 69 h 129"/>
                <a:gd name="T42" fmla="*/ 56 w 299"/>
                <a:gd name="T43" fmla="*/ 63 h 129"/>
                <a:gd name="T44" fmla="*/ 39 w 299"/>
                <a:gd name="T45" fmla="*/ 54 h 129"/>
                <a:gd name="T46" fmla="*/ 16 w 299"/>
                <a:gd name="T47" fmla="*/ 57 h 129"/>
                <a:gd name="T48" fmla="*/ 0 w 299"/>
                <a:gd name="T49" fmla="*/ 45 h 1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99"/>
                <a:gd name="T76" fmla="*/ 0 h 129"/>
                <a:gd name="T77" fmla="*/ 299 w 299"/>
                <a:gd name="T78" fmla="*/ 129 h 1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99" h="129">
                  <a:moveTo>
                    <a:pt x="0" y="71"/>
                  </a:moveTo>
                  <a:lnTo>
                    <a:pt x="67" y="0"/>
                  </a:lnTo>
                  <a:lnTo>
                    <a:pt x="55" y="29"/>
                  </a:lnTo>
                  <a:lnTo>
                    <a:pt x="64" y="38"/>
                  </a:lnTo>
                  <a:lnTo>
                    <a:pt x="85" y="26"/>
                  </a:lnTo>
                  <a:lnTo>
                    <a:pt x="131" y="44"/>
                  </a:lnTo>
                  <a:lnTo>
                    <a:pt x="151" y="29"/>
                  </a:lnTo>
                  <a:lnTo>
                    <a:pt x="213" y="21"/>
                  </a:lnTo>
                  <a:lnTo>
                    <a:pt x="225" y="39"/>
                  </a:lnTo>
                  <a:lnTo>
                    <a:pt x="249" y="35"/>
                  </a:lnTo>
                  <a:lnTo>
                    <a:pt x="296" y="54"/>
                  </a:lnTo>
                  <a:lnTo>
                    <a:pt x="299" y="68"/>
                  </a:lnTo>
                  <a:lnTo>
                    <a:pt x="248" y="80"/>
                  </a:lnTo>
                  <a:lnTo>
                    <a:pt x="233" y="71"/>
                  </a:lnTo>
                  <a:lnTo>
                    <a:pt x="207" y="74"/>
                  </a:lnTo>
                  <a:lnTo>
                    <a:pt x="177" y="92"/>
                  </a:lnTo>
                  <a:lnTo>
                    <a:pt x="163" y="93"/>
                  </a:lnTo>
                  <a:lnTo>
                    <a:pt x="152" y="80"/>
                  </a:lnTo>
                  <a:lnTo>
                    <a:pt x="135" y="128"/>
                  </a:lnTo>
                  <a:lnTo>
                    <a:pt x="116" y="129"/>
                  </a:lnTo>
                  <a:lnTo>
                    <a:pt x="108" y="110"/>
                  </a:lnTo>
                  <a:lnTo>
                    <a:pt x="68" y="101"/>
                  </a:lnTo>
                  <a:lnTo>
                    <a:pt x="49" y="87"/>
                  </a:lnTo>
                  <a:lnTo>
                    <a:pt x="16" y="92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Freeform 41"/>
            <p:cNvSpPr>
              <a:spLocks/>
            </p:cNvSpPr>
            <p:nvPr/>
          </p:nvSpPr>
          <p:spPr bwMode="auto">
            <a:xfrm>
              <a:off x="10478543" y="3701322"/>
              <a:ext cx="1049147" cy="1591765"/>
            </a:xfrm>
            <a:custGeom>
              <a:avLst/>
              <a:gdLst>
                <a:gd name="T0" fmla="*/ 33 w 232"/>
                <a:gd name="T1" fmla="*/ 12 h 383"/>
                <a:gd name="T2" fmla="*/ 135 w 232"/>
                <a:gd name="T3" fmla="*/ 0 h 383"/>
                <a:gd name="T4" fmla="*/ 152 w 232"/>
                <a:gd name="T5" fmla="*/ 32 h 383"/>
                <a:gd name="T6" fmla="*/ 172 w 232"/>
                <a:gd name="T7" fmla="*/ 163 h 383"/>
                <a:gd name="T8" fmla="*/ 178 w 232"/>
                <a:gd name="T9" fmla="*/ 180 h 383"/>
                <a:gd name="T10" fmla="*/ 163 w 232"/>
                <a:gd name="T11" fmla="*/ 215 h 383"/>
                <a:gd name="T12" fmla="*/ 163 w 232"/>
                <a:gd name="T13" fmla="*/ 240 h 383"/>
                <a:gd name="T14" fmla="*/ 144 w 232"/>
                <a:gd name="T15" fmla="*/ 237 h 383"/>
                <a:gd name="T16" fmla="*/ 145 w 232"/>
                <a:gd name="T17" fmla="*/ 258 h 383"/>
                <a:gd name="T18" fmla="*/ 126 w 232"/>
                <a:gd name="T19" fmla="*/ 249 h 383"/>
                <a:gd name="T20" fmla="*/ 116 w 232"/>
                <a:gd name="T21" fmla="*/ 251 h 383"/>
                <a:gd name="T22" fmla="*/ 101 w 232"/>
                <a:gd name="T23" fmla="*/ 250 h 383"/>
                <a:gd name="T24" fmla="*/ 90 w 232"/>
                <a:gd name="T25" fmla="*/ 219 h 383"/>
                <a:gd name="T26" fmla="*/ 70 w 232"/>
                <a:gd name="T27" fmla="*/ 209 h 383"/>
                <a:gd name="T28" fmla="*/ 70 w 232"/>
                <a:gd name="T29" fmla="*/ 177 h 383"/>
                <a:gd name="T30" fmla="*/ 50 w 232"/>
                <a:gd name="T31" fmla="*/ 180 h 383"/>
                <a:gd name="T32" fmla="*/ 38 w 232"/>
                <a:gd name="T33" fmla="*/ 157 h 383"/>
                <a:gd name="T34" fmla="*/ 0 w 232"/>
                <a:gd name="T35" fmla="*/ 129 h 383"/>
                <a:gd name="T36" fmla="*/ 25 w 232"/>
                <a:gd name="T37" fmla="*/ 83 h 383"/>
                <a:gd name="T38" fmla="*/ 19 w 232"/>
                <a:gd name="T39" fmla="*/ 62 h 383"/>
                <a:gd name="T40" fmla="*/ 49 w 232"/>
                <a:gd name="T41" fmla="*/ 59 h 383"/>
                <a:gd name="T42" fmla="*/ 50 w 232"/>
                <a:gd name="T43" fmla="*/ 31 h 383"/>
                <a:gd name="T44" fmla="*/ 33 w 232"/>
                <a:gd name="T45" fmla="*/ 12 h 38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32"/>
                <a:gd name="T70" fmla="*/ 0 h 383"/>
                <a:gd name="T71" fmla="*/ 232 w 232"/>
                <a:gd name="T72" fmla="*/ 383 h 38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32" h="383">
                  <a:moveTo>
                    <a:pt x="43" y="22"/>
                  </a:moveTo>
                  <a:lnTo>
                    <a:pt x="176" y="0"/>
                  </a:lnTo>
                  <a:lnTo>
                    <a:pt x="197" y="47"/>
                  </a:lnTo>
                  <a:lnTo>
                    <a:pt x="224" y="243"/>
                  </a:lnTo>
                  <a:lnTo>
                    <a:pt x="232" y="269"/>
                  </a:lnTo>
                  <a:lnTo>
                    <a:pt x="211" y="321"/>
                  </a:lnTo>
                  <a:lnTo>
                    <a:pt x="211" y="357"/>
                  </a:lnTo>
                  <a:lnTo>
                    <a:pt x="187" y="353"/>
                  </a:lnTo>
                  <a:lnTo>
                    <a:pt x="188" y="383"/>
                  </a:lnTo>
                  <a:lnTo>
                    <a:pt x="163" y="371"/>
                  </a:lnTo>
                  <a:lnTo>
                    <a:pt x="150" y="375"/>
                  </a:lnTo>
                  <a:lnTo>
                    <a:pt x="131" y="372"/>
                  </a:lnTo>
                  <a:lnTo>
                    <a:pt x="117" y="326"/>
                  </a:lnTo>
                  <a:lnTo>
                    <a:pt x="90" y="312"/>
                  </a:lnTo>
                  <a:lnTo>
                    <a:pt x="90" y="263"/>
                  </a:lnTo>
                  <a:lnTo>
                    <a:pt x="63" y="269"/>
                  </a:lnTo>
                  <a:lnTo>
                    <a:pt x="48" y="233"/>
                  </a:lnTo>
                  <a:lnTo>
                    <a:pt x="0" y="191"/>
                  </a:lnTo>
                  <a:lnTo>
                    <a:pt x="35" y="125"/>
                  </a:lnTo>
                  <a:lnTo>
                    <a:pt x="25" y="94"/>
                  </a:lnTo>
                  <a:lnTo>
                    <a:pt x="60" y="88"/>
                  </a:lnTo>
                  <a:lnTo>
                    <a:pt x="63" y="45"/>
                  </a:lnTo>
                  <a:lnTo>
                    <a:pt x="43" y="22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Freeform 46"/>
            <p:cNvSpPr>
              <a:spLocks/>
            </p:cNvSpPr>
            <p:nvPr/>
          </p:nvSpPr>
          <p:spPr bwMode="auto">
            <a:xfrm>
              <a:off x="10237147" y="2533451"/>
              <a:ext cx="1258048" cy="1349540"/>
            </a:xfrm>
            <a:custGeom>
              <a:avLst/>
              <a:gdLst>
                <a:gd name="T0" fmla="*/ 19 w 278"/>
                <a:gd name="T1" fmla="*/ 12 h 325"/>
                <a:gd name="T2" fmla="*/ 31 w 278"/>
                <a:gd name="T3" fmla="*/ 12 h 325"/>
                <a:gd name="T4" fmla="*/ 49 w 278"/>
                <a:gd name="T5" fmla="*/ 12 h 325"/>
                <a:gd name="T6" fmla="*/ 55 w 278"/>
                <a:gd name="T7" fmla="*/ 0 h 325"/>
                <a:gd name="T8" fmla="*/ 61 w 278"/>
                <a:gd name="T9" fmla="*/ 14 h 325"/>
                <a:gd name="T10" fmla="*/ 87 w 278"/>
                <a:gd name="T11" fmla="*/ 14 h 325"/>
                <a:gd name="T12" fmla="*/ 97 w 278"/>
                <a:gd name="T13" fmla="*/ 31 h 325"/>
                <a:gd name="T14" fmla="*/ 123 w 278"/>
                <a:gd name="T15" fmla="*/ 28 h 325"/>
                <a:gd name="T16" fmla="*/ 138 w 278"/>
                <a:gd name="T17" fmla="*/ 35 h 325"/>
                <a:gd name="T18" fmla="*/ 170 w 278"/>
                <a:gd name="T19" fmla="*/ 43 h 325"/>
                <a:gd name="T20" fmla="*/ 174 w 278"/>
                <a:gd name="T21" fmla="*/ 54 h 325"/>
                <a:gd name="T22" fmla="*/ 190 w 278"/>
                <a:gd name="T23" fmla="*/ 55 h 325"/>
                <a:gd name="T24" fmla="*/ 185 w 278"/>
                <a:gd name="T25" fmla="*/ 66 h 325"/>
                <a:gd name="T26" fmla="*/ 191 w 278"/>
                <a:gd name="T27" fmla="*/ 78 h 325"/>
                <a:gd name="T28" fmla="*/ 180 w 278"/>
                <a:gd name="T29" fmla="*/ 95 h 325"/>
                <a:gd name="T30" fmla="*/ 188 w 278"/>
                <a:gd name="T31" fmla="*/ 98 h 325"/>
                <a:gd name="T32" fmla="*/ 205 w 278"/>
                <a:gd name="T33" fmla="*/ 81 h 325"/>
                <a:gd name="T34" fmla="*/ 204 w 278"/>
                <a:gd name="T35" fmla="*/ 75 h 325"/>
                <a:gd name="T36" fmla="*/ 211 w 278"/>
                <a:gd name="T37" fmla="*/ 72 h 325"/>
                <a:gd name="T38" fmla="*/ 215 w 278"/>
                <a:gd name="T39" fmla="*/ 81 h 325"/>
                <a:gd name="T40" fmla="*/ 203 w 278"/>
                <a:gd name="T41" fmla="*/ 92 h 325"/>
                <a:gd name="T42" fmla="*/ 198 w 278"/>
                <a:gd name="T43" fmla="*/ 120 h 325"/>
                <a:gd name="T44" fmla="*/ 198 w 278"/>
                <a:gd name="T45" fmla="*/ 166 h 325"/>
                <a:gd name="T46" fmla="*/ 205 w 278"/>
                <a:gd name="T47" fmla="*/ 173 h 325"/>
                <a:gd name="T48" fmla="*/ 202 w 278"/>
                <a:gd name="T49" fmla="*/ 202 h 325"/>
                <a:gd name="T50" fmla="*/ 98 w 278"/>
                <a:gd name="T51" fmla="*/ 216 h 325"/>
                <a:gd name="T52" fmla="*/ 75 w 278"/>
                <a:gd name="T53" fmla="*/ 203 h 325"/>
                <a:gd name="T54" fmla="*/ 81 w 278"/>
                <a:gd name="T55" fmla="*/ 186 h 325"/>
                <a:gd name="T56" fmla="*/ 66 w 278"/>
                <a:gd name="T57" fmla="*/ 166 h 325"/>
                <a:gd name="T58" fmla="*/ 55 w 278"/>
                <a:gd name="T59" fmla="*/ 144 h 325"/>
                <a:gd name="T60" fmla="*/ 25 w 278"/>
                <a:gd name="T61" fmla="*/ 121 h 325"/>
                <a:gd name="T62" fmla="*/ 12 w 278"/>
                <a:gd name="T63" fmla="*/ 121 h 325"/>
                <a:gd name="T64" fmla="*/ 12 w 278"/>
                <a:gd name="T65" fmla="*/ 88 h 325"/>
                <a:gd name="T66" fmla="*/ 0 w 278"/>
                <a:gd name="T67" fmla="*/ 77 h 325"/>
                <a:gd name="T68" fmla="*/ 19 w 278"/>
                <a:gd name="T69" fmla="*/ 58 h 325"/>
                <a:gd name="T70" fmla="*/ 19 w 278"/>
                <a:gd name="T71" fmla="*/ 12 h 32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78"/>
                <a:gd name="T109" fmla="*/ 0 h 325"/>
                <a:gd name="T110" fmla="*/ 278 w 278"/>
                <a:gd name="T111" fmla="*/ 325 h 32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78" h="325">
                  <a:moveTo>
                    <a:pt x="20" y="22"/>
                  </a:moveTo>
                  <a:lnTo>
                    <a:pt x="41" y="19"/>
                  </a:lnTo>
                  <a:lnTo>
                    <a:pt x="60" y="19"/>
                  </a:lnTo>
                  <a:lnTo>
                    <a:pt x="72" y="0"/>
                  </a:lnTo>
                  <a:lnTo>
                    <a:pt x="81" y="24"/>
                  </a:lnTo>
                  <a:lnTo>
                    <a:pt x="111" y="24"/>
                  </a:lnTo>
                  <a:lnTo>
                    <a:pt x="127" y="46"/>
                  </a:lnTo>
                  <a:lnTo>
                    <a:pt x="158" y="40"/>
                  </a:lnTo>
                  <a:lnTo>
                    <a:pt x="179" y="54"/>
                  </a:lnTo>
                  <a:lnTo>
                    <a:pt x="218" y="64"/>
                  </a:lnTo>
                  <a:lnTo>
                    <a:pt x="225" y="81"/>
                  </a:lnTo>
                  <a:lnTo>
                    <a:pt x="245" y="82"/>
                  </a:lnTo>
                  <a:lnTo>
                    <a:pt x="239" y="99"/>
                  </a:lnTo>
                  <a:lnTo>
                    <a:pt x="246" y="118"/>
                  </a:lnTo>
                  <a:lnTo>
                    <a:pt x="233" y="142"/>
                  </a:lnTo>
                  <a:lnTo>
                    <a:pt x="242" y="147"/>
                  </a:lnTo>
                  <a:lnTo>
                    <a:pt x="264" y="121"/>
                  </a:lnTo>
                  <a:lnTo>
                    <a:pt x="263" y="112"/>
                  </a:lnTo>
                  <a:lnTo>
                    <a:pt x="272" y="108"/>
                  </a:lnTo>
                  <a:lnTo>
                    <a:pt x="278" y="121"/>
                  </a:lnTo>
                  <a:lnTo>
                    <a:pt x="261" y="139"/>
                  </a:lnTo>
                  <a:lnTo>
                    <a:pt x="254" y="180"/>
                  </a:lnTo>
                  <a:lnTo>
                    <a:pt x="254" y="249"/>
                  </a:lnTo>
                  <a:lnTo>
                    <a:pt x="264" y="261"/>
                  </a:lnTo>
                  <a:lnTo>
                    <a:pt x="260" y="304"/>
                  </a:lnTo>
                  <a:lnTo>
                    <a:pt x="128" y="325"/>
                  </a:lnTo>
                  <a:lnTo>
                    <a:pt x="95" y="305"/>
                  </a:lnTo>
                  <a:lnTo>
                    <a:pt x="102" y="279"/>
                  </a:lnTo>
                  <a:lnTo>
                    <a:pt x="86" y="251"/>
                  </a:lnTo>
                  <a:lnTo>
                    <a:pt x="72" y="216"/>
                  </a:lnTo>
                  <a:lnTo>
                    <a:pt x="35" y="181"/>
                  </a:lnTo>
                  <a:lnTo>
                    <a:pt x="12" y="181"/>
                  </a:lnTo>
                  <a:lnTo>
                    <a:pt x="12" y="133"/>
                  </a:lnTo>
                  <a:lnTo>
                    <a:pt x="0" y="115"/>
                  </a:lnTo>
                  <a:lnTo>
                    <a:pt x="26" y="87"/>
                  </a:lnTo>
                  <a:lnTo>
                    <a:pt x="20" y="22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5" name="Freeform 48"/>
            <p:cNvSpPr>
              <a:spLocks/>
            </p:cNvSpPr>
            <p:nvPr/>
          </p:nvSpPr>
          <p:spPr bwMode="auto">
            <a:xfrm>
              <a:off x="11643746" y="2719445"/>
              <a:ext cx="970229" cy="1202475"/>
            </a:xfrm>
            <a:custGeom>
              <a:avLst/>
              <a:gdLst>
                <a:gd name="T0" fmla="*/ 44 w 214"/>
                <a:gd name="T1" fmla="*/ 12 h 290"/>
                <a:gd name="T2" fmla="*/ 52 w 214"/>
                <a:gd name="T3" fmla="*/ 20 h 290"/>
                <a:gd name="T4" fmla="*/ 37 w 214"/>
                <a:gd name="T5" fmla="*/ 28 h 290"/>
                <a:gd name="T6" fmla="*/ 36 w 214"/>
                <a:gd name="T7" fmla="*/ 57 h 290"/>
                <a:gd name="T8" fmla="*/ 28 w 214"/>
                <a:gd name="T9" fmla="*/ 37 h 290"/>
                <a:gd name="T10" fmla="*/ 7 w 214"/>
                <a:gd name="T11" fmla="*/ 56 h 290"/>
                <a:gd name="T12" fmla="*/ 0 w 214"/>
                <a:gd name="T13" fmla="*/ 111 h 290"/>
                <a:gd name="T14" fmla="*/ 20 w 214"/>
                <a:gd name="T15" fmla="*/ 138 h 290"/>
                <a:gd name="T16" fmla="*/ 21 w 214"/>
                <a:gd name="T17" fmla="*/ 151 h 290"/>
                <a:gd name="T18" fmla="*/ 21 w 214"/>
                <a:gd name="T19" fmla="*/ 163 h 290"/>
                <a:gd name="T20" fmla="*/ 21 w 214"/>
                <a:gd name="T21" fmla="*/ 173 h 290"/>
                <a:gd name="T22" fmla="*/ 18 w 214"/>
                <a:gd name="T23" fmla="*/ 189 h 290"/>
                <a:gd name="T24" fmla="*/ 82 w 214"/>
                <a:gd name="T25" fmla="*/ 187 h 290"/>
                <a:gd name="T26" fmla="*/ 168 w 214"/>
                <a:gd name="T27" fmla="*/ 181 h 290"/>
                <a:gd name="T28" fmla="*/ 152 w 214"/>
                <a:gd name="T29" fmla="*/ 176 h 290"/>
                <a:gd name="T30" fmla="*/ 143 w 214"/>
                <a:gd name="T31" fmla="*/ 167 h 290"/>
                <a:gd name="T32" fmla="*/ 157 w 214"/>
                <a:gd name="T33" fmla="*/ 158 h 290"/>
                <a:gd name="T34" fmla="*/ 157 w 214"/>
                <a:gd name="T35" fmla="*/ 147 h 290"/>
                <a:gd name="T36" fmla="*/ 151 w 214"/>
                <a:gd name="T37" fmla="*/ 139 h 290"/>
                <a:gd name="T38" fmla="*/ 157 w 214"/>
                <a:gd name="T39" fmla="*/ 132 h 290"/>
                <a:gd name="T40" fmla="*/ 169 w 214"/>
                <a:gd name="T41" fmla="*/ 133 h 290"/>
                <a:gd name="T42" fmla="*/ 167 w 214"/>
                <a:gd name="T43" fmla="*/ 106 h 290"/>
                <a:gd name="T44" fmla="*/ 164 w 214"/>
                <a:gd name="T45" fmla="*/ 91 h 290"/>
                <a:gd name="T46" fmla="*/ 156 w 214"/>
                <a:gd name="T47" fmla="*/ 81 h 290"/>
                <a:gd name="T48" fmla="*/ 149 w 214"/>
                <a:gd name="T49" fmla="*/ 75 h 290"/>
                <a:gd name="T50" fmla="*/ 138 w 214"/>
                <a:gd name="T51" fmla="*/ 73 h 290"/>
                <a:gd name="T52" fmla="*/ 128 w 214"/>
                <a:gd name="T53" fmla="*/ 73 h 290"/>
                <a:gd name="T54" fmla="*/ 118 w 214"/>
                <a:gd name="T55" fmla="*/ 85 h 290"/>
                <a:gd name="T56" fmla="*/ 109 w 214"/>
                <a:gd name="T57" fmla="*/ 89 h 290"/>
                <a:gd name="T58" fmla="*/ 104 w 214"/>
                <a:gd name="T59" fmla="*/ 91 h 290"/>
                <a:gd name="T60" fmla="*/ 99 w 214"/>
                <a:gd name="T61" fmla="*/ 88 h 290"/>
                <a:gd name="T62" fmla="*/ 98 w 214"/>
                <a:gd name="T63" fmla="*/ 82 h 290"/>
                <a:gd name="T64" fmla="*/ 99 w 214"/>
                <a:gd name="T65" fmla="*/ 78 h 290"/>
                <a:gd name="T66" fmla="*/ 103 w 214"/>
                <a:gd name="T67" fmla="*/ 75 h 290"/>
                <a:gd name="T68" fmla="*/ 108 w 214"/>
                <a:gd name="T69" fmla="*/ 73 h 290"/>
                <a:gd name="T70" fmla="*/ 114 w 214"/>
                <a:gd name="T71" fmla="*/ 72 h 290"/>
                <a:gd name="T72" fmla="*/ 114 w 214"/>
                <a:gd name="T73" fmla="*/ 65 h 290"/>
                <a:gd name="T74" fmla="*/ 127 w 214"/>
                <a:gd name="T75" fmla="*/ 57 h 290"/>
                <a:gd name="T76" fmla="*/ 114 w 214"/>
                <a:gd name="T77" fmla="*/ 32 h 290"/>
                <a:gd name="T78" fmla="*/ 114 w 214"/>
                <a:gd name="T79" fmla="*/ 21 h 290"/>
                <a:gd name="T80" fmla="*/ 93 w 214"/>
                <a:gd name="T81" fmla="*/ 14 h 290"/>
                <a:gd name="T82" fmla="*/ 61 w 214"/>
                <a:gd name="T83" fmla="*/ 0 h 290"/>
                <a:gd name="T84" fmla="*/ 44 w 214"/>
                <a:gd name="T85" fmla="*/ 12 h 29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14"/>
                <a:gd name="T130" fmla="*/ 0 h 290"/>
                <a:gd name="T131" fmla="*/ 214 w 214"/>
                <a:gd name="T132" fmla="*/ 290 h 29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14" h="290">
                  <a:moveTo>
                    <a:pt x="54" y="12"/>
                  </a:moveTo>
                  <a:lnTo>
                    <a:pt x="62" y="30"/>
                  </a:lnTo>
                  <a:lnTo>
                    <a:pt x="47" y="41"/>
                  </a:lnTo>
                  <a:lnTo>
                    <a:pt x="46" y="87"/>
                  </a:lnTo>
                  <a:lnTo>
                    <a:pt x="38" y="57"/>
                  </a:lnTo>
                  <a:lnTo>
                    <a:pt x="7" y="86"/>
                  </a:lnTo>
                  <a:lnTo>
                    <a:pt x="0" y="169"/>
                  </a:lnTo>
                  <a:lnTo>
                    <a:pt x="20" y="210"/>
                  </a:lnTo>
                  <a:lnTo>
                    <a:pt x="22" y="231"/>
                  </a:lnTo>
                  <a:lnTo>
                    <a:pt x="23" y="248"/>
                  </a:lnTo>
                  <a:lnTo>
                    <a:pt x="22" y="263"/>
                  </a:lnTo>
                  <a:lnTo>
                    <a:pt x="18" y="290"/>
                  </a:lnTo>
                  <a:lnTo>
                    <a:pt x="102" y="285"/>
                  </a:lnTo>
                  <a:lnTo>
                    <a:pt x="213" y="275"/>
                  </a:lnTo>
                  <a:lnTo>
                    <a:pt x="193" y="269"/>
                  </a:lnTo>
                  <a:lnTo>
                    <a:pt x="182" y="254"/>
                  </a:lnTo>
                  <a:lnTo>
                    <a:pt x="199" y="241"/>
                  </a:lnTo>
                  <a:lnTo>
                    <a:pt x="199" y="225"/>
                  </a:lnTo>
                  <a:lnTo>
                    <a:pt x="191" y="211"/>
                  </a:lnTo>
                  <a:lnTo>
                    <a:pt x="199" y="201"/>
                  </a:lnTo>
                  <a:lnTo>
                    <a:pt x="214" y="202"/>
                  </a:lnTo>
                  <a:lnTo>
                    <a:pt x="211" y="162"/>
                  </a:lnTo>
                  <a:lnTo>
                    <a:pt x="207" y="138"/>
                  </a:lnTo>
                  <a:lnTo>
                    <a:pt x="198" y="123"/>
                  </a:lnTo>
                  <a:lnTo>
                    <a:pt x="189" y="114"/>
                  </a:lnTo>
                  <a:lnTo>
                    <a:pt x="175" y="111"/>
                  </a:lnTo>
                  <a:lnTo>
                    <a:pt x="162" y="111"/>
                  </a:lnTo>
                  <a:lnTo>
                    <a:pt x="148" y="130"/>
                  </a:lnTo>
                  <a:lnTo>
                    <a:pt x="139" y="136"/>
                  </a:lnTo>
                  <a:lnTo>
                    <a:pt x="133" y="138"/>
                  </a:lnTo>
                  <a:lnTo>
                    <a:pt x="126" y="135"/>
                  </a:lnTo>
                  <a:lnTo>
                    <a:pt x="124" y="126"/>
                  </a:lnTo>
                  <a:lnTo>
                    <a:pt x="126" y="120"/>
                  </a:lnTo>
                  <a:lnTo>
                    <a:pt x="132" y="114"/>
                  </a:lnTo>
                  <a:lnTo>
                    <a:pt x="138" y="111"/>
                  </a:lnTo>
                  <a:lnTo>
                    <a:pt x="144" y="110"/>
                  </a:lnTo>
                  <a:lnTo>
                    <a:pt x="144" y="99"/>
                  </a:lnTo>
                  <a:lnTo>
                    <a:pt x="160" y="87"/>
                  </a:lnTo>
                  <a:lnTo>
                    <a:pt x="144" y="49"/>
                  </a:lnTo>
                  <a:lnTo>
                    <a:pt x="144" y="31"/>
                  </a:lnTo>
                  <a:lnTo>
                    <a:pt x="117" y="24"/>
                  </a:lnTo>
                  <a:lnTo>
                    <a:pt x="78" y="0"/>
                  </a:lnTo>
                  <a:lnTo>
                    <a:pt x="54" y="12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7" name="Freeform 50"/>
            <p:cNvSpPr>
              <a:spLocks/>
            </p:cNvSpPr>
            <p:nvPr/>
          </p:nvSpPr>
          <p:spPr bwMode="auto">
            <a:xfrm>
              <a:off x="11365212" y="3900293"/>
              <a:ext cx="817035" cy="1228428"/>
            </a:xfrm>
            <a:custGeom>
              <a:avLst/>
              <a:gdLst>
                <a:gd name="T0" fmla="*/ 0 w 180"/>
                <a:gd name="T1" fmla="*/ 12 h 296"/>
                <a:gd name="T2" fmla="*/ 21 w 180"/>
                <a:gd name="T3" fmla="*/ 22 h 296"/>
                <a:gd name="T4" fmla="*/ 31 w 180"/>
                <a:gd name="T5" fmla="*/ 20 h 296"/>
                <a:gd name="T6" fmla="*/ 38 w 180"/>
                <a:gd name="T7" fmla="*/ 14 h 296"/>
                <a:gd name="T8" fmla="*/ 43 w 180"/>
                <a:gd name="T9" fmla="*/ 6 h 296"/>
                <a:gd name="T10" fmla="*/ 110 w 180"/>
                <a:gd name="T11" fmla="*/ 0 h 296"/>
                <a:gd name="T12" fmla="*/ 144 w 180"/>
                <a:gd name="T13" fmla="*/ 138 h 296"/>
                <a:gd name="T14" fmla="*/ 142 w 180"/>
                <a:gd name="T15" fmla="*/ 137 h 296"/>
                <a:gd name="T16" fmla="*/ 117 w 180"/>
                <a:gd name="T17" fmla="*/ 144 h 296"/>
                <a:gd name="T18" fmla="*/ 101 w 180"/>
                <a:gd name="T19" fmla="*/ 182 h 296"/>
                <a:gd name="T20" fmla="*/ 75 w 180"/>
                <a:gd name="T21" fmla="*/ 177 h 296"/>
                <a:gd name="T22" fmla="*/ 49 w 180"/>
                <a:gd name="T23" fmla="*/ 191 h 296"/>
                <a:gd name="T24" fmla="*/ 12 w 180"/>
                <a:gd name="T25" fmla="*/ 195 h 296"/>
                <a:gd name="T26" fmla="*/ 23 w 180"/>
                <a:gd name="T27" fmla="*/ 159 h 296"/>
                <a:gd name="T28" fmla="*/ 22 w 180"/>
                <a:gd name="T29" fmla="*/ 138 h 296"/>
                <a:gd name="T30" fmla="*/ 0 w 180"/>
                <a:gd name="T31" fmla="*/ 12 h 29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80"/>
                <a:gd name="T49" fmla="*/ 0 h 296"/>
                <a:gd name="T50" fmla="*/ 180 w 180"/>
                <a:gd name="T51" fmla="*/ 296 h 29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80" h="296">
                  <a:moveTo>
                    <a:pt x="0" y="21"/>
                  </a:moveTo>
                  <a:lnTo>
                    <a:pt x="21" y="32"/>
                  </a:lnTo>
                  <a:lnTo>
                    <a:pt x="41" y="30"/>
                  </a:lnTo>
                  <a:lnTo>
                    <a:pt x="48" y="24"/>
                  </a:lnTo>
                  <a:lnTo>
                    <a:pt x="53" y="6"/>
                  </a:lnTo>
                  <a:lnTo>
                    <a:pt x="140" y="0"/>
                  </a:lnTo>
                  <a:lnTo>
                    <a:pt x="180" y="209"/>
                  </a:lnTo>
                  <a:lnTo>
                    <a:pt x="177" y="207"/>
                  </a:lnTo>
                  <a:lnTo>
                    <a:pt x="147" y="219"/>
                  </a:lnTo>
                  <a:lnTo>
                    <a:pt x="126" y="275"/>
                  </a:lnTo>
                  <a:lnTo>
                    <a:pt x="95" y="267"/>
                  </a:lnTo>
                  <a:lnTo>
                    <a:pt x="59" y="288"/>
                  </a:lnTo>
                  <a:lnTo>
                    <a:pt x="12" y="296"/>
                  </a:lnTo>
                  <a:lnTo>
                    <a:pt x="33" y="241"/>
                  </a:lnTo>
                  <a:lnTo>
                    <a:pt x="24" y="21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8" name="Freeform 51"/>
            <p:cNvSpPr>
              <a:spLocks/>
            </p:cNvSpPr>
            <p:nvPr/>
          </p:nvSpPr>
          <p:spPr bwMode="auto">
            <a:xfrm>
              <a:off x="12015126" y="3649417"/>
              <a:ext cx="1049147" cy="1107315"/>
            </a:xfrm>
            <a:custGeom>
              <a:avLst/>
              <a:gdLst>
                <a:gd name="T0" fmla="*/ 0 w 231"/>
                <a:gd name="T1" fmla="*/ 40 h 267"/>
                <a:gd name="T2" fmla="*/ 84 w 231"/>
                <a:gd name="T3" fmla="*/ 33 h 267"/>
                <a:gd name="T4" fmla="*/ 102 w 231"/>
                <a:gd name="T5" fmla="*/ 35 h 267"/>
                <a:gd name="T6" fmla="*/ 141 w 231"/>
                <a:gd name="T7" fmla="*/ 21 h 267"/>
                <a:gd name="T8" fmla="*/ 149 w 231"/>
                <a:gd name="T9" fmla="*/ 10 h 267"/>
                <a:gd name="T10" fmla="*/ 173 w 231"/>
                <a:gd name="T11" fmla="*/ 0 h 267"/>
                <a:gd name="T12" fmla="*/ 186 w 231"/>
                <a:gd name="T13" fmla="*/ 66 h 267"/>
                <a:gd name="T14" fmla="*/ 176 w 231"/>
                <a:gd name="T15" fmla="*/ 74 h 267"/>
                <a:gd name="T16" fmla="*/ 179 w 231"/>
                <a:gd name="T17" fmla="*/ 120 h 267"/>
                <a:gd name="T18" fmla="*/ 159 w 231"/>
                <a:gd name="T19" fmla="*/ 123 h 267"/>
                <a:gd name="T20" fmla="*/ 149 w 231"/>
                <a:gd name="T21" fmla="*/ 149 h 267"/>
                <a:gd name="T22" fmla="*/ 136 w 231"/>
                <a:gd name="T23" fmla="*/ 146 h 267"/>
                <a:gd name="T24" fmla="*/ 131 w 231"/>
                <a:gd name="T25" fmla="*/ 175 h 267"/>
                <a:gd name="T26" fmla="*/ 109 w 231"/>
                <a:gd name="T27" fmla="*/ 163 h 267"/>
                <a:gd name="T28" fmla="*/ 67 w 231"/>
                <a:gd name="T29" fmla="*/ 171 h 267"/>
                <a:gd name="T30" fmla="*/ 53 w 231"/>
                <a:gd name="T31" fmla="*/ 160 h 267"/>
                <a:gd name="T32" fmla="*/ 24 w 231"/>
                <a:gd name="T33" fmla="*/ 159 h 267"/>
                <a:gd name="T34" fmla="*/ 19 w 231"/>
                <a:gd name="T35" fmla="*/ 109 h 267"/>
                <a:gd name="T36" fmla="*/ 0 w 231"/>
                <a:gd name="T37" fmla="*/ 40 h 26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31"/>
                <a:gd name="T58" fmla="*/ 0 h 267"/>
                <a:gd name="T59" fmla="*/ 231 w 231"/>
                <a:gd name="T60" fmla="*/ 267 h 26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31" h="267">
                  <a:moveTo>
                    <a:pt x="0" y="60"/>
                  </a:moveTo>
                  <a:lnTo>
                    <a:pt x="104" y="50"/>
                  </a:lnTo>
                  <a:lnTo>
                    <a:pt x="126" y="54"/>
                  </a:lnTo>
                  <a:lnTo>
                    <a:pt x="175" y="31"/>
                  </a:lnTo>
                  <a:lnTo>
                    <a:pt x="186" y="10"/>
                  </a:lnTo>
                  <a:lnTo>
                    <a:pt x="215" y="0"/>
                  </a:lnTo>
                  <a:lnTo>
                    <a:pt x="231" y="101"/>
                  </a:lnTo>
                  <a:lnTo>
                    <a:pt x="219" y="112"/>
                  </a:lnTo>
                  <a:lnTo>
                    <a:pt x="222" y="182"/>
                  </a:lnTo>
                  <a:lnTo>
                    <a:pt x="199" y="188"/>
                  </a:lnTo>
                  <a:lnTo>
                    <a:pt x="186" y="227"/>
                  </a:lnTo>
                  <a:lnTo>
                    <a:pt x="168" y="222"/>
                  </a:lnTo>
                  <a:lnTo>
                    <a:pt x="162" y="267"/>
                  </a:lnTo>
                  <a:lnTo>
                    <a:pt x="136" y="248"/>
                  </a:lnTo>
                  <a:lnTo>
                    <a:pt x="85" y="260"/>
                  </a:lnTo>
                  <a:lnTo>
                    <a:pt x="63" y="243"/>
                  </a:lnTo>
                  <a:lnTo>
                    <a:pt x="34" y="242"/>
                  </a:lnTo>
                  <a:lnTo>
                    <a:pt x="19" y="167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9" name="Freeform 52"/>
            <p:cNvSpPr>
              <a:spLocks/>
            </p:cNvSpPr>
            <p:nvPr/>
          </p:nvSpPr>
          <p:spPr bwMode="auto">
            <a:xfrm>
              <a:off x="11100604" y="4566412"/>
              <a:ext cx="1847613" cy="934297"/>
            </a:xfrm>
            <a:custGeom>
              <a:avLst/>
              <a:gdLst>
                <a:gd name="T0" fmla="*/ 0 w 407"/>
                <a:gd name="T1" fmla="*/ 143 h 226"/>
                <a:gd name="T2" fmla="*/ 79 w 407"/>
                <a:gd name="T3" fmla="*/ 135 h 226"/>
                <a:gd name="T4" fmla="*/ 79 w 407"/>
                <a:gd name="T5" fmla="*/ 128 h 226"/>
                <a:gd name="T6" fmla="*/ 271 w 407"/>
                <a:gd name="T7" fmla="*/ 108 h 226"/>
                <a:gd name="T8" fmla="*/ 274 w 407"/>
                <a:gd name="T9" fmla="*/ 97 h 226"/>
                <a:gd name="T10" fmla="*/ 302 w 407"/>
                <a:gd name="T11" fmla="*/ 89 h 226"/>
                <a:gd name="T12" fmla="*/ 305 w 407"/>
                <a:gd name="T13" fmla="*/ 77 h 226"/>
                <a:gd name="T14" fmla="*/ 317 w 407"/>
                <a:gd name="T15" fmla="*/ 73 h 226"/>
                <a:gd name="T16" fmla="*/ 325 w 407"/>
                <a:gd name="T17" fmla="*/ 55 h 226"/>
                <a:gd name="T18" fmla="*/ 299 w 407"/>
                <a:gd name="T19" fmla="*/ 39 h 226"/>
                <a:gd name="T20" fmla="*/ 294 w 407"/>
                <a:gd name="T21" fmla="*/ 15 h 226"/>
                <a:gd name="T22" fmla="*/ 274 w 407"/>
                <a:gd name="T23" fmla="*/ 7 h 226"/>
                <a:gd name="T24" fmla="*/ 232 w 407"/>
                <a:gd name="T25" fmla="*/ 11 h 226"/>
                <a:gd name="T26" fmla="*/ 211 w 407"/>
                <a:gd name="T27" fmla="*/ 1 h 226"/>
                <a:gd name="T28" fmla="*/ 192 w 407"/>
                <a:gd name="T29" fmla="*/ 0 h 226"/>
                <a:gd name="T30" fmla="*/ 196 w 407"/>
                <a:gd name="T31" fmla="*/ 15 h 226"/>
                <a:gd name="T32" fmla="*/ 170 w 407"/>
                <a:gd name="T33" fmla="*/ 25 h 226"/>
                <a:gd name="T34" fmla="*/ 152 w 407"/>
                <a:gd name="T35" fmla="*/ 60 h 226"/>
                <a:gd name="T36" fmla="*/ 129 w 407"/>
                <a:gd name="T37" fmla="*/ 54 h 226"/>
                <a:gd name="T38" fmla="*/ 100 w 407"/>
                <a:gd name="T39" fmla="*/ 68 h 226"/>
                <a:gd name="T40" fmla="*/ 62 w 407"/>
                <a:gd name="T41" fmla="*/ 73 h 226"/>
                <a:gd name="T42" fmla="*/ 62 w 407"/>
                <a:gd name="T43" fmla="*/ 93 h 226"/>
                <a:gd name="T44" fmla="*/ 45 w 407"/>
                <a:gd name="T45" fmla="*/ 93 h 226"/>
                <a:gd name="T46" fmla="*/ 46 w 407"/>
                <a:gd name="T47" fmla="*/ 110 h 226"/>
                <a:gd name="T48" fmla="*/ 22 w 407"/>
                <a:gd name="T49" fmla="*/ 103 h 226"/>
                <a:gd name="T50" fmla="*/ 18 w 407"/>
                <a:gd name="T51" fmla="*/ 107 h 226"/>
                <a:gd name="T52" fmla="*/ 22 w 407"/>
                <a:gd name="T53" fmla="*/ 118 h 226"/>
                <a:gd name="T54" fmla="*/ 5 w 407"/>
                <a:gd name="T55" fmla="*/ 134 h 226"/>
                <a:gd name="T56" fmla="*/ 0 w 407"/>
                <a:gd name="T57" fmla="*/ 143 h 22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407"/>
                <a:gd name="T88" fmla="*/ 0 h 226"/>
                <a:gd name="T89" fmla="*/ 407 w 407"/>
                <a:gd name="T90" fmla="*/ 226 h 22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407" h="226">
                  <a:moveTo>
                    <a:pt x="0" y="226"/>
                  </a:moveTo>
                  <a:lnTo>
                    <a:pt x="99" y="212"/>
                  </a:lnTo>
                  <a:lnTo>
                    <a:pt x="99" y="202"/>
                  </a:lnTo>
                  <a:lnTo>
                    <a:pt x="338" y="169"/>
                  </a:lnTo>
                  <a:lnTo>
                    <a:pt x="342" y="152"/>
                  </a:lnTo>
                  <a:lnTo>
                    <a:pt x="377" y="139"/>
                  </a:lnTo>
                  <a:lnTo>
                    <a:pt x="381" y="121"/>
                  </a:lnTo>
                  <a:lnTo>
                    <a:pt x="396" y="115"/>
                  </a:lnTo>
                  <a:lnTo>
                    <a:pt x="407" y="88"/>
                  </a:lnTo>
                  <a:lnTo>
                    <a:pt x="374" y="61"/>
                  </a:lnTo>
                  <a:lnTo>
                    <a:pt x="368" y="25"/>
                  </a:lnTo>
                  <a:lnTo>
                    <a:pt x="342" y="7"/>
                  </a:lnTo>
                  <a:lnTo>
                    <a:pt x="289" y="17"/>
                  </a:lnTo>
                  <a:lnTo>
                    <a:pt x="264" y="1"/>
                  </a:lnTo>
                  <a:lnTo>
                    <a:pt x="240" y="0"/>
                  </a:lnTo>
                  <a:lnTo>
                    <a:pt x="245" y="25"/>
                  </a:lnTo>
                  <a:lnTo>
                    <a:pt x="212" y="38"/>
                  </a:lnTo>
                  <a:lnTo>
                    <a:pt x="190" y="94"/>
                  </a:lnTo>
                  <a:lnTo>
                    <a:pt x="160" y="85"/>
                  </a:lnTo>
                  <a:lnTo>
                    <a:pt x="124" y="106"/>
                  </a:lnTo>
                  <a:lnTo>
                    <a:pt x="78" y="114"/>
                  </a:lnTo>
                  <a:lnTo>
                    <a:pt x="78" y="146"/>
                  </a:lnTo>
                  <a:lnTo>
                    <a:pt x="55" y="145"/>
                  </a:lnTo>
                  <a:lnTo>
                    <a:pt x="56" y="173"/>
                  </a:lnTo>
                  <a:lnTo>
                    <a:pt x="32" y="162"/>
                  </a:lnTo>
                  <a:lnTo>
                    <a:pt x="18" y="167"/>
                  </a:lnTo>
                  <a:lnTo>
                    <a:pt x="30" y="186"/>
                  </a:lnTo>
                  <a:lnTo>
                    <a:pt x="5" y="211"/>
                  </a:lnTo>
                  <a:lnTo>
                    <a:pt x="0" y="226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2094" name="Group 66"/>
            <p:cNvGrpSpPr>
              <a:grpSpLocks/>
            </p:cNvGrpSpPr>
            <p:nvPr/>
          </p:nvGrpSpPr>
          <p:grpSpPr bwMode="auto">
            <a:xfrm>
              <a:off x="12525375" y="3997865"/>
              <a:ext cx="1975643" cy="1761713"/>
              <a:chOff x="3438" y="936"/>
              <a:chExt cx="472" cy="429"/>
            </a:xfrm>
            <a:solidFill>
              <a:schemeClr val="accent2">
                <a:lumMod val="60000"/>
                <a:lumOff val="40000"/>
              </a:schemeClr>
            </a:solidFill>
          </p:grpSpPr>
          <p:sp>
            <p:nvSpPr>
              <p:cNvPr id="83" name="Freeform 67"/>
              <p:cNvSpPr>
                <a:spLocks/>
              </p:cNvSpPr>
              <p:nvPr/>
            </p:nvSpPr>
            <p:spPr bwMode="auto">
              <a:xfrm>
                <a:off x="3438" y="1158"/>
                <a:ext cx="472" cy="207"/>
              </a:xfrm>
              <a:custGeom>
                <a:avLst/>
                <a:gdLst>
                  <a:gd name="T0" fmla="*/ 16 w 472"/>
                  <a:gd name="T1" fmla="*/ 153 h 207"/>
                  <a:gd name="T2" fmla="*/ 0 w 472"/>
                  <a:gd name="T3" fmla="*/ 197 h 207"/>
                  <a:gd name="T4" fmla="*/ 61 w 472"/>
                  <a:gd name="T5" fmla="*/ 191 h 207"/>
                  <a:gd name="T6" fmla="*/ 85 w 472"/>
                  <a:gd name="T7" fmla="*/ 171 h 207"/>
                  <a:gd name="T8" fmla="*/ 168 w 472"/>
                  <a:gd name="T9" fmla="*/ 149 h 207"/>
                  <a:gd name="T10" fmla="*/ 191 w 472"/>
                  <a:gd name="T11" fmla="*/ 161 h 207"/>
                  <a:gd name="T12" fmla="*/ 246 w 472"/>
                  <a:gd name="T13" fmla="*/ 153 h 207"/>
                  <a:gd name="T14" fmla="*/ 246 w 472"/>
                  <a:gd name="T15" fmla="*/ 156 h 207"/>
                  <a:gd name="T16" fmla="*/ 328 w 472"/>
                  <a:gd name="T17" fmla="*/ 207 h 207"/>
                  <a:gd name="T18" fmla="*/ 376 w 472"/>
                  <a:gd name="T19" fmla="*/ 192 h 207"/>
                  <a:gd name="T20" fmla="*/ 403 w 472"/>
                  <a:gd name="T21" fmla="*/ 135 h 207"/>
                  <a:gd name="T22" fmla="*/ 450 w 472"/>
                  <a:gd name="T23" fmla="*/ 119 h 207"/>
                  <a:gd name="T24" fmla="*/ 472 w 472"/>
                  <a:gd name="T25" fmla="*/ 77 h 207"/>
                  <a:gd name="T26" fmla="*/ 471 w 472"/>
                  <a:gd name="T27" fmla="*/ 26 h 207"/>
                  <a:gd name="T28" fmla="*/ 465 w 472"/>
                  <a:gd name="T29" fmla="*/ 68 h 207"/>
                  <a:gd name="T30" fmla="*/ 439 w 472"/>
                  <a:gd name="T31" fmla="*/ 104 h 207"/>
                  <a:gd name="T32" fmla="*/ 429 w 472"/>
                  <a:gd name="T33" fmla="*/ 101 h 207"/>
                  <a:gd name="T34" fmla="*/ 394 w 472"/>
                  <a:gd name="T35" fmla="*/ 111 h 207"/>
                  <a:gd name="T36" fmla="*/ 394 w 472"/>
                  <a:gd name="T37" fmla="*/ 99 h 207"/>
                  <a:gd name="T38" fmla="*/ 429 w 472"/>
                  <a:gd name="T39" fmla="*/ 87 h 207"/>
                  <a:gd name="T40" fmla="*/ 397 w 472"/>
                  <a:gd name="T41" fmla="*/ 83 h 207"/>
                  <a:gd name="T42" fmla="*/ 433 w 472"/>
                  <a:gd name="T43" fmla="*/ 72 h 207"/>
                  <a:gd name="T44" fmla="*/ 447 w 472"/>
                  <a:gd name="T45" fmla="*/ 78 h 207"/>
                  <a:gd name="T46" fmla="*/ 454 w 472"/>
                  <a:gd name="T47" fmla="*/ 38 h 207"/>
                  <a:gd name="T48" fmla="*/ 445 w 472"/>
                  <a:gd name="T49" fmla="*/ 29 h 207"/>
                  <a:gd name="T50" fmla="*/ 402 w 472"/>
                  <a:gd name="T51" fmla="*/ 45 h 207"/>
                  <a:gd name="T52" fmla="*/ 403 w 472"/>
                  <a:gd name="T53" fmla="*/ 21 h 207"/>
                  <a:gd name="T54" fmla="*/ 421 w 472"/>
                  <a:gd name="T55" fmla="*/ 27 h 207"/>
                  <a:gd name="T56" fmla="*/ 445 w 472"/>
                  <a:gd name="T57" fmla="*/ 9 h 207"/>
                  <a:gd name="T58" fmla="*/ 432 w 472"/>
                  <a:gd name="T59" fmla="*/ 0 h 207"/>
                  <a:gd name="T60" fmla="*/ 291 w 472"/>
                  <a:gd name="T61" fmla="*/ 32 h 207"/>
                  <a:gd name="T62" fmla="*/ 118 w 472"/>
                  <a:gd name="T63" fmla="*/ 67 h 207"/>
                  <a:gd name="T64" fmla="*/ 39 w 472"/>
                  <a:gd name="T65" fmla="*/ 152 h 207"/>
                  <a:gd name="T66" fmla="*/ 16 w 472"/>
                  <a:gd name="T67" fmla="*/ 153 h 207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472"/>
                  <a:gd name="T103" fmla="*/ 0 h 207"/>
                  <a:gd name="T104" fmla="*/ 472 w 472"/>
                  <a:gd name="T105" fmla="*/ 207 h 207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472" h="207">
                    <a:moveTo>
                      <a:pt x="16" y="153"/>
                    </a:moveTo>
                    <a:lnTo>
                      <a:pt x="0" y="197"/>
                    </a:lnTo>
                    <a:lnTo>
                      <a:pt x="61" y="191"/>
                    </a:lnTo>
                    <a:lnTo>
                      <a:pt x="85" y="171"/>
                    </a:lnTo>
                    <a:lnTo>
                      <a:pt x="168" y="149"/>
                    </a:lnTo>
                    <a:lnTo>
                      <a:pt x="191" y="161"/>
                    </a:lnTo>
                    <a:lnTo>
                      <a:pt x="246" y="153"/>
                    </a:lnTo>
                    <a:lnTo>
                      <a:pt x="246" y="156"/>
                    </a:lnTo>
                    <a:lnTo>
                      <a:pt x="328" y="207"/>
                    </a:lnTo>
                    <a:lnTo>
                      <a:pt x="376" y="192"/>
                    </a:lnTo>
                    <a:lnTo>
                      <a:pt x="403" y="135"/>
                    </a:lnTo>
                    <a:lnTo>
                      <a:pt x="450" y="119"/>
                    </a:lnTo>
                    <a:lnTo>
                      <a:pt x="472" y="77"/>
                    </a:lnTo>
                    <a:lnTo>
                      <a:pt x="471" y="26"/>
                    </a:lnTo>
                    <a:lnTo>
                      <a:pt x="465" y="68"/>
                    </a:lnTo>
                    <a:lnTo>
                      <a:pt x="439" y="104"/>
                    </a:lnTo>
                    <a:lnTo>
                      <a:pt x="429" y="101"/>
                    </a:lnTo>
                    <a:lnTo>
                      <a:pt x="394" y="111"/>
                    </a:lnTo>
                    <a:lnTo>
                      <a:pt x="394" y="99"/>
                    </a:lnTo>
                    <a:lnTo>
                      <a:pt x="429" y="87"/>
                    </a:lnTo>
                    <a:lnTo>
                      <a:pt x="397" y="83"/>
                    </a:lnTo>
                    <a:lnTo>
                      <a:pt x="433" y="72"/>
                    </a:lnTo>
                    <a:lnTo>
                      <a:pt x="447" y="78"/>
                    </a:lnTo>
                    <a:lnTo>
                      <a:pt x="454" y="38"/>
                    </a:lnTo>
                    <a:lnTo>
                      <a:pt x="445" y="29"/>
                    </a:lnTo>
                    <a:lnTo>
                      <a:pt x="402" y="45"/>
                    </a:lnTo>
                    <a:lnTo>
                      <a:pt x="403" y="21"/>
                    </a:lnTo>
                    <a:lnTo>
                      <a:pt x="421" y="27"/>
                    </a:lnTo>
                    <a:lnTo>
                      <a:pt x="445" y="9"/>
                    </a:lnTo>
                    <a:lnTo>
                      <a:pt x="432" y="0"/>
                    </a:lnTo>
                    <a:lnTo>
                      <a:pt x="291" y="32"/>
                    </a:lnTo>
                    <a:lnTo>
                      <a:pt x="118" y="67"/>
                    </a:lnTo>
                    <a:lnTo>
                      <a:pt x="39" y="152"/>
                    </a:lnTo>
                    <a:lnTo>
                      <a:pt x="16" y="153"/>
                    </a:lnTo>
                    <a:close/>
                  </a:path>
                </a:pathLst>
              </a:custGeom>
              <a:grpFill/>
              <a:ln>
                <a:solidFill>
                  <a:schemeClr val="accent2">
                    <a:lumMod val="75000"/>
                  </a:schemeClr>
                </a:solidFill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defTabSz="156742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85" name="Freeform 68"/>
              <p:cNvSpPr>
                <a:spLocks/>
              </p:cNvSpPr>
              <p:nvPr/>
            </p:nvSpPr>
            <p:spPr bwMode="auto">
              <a:xfrm>
                <a:off x="3457" y="987"/>
                <a:ext cx="413" cy="257"/>
              </a:xfrm>
              <a:custGeom>
                <a:avLst/>
                <a:gdLst>
                  <a:gd name="T0" fmla="*/ 68 w 413"/>
                  <a:gd name="T1" fmla="*/ 180 h 257"/>
                  <a:gd name="T2" fmla="*/ 56 w 413"/>
                  <a:gd name="T3" fmla="*/ 206 h 257"/>
                  <a:gd name="T4" fmla="*/ 39 w 413"/>
                  <a:gd name="T5" fmla="*/ 213 h 257"/>
                  <a:gd name="T6" fmla="*/ 38 w 413"/>
                  <a:gd name="T7" fmla="*/ 230 h 257"/>
                  <a:gd name="T8" fmla="*/ 2 w 413"/>
                  <a:gd name="T9" fmla="*/ 243 h 257"/>
                  <a:gd name="T10" fmla="*/ 0 w 413"/>
                  <a:gd name="T11" fmla="*/ 257 h 257"/>
                  <a:gd name="T12" fmla="*/ 98 w 413"/>
                  <a:gd name="T13" fmla="*/ 240 h 257"/>
                  <a:gd name="T14" fmla="*/ 276 w 413"/>
                  <a:gd name="T15" fmla="*/ 203 h 257"/>
                  <a:gd name="T16" fmla="*/ 413 w 413"/>
                  <a:gd name="T17" fmla="*/ 170 h 257"/>
                  <a:gd name="T18" fmla="*/ 413 w 413"/>
                  <a:gd name="T19" fmla="*/ 144 h 257"/>
                  <a:gd name="T20" fmla="*/ 398 w 413"/>
                  <a:gd name="T21" fmla="*/ 136 h 257"/>
                  <a:gd name="T22" fmla="*/ 386 w 413"/>
                  <a:gd name="T23" fmla="*/ 149 h 257"/>
                  <a:gd name="T24" fmla="*/ 379 w 413"/>
                  <a:gd name="T25" fmla="*/ 114 h 257"/>
                  <a:gd name="T26" fmla="*/ 386 w 413"/>
                  <a:gd name="T27" fmla="*/ 83 h 257"/>
                  <a:gd name="T28" fmla="*/ 335 w 413"/>
                  <a:gd name="T29" fmla="*/ 60 h 257"/>
                  <a:gd name="T30" fmla="*/ 300 w 413"/>
                  <a:gd name="T31" fmla="*/ 66 h 257"/>
                  <a:gd name="T32" fmla="*/ 299 w 413"/>
                  <a:gd name="T33" fmla="*/ 18 h 257"/>
                  <a:gd name="T34" fmla="*/ 263 w 413"/>
                  <a:gd name="T35" fmla="*/ 0 h 257"/>
                  <a:gd name="T36" fmla="*/ 236 w 413"/>
                  <a:gd name="T37" fmla="*/ 11 h 257"/>
                  <a:gd name="T38" fmla="*/ 218 w 413"/>
                  <a:gd name="T39" fmla="*/ 56 h 257"/>
                  <a:gd name="T40" fmla="*/ 186 w 413"/>
                  <a:gd name="T41" fmla="*/ 74 h 257"/>
                  <a:gd name="T42" fmla="*/ 173 w 413"/>
                  <a:gd name="T43" fmla="*/ 145 h 257"/>
                  <a:gd name="T44" fmla="*/ 121 w 413"/>
                  <a:gd name="T45" fmla="*/ 180 h 257"/>
                  <a:gd name="T46" fmla="*/ 79 w 413"/>
                  <a:gd name="T47" fmla="*/ 194 h 257"/>
                  <a:gd name="T48" fmla="*/ 68 w 413"/>
                  <a:gd name="T49" fmla="*/ 180 h 25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13"/>
                  <a:gd name="T76" fmla="*/ 0 h 257"/>
                  <a:gd name="T77" fmla="*/ 413 w 413"/>
                  <a:gd name="T78" fmla="*/ 257 h 25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13" h="257">
                    <a:moveTo>
                      <a:pt x="68" y="180"/>
                    </a:moveTo>
                    <a:lnTo>
                      <a:pt x="56" y="206"/>
                    </a:lnTo>
                    <a:lnTo>
                      <a:pt x="39" y="213"/>
                    </a:lnTo>
                    <a:lnTo>
                      <a:pt x="38" y="230"/>
                    </a:lnTo>
                    <a:lnTo>
                      <a:pt x="2" y="243"/>
                    </a:lnTo>
                    <a:lnTo>
                      <a:pt x="0" y="257"/>
                    </a:lnTo>
                    <a:lnTo>
                      <a:pt x="98" y="240"/>
                    </a:lnTo>
                    <a:lnTo>
                      <a:pt x="276" y="203"/>
                    </a:lnTo>
                    <a:lnTo>
                      <a:pt x="413" y="170"/>
                    </a:lnTo>
                    <a:lnTo>
                      <a:pt x="413" y="144"/>
                    </a:lnTo>
                    <a:lnTo>
                      <a:pt x="398" y="136"/>
                    </a:lnTo>
                    <a:lnTo>
                      <a:pt x="386" y="149"/>
                    </a:lnTo>
                    <a:lnTo>
                      <a:pt x="379" y="114"/>
                    </a:lnTo>
                    <a:lnTo>
                      <a:pt x="386" y="83"/>
                    </a:lnTo>
                    <a:lnTo>
                      <a:pt x="335" y="60"/>
                    </a:lnTo>
                    <a:lnTo>
                      <a:pt x="300" y="66"/>
                    </a:lnTo>
                    <a:lnTo>
                      <a:pt x="299" y="18"/>
                    </a:lnTo>
                    <a:lnTo>
                      <a:pt x="263" y="0"/>
                    </a:lnTo>
                    <a:lnTo>
                      <a:pt x="236" y="11"/>
                    </a:lnTo>
                    <a:lnTo>
                      <a:pt x="218" y="56"/>
                    </a:lnTo>
                    <a:lnTo>
                      <a:pt x="186" y="74"/>
                    </a:lnTo>
                    <a:lnTo>
                      <a:pt x="173" y="145"/>
                    </a:lnTo>
                    <a:lnTo>
                      <a:pt x="121" y="180"/>
                    </a:lnTo>
                    <a:lnTo>
                      <a:pt x="79" y="194"/>
                    </a:lnTo>
                    <a:lnTo>
                      <a:pt x="68" y="180"/>
                    </a:lnTo>
                    <a:close/>
                  </a:path>
                </a:pathLst>
              </a:custGeom>
              <a:grpFill/>
              <a:ln>
                <a:solidFill>
                  <a:schemeClr val="accent2">
                    <a:lumMod val="75000"/>
                  </a:schemeClr>
                </a:solidFill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defTabSz="156742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87" name="Freeform 69"/>
              <p:cNvSpPr>
                <a:spLocks/>
              </p:cNvSpPr>
              <p:nvPr/>
            </p:nvSpPr>
            <p:spPr bwMode="auto">
              <a:xfrm>
                <a:off x="3486" y="936"/>
                <a:ext cx="234" cy="245"/>
              </a:xfrm>
              <a:custGeom>
                <a:avLst/>
                <a:gdLst>
                  <a:gd name="T0" fmla="*/ 24 w 234"/>
                  <a:gd name="T1" fmla="*/ 128 h 245"/>
                  <a:gd name="T2" fmla="*/ 6 w 234"/>
                  <a:gd name="T3" fmla="*/ 123 h 245"/>
                  <a:gd name="T4" fmla="*/ 0 w 234"/>
                  <a:gd name="T5" fmla="*/ 162 h 245"/>
                  <a:gd name="T6" fmla="*/ 6 w 234"/>
                  <a:gd name="T7" fmla="*/ 203 h 245"/>
                  <a:gd name="T8" fmla="*/ 40 w 234"/>
                  <a:gd name="T9" fmla="*/ 231 h 245"/>
                  <a:gd name="T10" fmla="*/ 48 w 234"/>
                  <a:gd name="T11" fmla="*/ 245 h 245"/>
                  <a:gd name="T12" fmla="*/ 91 w 234"/>
                  <a:gd name="T13" fmla="*/ 231 h 245"/>
                  <a:gd name="T14" fmla="*/ 142 w 234"/>
                  <a:gd name="T15" fmla="*/ 198 h 245"/>
                  <a:gd name="T16" fmla="*/ 157 w 234"/>
                  <a:gd name="T17" fmla="*/ 126 h 245"/>
                  <a:gd name="T18" fmla="*/ 190 w 234"/>
                  <a:gd name="T19" fmla="*/ 107 h 245"/>
                  <a:gd name="T20" fmla="*/ 208 w 234"/>
                  <a:gd name="T21" fmla="*/ 63 h 245"/>
                  <a:gd name="T22" fmla="*/ 234 w 234"/>
                  <a:gd name="T23" fmla="*/ 51 h 245"/>
                  <a:gd name="T24" fmla="*/ 200 w 234"/>
                  <a:gd name="T25" fmla="*/ 45 h 245"/>
                  <a:gd name="T26" fmla="*/ 141 w 234"/>
                  <a:gd name="T27" fmla="*/ 77 h 245"/>
                  <a:gd name="T28" fmla="*/ 132 w 234"/>
                  <a:gd name="T29" fmla="*/ 46 h 245"/>
                  <a:gd name="T30" fmla="*/ 81 w 234"/>
                  <a:gd name="T31" fmla="*/ 49 h 245"/>
                  <a:gd name="T32" fmla="*/ 69 w 234"/>
                  <a:gd name="T33" fmla="*/ 0 h 245"/>
                  <a:gd name="T34" fmla="*/ 56 w 234"/>
                  <a:gd name="T35" fmla="*/ 13 h 245"/>
                  <a:gd name="T36" fmla="*/ 60 w 234"/>
                  <a:gd name="T37" fmla="*/ 83 h 245"/>
                  <a:gd name="T38" fmla="*/ 37 w 234"/>
                  <a:gd name="T39" fmla="*/ 89 h 245"/>
                  <a:gd name="T40" fmla="*/ 24 w 234"/>
                  <a:gd name="T41" fmla="*/ 128 h 24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34"/>
                  <a:gd name="T64" fmla="*/ 0 h 245"/>
                  <a:gd name="T65" fmla="*/ 234 w 234"/>
                  <a:gd name="T66" fmla="*/ 245 h 24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34" h="245">
                    <a:moveTo>
                      <a:pt x="24" y="128"/>
                    </a:moveTo>
                    <a:lnTo>
                      <a:pt x="6" y="123"/>
                    </a:lnTo>
                    <a:lnTo>
                      <a:pt x="0" y="162"/>
                    </a:lnTo>
                    <a:lnTo>
                      <a:pt x="6" y="203"/>
                    </a:lnTo>
                    <a:lnTo>
                      <a:pt x="40" y="231"/>
                    </a:lnTo>
                    <a:lnTo>
                      <a:pt x="48" y="245"/>
                    </a:lnTo>
                    <a:lnTo>
                      <a:pt x="91" y="231"/>
                    </a:lnTo>
                    <a:lnTo>
                      <a:pt x="142" y="198"/>
                    </a:lnTo>
                    <a:lnTo>
                      <a:pt x="157" y="126"/>
                    </a:lnTo>
                    <a:lnTo>
                      <a:pt x="190" y="107"/>
                    </a:lnTo>
                    <a:lnTo>
                      <a:pt x="208" y="63"/>
                    </a:lnTo>
                    <a:lnTo>
                      <a:pt x="234" y="51"/>
                    </a:lnTo>
                    <a:lnTo>
                      <a:pt x="200" y="45"/>
                    </a:lnTo>
                    <a:lnTo>
                      <a:pt x="141" y="77"/>
                    </a:lnTo>
                    <a:lnTo>
                      <a:pt x="132" y="46"/>
                    </a:lnTo>
                    <a:lnTo>
                      <a:pt x="81" y="49"/>
                    </a:lnTo>
                    <a:lnTo>
                      <a:pt x="69" y="0"/>
                    </a:lnTo>
                    <a:lnTo>
                      <a:pt x="56" y="13"/>
                    </a:lnTo>
                    <a:lnTo>
                      <a:pt x="60" y="83"/>
                    </a:lnTo>
                    <a:lnTo>
                      <a:pt x="37" y="89"/>
                    </a:lnTo>
                    <a:lnTo>
                      <a:pt x="24" y="128"/>
                    </a:lnTo>
                    <a:close/>
                  </a:path>
                </a:pathLst>
              </a:custGeom>
              <a:grpFill/>
              <a:ln>
                <a:solidFill>
                  <a:schemeClr val="accent2">
                    <a:lumMod val="75000"/>
                  </a:schemeClr>
                </a:solidFill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defTabSz="156742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</p:grpSp>
      <p:grpSp>
        <p:nvGrpSpPr>
          <p:cNvPr id="2095" name="Group 70"/>
          <p:cNvGrpSpPr>
            <a:grpSpLocks/>
          </p:cNvGrpSpPr>
          <p:nvPr/>
        </p:nvGrpSpPr>
        <p:grpSpPr bwMode="auto">
          <a:xfrm>
            <a:off x="12962502" y="1597299"/>
            <a:ext cx="2515623" cy="2781878"/>
            <a:chOff x="4199" y="1030"/>
            <a:chExt cx="601" cy="676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75" name="Freeform 71"/>
            <p:cNvSpPr>
              <a:spLocks/>
            </p:cNvSpPr>
            <p:nvPr/>
          </p:nvSpPr>
          <p:spPr bwMode="auto">
            <a:xfrm>
              <a:off x="4590" y="1030"/>
              <a:ext cx="210" cy="321"/>
            </a:xfrm>
            <a:custGeom>
              <a:avLst/>
              <a:gdLst>
                <a:gd name="T0" fmla="*/ 49 w 210"/>
                <a:gd name="T1" fmla="*/ 10 h 321"/>
                <a:gd name="T2" fmla="*/ 18 w 210"/>
                <a:gd name="T3" fmla="*/ 69 h 321"/>
                <a:gd name="T4" fmla="*/ 33 w 210"/>
                <a:gd name="T5" fmla="*/ 91 h 321"/>
                <a:gd name="T6" fmla="*/ 18 w 210"/>
                <a:gd name="T7" fmla="*/ 118 h 321"/>
                <a:gd name="T8" fmla="*/ 27 w 210"/>
                <a:gd name="T9" fmla="*/ 127 h 321"/>
                <a:gd name="T10" fmla="*/ 21 w 210"/>
                <a:gd name="T11" fmla="*/ 145 h 321"/>
                <a:gd name="T12" fmla="*/ 21 w 210"/>
                <a:gd name="T13" fmla="*/ 175 h 321"/>
                <a:gd name="T14" fmla="*/ 0 w 210"/>
                <a:gd name="T15" fmla="*/ 186 h 321"/>
                <a:gd name="T16" fmla="*/ 8 w 210"/>
                <a:gd name="T17" fmla="*/ 195 h 321"/>
                <a:gd name="T18" fmla="*/ 52 w 210"/>
                <a:gd name="T19" fmla="*/ 307 h 321"/>
                <a:gd name="T20" fmla="*/ 87 w 210"/>
                <a:gd name="T21" fmla="*/ 321 h 321"/>
                <a:gd name="T22" fmla="*/ 85 w 210"/>
                <a:gd name="T23" fmla="*/ 298 h 321"/>
                <a:gd name="T24" fmla="*/ 102 w 210"/>
                <a:gd name="T25" fmla="*/ 280 h 321"/>
                <a:gd name="T26" fmla="*/ 96 w 210"/>
                <a:gd name="T27" fmla="*/ 261 h 321"/>
                <a:gd name="T28" fmla="*/ 139 w 210"/>
                <a:gd name="T29" fmla="*/ 238 h 321"/>
                <a:gd name="T30" fmla="*/ 141 w 210"/>
                <a:gd name="T31" fmla="*/ 207 h 321"/>
                <a:gd name="T32" fmla="*/ 166 w 210"/>
                <a:gd name="T33" fmla="*/ 205 h 321"/>
                <a:gd name="T34" fmla="*/ 186 w 210"/>
                <a:gd name="T35" fmla="*/ 181 h 321"/>
                <a:gd name="T36" fmla="*/ 210 w 210"/>
                <a:gd name="T37" fmla="*/ 165 h 321"/>
                <a:gd name="T38" fmla="*/ 210 w 210"/>
                <a:gd name="T39" fmla="*/ 145 h 321"/>
                <a:gd name="T40" fmla="*/ 177 w 210"/>
                <a:gd name="T41" fmla="*/ 139 h 321"/>
                <a:gd name="T42" fmla="*/ 171 w 210"/>
                <a:gd name="T43" fmla="*/ 117 h 321"/>
                <a:gd name="T44" fmla="*/ 138 w 210"/>
                <a:gd name="T45" fmla="*/ 114 h 321"/>
                <a:gd name="T46" fmla="*/ 111 w 210"/>
                <a:gd name="T47" fmla="*/ 19 h 321"/>
                <a:gd name="T48" fmla="*/ 99 w 210"/>
                <a:gd name="T49" fmla="*/ 0 h 321"/>
                <a:gd name="T50" fmla="*/ 66 w 210"/>
                <a:gd name="T51" fmla="*/ 8 h 321"/>
                <a:gd name="T52" fmla="*/ 60 w 210"/>
                <a:gd name="T53" fmla="*/ 17 h 321"/>
                <a:gd name="T54" fmla="*/ 49 w 210"/>
                <a:gd name="T55" fmla="*/ 10 h 32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10"/>
                <a:gd name="T85" fmla="*/ 0 h 321"/>
                <a:gd name="T86" fmla="*/ 210 w 210"/>
                <a:gd name="T87" fmla="*/ 321 h 321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10" h="321">
                  <a:moveTo>
                    <a:pt x="49" y="10"/>
                  </a:moveTo>
                  <a:lnTo>
                    <a:pt x="18" y="69"/>
                  </a:lnTo>
                  <a:lnTo>
                    <a:pt x="33" y="91"/>
                  </a:lnTo>
                  <a:lnTo>
                    <a:pt x="18" y="118"/>
                  </a:lnTo>
                  <a:lnTo>
                    <a:pt x="27" y="127"/>
                  </a:lnTo>
                  <a:lnTo>
                    <a:pt x="21" y="145"/>
                  </a:lnTo>
                  <a:lnTo>
                    <a:pt x="21" y="175"/>
                  </a:lnTo>
                  <a:lnTo>
                    <a:pt x="0" y="186"/>
                  </a:lnTo>
                  <a:lnTo>
                    <a:pt x="8" y="195"/>
                  </a:lnTo>
                  <a:lnTo>
                    <a:pt x="52" y="307"/>
                  </a:lnTo>
                  <a:lnTo>
                    <a:pt x="87" y="321"/>
                  </a:lnTo>
                  <a:lnTo>
                    <a:pt x="85" y="298"/>
                  </a:lnTo>
                  <a:lnTo>
                    <a:pt x="102" y="280"/>
                  </a:lnTo>
                  <a:lnTo>
                    <a:pt x="96" y="261"/>
                  </a:lnTo>
                  <a:lnTo>
                    <a:pt x="139" y="238"/>
                  </a:lnTo>
                  <a:lnTo>
                    <a:pt x="141" y="207"/>
                  </a:lnTo>
                  <a:lnTo>
                    <a:pt x="166" y="205"/>
                  </a:lnTo>
                  <a:lnTo>
                    <a:pt x="186" y="181"/>
                  </a:lnTo>
                  <a:lnTo>
                    <a:pt x="210" y="165"/>
                  </a:lnTo>
                  <a:lnTo>
                    <a:pt x="210" y="145"/>
                  </a:lnTo>
                  <a:lnTo>
                    <a:pt x="177" y="139"/>
                  </a:lnTo>
                  <a:lnTo>
                    <a:pt x="171" y="117"/>
                  </a:lnTo>
                  <a:lnTo>
                    <a:pt x="138" y="114"/>
                  </a:lnTo>
                  <a:lnTo>
                    <a:pt x="111" y="19"/>
                  </a:lnTo>
                  <a:lnTo>
                    <a:pt x="99" y="0"/>
                  </a:lnTo>
                  <a:lnTo>
                    <a:pt x="66" y="8"/>
                  </a:lnTo>
                  <a:lnTo>
                    <a:pt x="60" y="17"/>
                  </a:lnTo>
                  <a:lnTo>
                    <a:pt x="49" y="10"/>
                  </a:lnTo>
                  <a:close/>
                </a:path>
              </a:pathLst>
            </a:custGeom>
            <a:grpFill/>
            <a:ln>
              <a:solidFill>
                <a:schemeClr val="accent2">
                  <a:lumMod val="75000"/>
                </a:schemeClr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6" name="Freeform 72"/>
            <p:cNvSpPr>
              <a:spLocks/>
            </p:cNvSpPr>
            <p:nvPr/>
          </p:nvSpPr>
          <p:spPr bwMode="auto">
            <a:xfrm>
              <a:off x="4199" y="1498"/>
              <a:ext cx="317" cy="208"/>
            </a:xfrm>
            <a:custGeom>
              <a:avLst/>
              <a:gdLst>
                <a:gd name="T0" fmla="*/ 29 w 317"/>
                <a:gd name="T1" fmla="*/ 30 h 208"/>
                <a:gd name="T2" fmla="*/ 0 w 317"/>
                <a:gd name="T3" fmla="*/ 58 h 208"/>
                <a:gd name="T4" fmla="*/ 16 w 317"/>
                <a:gd name="T5" fmla="*/ 159 h 208"/>
                <a:gd name="T6" fmla="*/ 29 w 317"/>
                <a:gd name="T7" fmla="*/ 208 h 208"/>
                <a:gd name="T8" fmla="*/ 83 w 317"/>
                <a:gd name="T9" fmla="*/ 204 h 208"/>
                <a:gd name="T10" fmla="*/ 283 w 317"/>
                <a:gd name="T11" fmla="*/ 166 h 208"/>
                <a:gd name="T12" fmla="*/ 297 w 317"/>
                <a:gd name="T13" fmla="*/ 160 h 208"/>
                <a:gd name="T14" fmla="*/ 317 w 317"/>
                <a:gd name="T15" fmla="*/ 113 h 208"/>
                <a:gd name="T16" fmla="*/ 287 w 317"/>
                <a:gd name="T17" fmla="*/ 87 h 208"/>
                <a:gd name="T18" fmla="*/ 303 w 317"/>
                <a:gd name="T19" fmla="*/ 27 h 208"/>
                <a:gd name="T20" fmla="*/ 280 w 317"/>
                <a:gd name="T21" fmla="*/ 21 h 208"/>
                <a:gd name="T22" fmla="*/ 280 w 317"/>
                <a:gd name="T23" fmla="*/ 6 h 208"/>
                <a:gd name="T24" fmla="*/ 270 w 317"/>
                <a:gd name="T25" fmla="*/ 0 h 208"/>
                <a:gd name="T26" fmla="*/ 38 w 317"/>
                <a:gd name="T27" fmla="*/ 43 h 208"/>
                <a:gd name="T28" fmla="*/ 29 w 317"/>
                <a:gd name="T29" fmla="*/ 30 h 20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17"/>
                <a:gd name="T46" fmla="*/ 0 h 208"/>
                <a:gd name="T47" fmla="*/ 317 w 317"/>
                <a:gd name="T48" fmla="*/ 208 h 20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17" h="208">
                  <a:moveTo>
                    <a:pt x="29" y="30"/>
                  </a:moveTo>
                  <a:lnTo>
                    <a:pt x="0" y="58"/>
                  </a:lnTo>
                  <a:lnTo>
                    <a:pt x="16" y="159"/>
                  </a:lnTo>
                  <a:lnTo>
                    <a:pt x="29" y="208"/>
                  </a:lnTo>
                  <a:lnTo>
                    <a:pt x="83" y="204"/>
                  </a:lnTo>
                  <a:lnTo>
                    <a:pt x="283" y="166"/>
                  </a:lnTo>
                  <a:lnTo>
                    <a:pt x="297" y="160"/>
                  </a:lnTo>
                  <a:lnTo>
                    <a:pt x="317" y="113"/>
                  </a:lnTo>
                  <a:lnTo>
                    <a:pt x="287" y="87"/>
                  </a:lnTo>
                  <a:lnTo>
                    <a:pt x="303" y="27"/>
                  </a:lnTo>
                  <a:lnTo>
                    <a:pt x="280" y="21"/>
                  </a:lnTo>
                  <a:lnTo>
                    <a:pt x="280" y="6"/>
                  </a:lnTo>
                  <a:lnTo>
                    <a:pt x="270" y="0"/>
                  </a:lnTo>
                  <a:lnTo>
                    <a:pt x="38" y="43"/>
                  </a:lnTo>
                  <a:lnTo>
                    <a:pt x="29" y="30"/>
                  </a:lnTo>
                  <a:close/>
                </a:path>
              </a:pathLst>
            </a:custGeom>
            <a:grpFill/>
            <a:ln>
              <a:solidFill>
                <a:schemeClr val="accent2">
                  <a:lumMod val="75000"/>
                </a:schemeClr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7" name="Freeform 73"/>
            <p:cNvSpPr>
              <a:spLocks/>
            </p:cNvSpPr>
            <p:nvPr/>
          </p:nvSpPr>
          <p:spPr bwMode="auto">
            <a:xfrm>
              <a:off x="4486" y="1522"/>
              <a:ext cx="84" cy="166"/>
            </a:xfrm>
            <a:custGeom>
              <a:avLst/>
              <a:gdLst>
                <a:gd name="T0" fmla="*/ 15 w 84"/>
                <a:gd name="T1" fmla="*/ 1 h 166"/>
                <a:gd name="T2" fmla="*/ 35 w 84"/>
                <a:gd name="T3" fmla="*/ 0 h 166"/>
                <a:gd name="T4" fmla="*/ 75 w 84"/>
                <a:gd name="T5" fmla="*/ 25 h 166"/>
                <a:gd name="T6" fmla="*/ 69 w 84"/>
                <a:gd name="T7" fmla="*/ 45 h 166"/>
                <a:gd name="T8" fmla="*/ 83 w 84"/>
                <a:gd name="T9" fmla="*/ 58 h 166"/>
                <a:gd name="T10" fmla="*/ 84 w 84"/>
                <a:gd name="T11" fmla="*/ 136 h 166"/>
                <a:gd name="T12" fmla="*/ 70 w 84"/>
                <a:gd name="T13" fmla="*/ 166 h 166"/>
                <a:gd name="T14" fmla="*/ 54 w 84"/>
                <a:gd name="T15" fmla="*/ 155 h 166"/>
                <a:gd name="T16" fmla="*/ 37 w 84"/>
                <a:gd name="T17" fmla="*/ 154 h 166"/>
                <a:gd name="T18" fmla="*/ 8 w 84"/>
                <a:gd name="T19" fmla="*/ 138 h 166"/>
                <a:gd name="T20" fmla="*/ 30 w 84"/>
                <a:gd name="T21" fmla="*/ 89 h 166"/>
                <a:gd name="T22" fmla="*/ 0 w 84"/>
                <a:gd name="T23" fmla="*/ 63 h 166"/>
                <a:gd name="T24" fmla="*/ 15 w 84"/>
                <a:gd name="T25" fmla="*/ 1 h 16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4"/>
                <a:gd name="T40" fmla="*/ 0 h 166"/>
                <a:gd name="T41" fmla="*/ 84 w 84"/>
                <a:gd name="T42" fmla="*/ 166 h 16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4" h="166">
                  <a:moveTo>
                    <a:pt x="15" y="1"/>
                  </a:moveTo>
                  <a:lnTo>
                    <a:pt x="35" y="0"/>
                  </a:lnTo>
                  <a:lnTo>
                    <a:pt x="75" y="25"/>
                  </a:lnTo>
                  <a:lnTo>
                    <a:pt x="69" y="45"/>
                  </a:lnTo>
                  <a:lnTo>
                    <a:pt x="83" y="58"/>
                  </a:lnTo>
                  <a:lnTo>
                    <a:pt x="84" y="136"/>
                  </a:lnTo>
                  <a:lnTo>
                    <a:pt x="70" y="166"/>
                  </a:lnTo>
                  <a:lnTo>
                    <a:pt x="54" y="155"/>
                  </a:lnTo>
                  <a:lnTo>
                    <a:pt x="37" y="154"/>
                  </a:lnTo>
                  <a:lnTo>
                    <a:pt x="8" y="138"/>
                  </a:lnTo>
                  <a:lnTo>
                    <a:pt x="30" y="89"/>
                  </a:lnTo>
                  <a:lnTo>
                    <a:pt x="0" y="63"/>
                  </a:lnTo>
                  <a:lnTo>
                    <a:pt x="15" y="1"/>
                  </a:lnTo>
                  <a:close/>
                </a:path>
              </a:pathLst>
            </a:custGeom>
            <a:grpFill/>
            <a:ln>
              <a:solidFill>
                <a:schemeClr val="accent2">
                  <a:lumMod val="75000"/>
                </a:schemeClr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8" name="Freeform 74"/>
            <p:cNvSpPr>
              <a:spLocks/>
            </p:cNvSpPr>
            <p:nvPr/>
          </p:nvSpPr>
          <p:spPr bwMode="auto">
            <a:xfrm>
              <a:off x="4226" y="1263"/>
              <a:ext cx="351" cy="286"/>
            </a:xfrm>
            <a:custGeom>
              <a:avLst/>
              <a:gdLst>
                <a:gd name="T0" fmla="*/ 27 w 351"/>
                <a:gd name="T1" fmla="*/ 192 h 286"/>
                <a:gd name="T2" fmla="*/ 60 w 351"/>
                <a:gd name="T3" fmla="*/ 175 h 286"/>
                <a:gd name="T4" fmla="*/ 105 w 351"/>
                <a:gd name="T5" fmla="*/ 171 h 286"/>
                <a:gd name="T6" fmla="*/ 116 w 351"/>
                <a:gd name="T7" fmla="*/ 156 h 286"/>
                <a:gd name="T8" fmla="*/ 132 w 351"/>
                <a:gd name="T9" fmla="*/ 154 h 286"/>
                <a:gd name="T10" fmla="*/ 141 w 351"/>
                <a:gd name="T11" fmla="*/ 138 h 286"/>
                <a:gd name="T12" fmla="*/ 156 w 351"/>
                <a:gd name="T13" fmla="*/ 132 h 286"/>
                <a:gd name="T14" fmla="*/ 149 w 351"/>
                <a:gd name="T15" fmla="*/ 102 h 286"/>
                <a:gd name="T16" fmla="*/ 140 w 351"/>
                <a:gd name="T17" fmla="*/ 94 h 286"/>
                <a:gd name="T18" fmla="*/ 159 w 351"/>
                <a:gd name="T19" fmla="*/ 70 h 286"/>
                <a:gd name="T20" fmla="*/ 171 w 351"/>
                <a:gd name="T21" fmla="*/ 70 h 286"/>
                <a:gd name="T22" fmla="*/ 212 w 351"/>
                <a:gd name="T23" fmla="*/ 19 h 286"/>
                <a:gd name="T24" fmla="*/ 275 w 351"/>
                <a:gd name="T25" fmla="*/ 0 h 286"/>
                <a:gd name="T26" fmla="*/ 282 w 351"/>
                <a:gd name="T27" fmla="*/ 48 h 286"/>
                <a:gd name="T28" fmla="*/ 285 w 351"/>
                <a:gd name="T29" fmla="*/ 46 h 286"/>
                <a:gd name="T30" fmla="*/ 300 w 351"/>
                <a:gd name="T31" fmla="*/ 63 h 286"/>
                <a:gd name="T32" fmla="*/ 301 w 351"/>
                <a:gd name="T33" fmla="*/ 112 h 286"/>
                <a:gd name="T34" fmla="*/ 320 w 351"/>
                <a:gd name="T35" fmla="*/ 152 h 286"/>
                <a:gd name="T36" fmla="*/ 327 w 351"/>
                <a:gd name="T37" fmla="*/ 204 h 286"/>
                <a:gd name="T38" fmla="*/ 329 w 351"/>
                <a:gd name="T39" fmla="*/ 249 h 286"/>
                <a:gd name="T40" fmla="*/ 351 w 351"/>
                <a:gd name="T41" fmla="*/ 264 h 286"/>
                <a:gd name="T42" fmla="*/ 335 w 351"/>
                <a:gd name="T43" fmla="*/ 286 h 286"/>
                <a:gd name="T44" fmla="*/ 294 w 351"/>
                <a:gd name="T45" fmla="*/ 260 h 286"/>
                <a:gd name="T46" fmla="*/ 273 w 351"/>
                <a:gd name="T47" fmla="*/ 262 h 286"/>
                <a:gd name="T48" fmla="*/ 252 w 351"/>
                <a:gd name="T49" fmla="*/ 256 h 286"/>
                <a:gd name="T50" fmla="*/ 253 w 351"/>
                <a:gd name="T51" fmla="*/ 241 h 286"/>
                <a:gd name="T52" fmla="*/ 240 w 351"/>
                <a:gd name="T53" fmla="*/ 236 h 286"/>
                <a:gd name="T54" fmla="*/ 10 w 351"/>
                <a:gd name="T55" fmla="*/ 280 h 286"/>
                <a:gd name="T56" fmla="*/ 0 w 351"/>
                <a:gd name="T57" fmla="*/ 267 h 286"/>
                <a:gd name="T58" fmla="*/ 35 w 351"/>
                <a:gd name="T59" fmla="*/ 216 h 286"/>
                <a:gd name="T60" fmla="*/ 27 w 351"/>
                <a:gd name="T61" fmla="*/ 192 h 28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51"/>
                <a:gd name="T94" fmla="*/ 0 h 286"/>
                <a:gd name="T95" fmla="*/ 351 w 351"/>
                <a:gd name="T96" fmla="*/ 286 h 28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51" h="286">
                  <a:moveTo>
                    <a:pt x="27" y="192"/>
                  </a:moveTo>
                  <a:lnTo>
                    <a:pt x="60" y="175"/>
                  </a:lnTo>
                  <a:lnTo>
                    <a:pt x="105" y="171"/>
                  </a:lnTo>
                  <a:lnTo>
                    <a:pt x="116" y="156"/>
                  </a:lnTo>
                  <a:lnTo>
                    <a:pt x="132" y="154"/>
                  </a:lnTo>
                  <a:lnTo>
                    <a:pt x="141" y="138"/>
                  </a:lnTo>
                  <a:lnTo>
                    <a:pt x="156" y="132"/>
                  </a:lnTo>
                  <a:lnTo>
                    <a:pt x="149" y="102"/>
                  </a:lnTo>
                  <a:lnTo>
                    <a:pt x="140" y="94"/>
                  </a:lnTo>
                  <a:lnTo>
                    <a:pt x="159" y="70"/>
                  </a:lnTo>
                  <a:lnTo>
                    <a:pt x="171" y="70"/>
                  </a:lnTo>
                  <a:lnTo>
                    <a:pt x="212" y="19"/>
                  </a:lnTo>
                  <a:lnTo>
                    <a:pt x="275" y="0"/>
                  </a:lnTo>
                  <a:lnTo>
                    <a:pt x="282" y="48"/>
                  </a:lnTo>
                  <a:lnTo>
                    <a:pt x="285" y="46"/>
                  </a:lnTo>
                  <a:lnTo>
                    <a:pt x="300" y="63"/>
                  </a:lnTo>
                  <a:lnTo>
                    <a:pt x="301" y="112"/>
                  </a:lnTo>
                  <a:lnTo>
                    <a:pt x="320" y="152"/>
                  </a:lnTo>
                  <a:lnTo>
                    <a:pt x="327" y="204"/>
                  </a:lnTo>
                  <a:lnTo>
                    <a:pt x="329" y="249"/>
                  </a:lnTo>
                  <a:lnTo>
                    <a:pt x="351" y="264"/>
                  </a:lnTo>
                  <a:lnTo>
                    <a:pt x="335" y="286"/>
                  </a:lnTo>
                  <a:lnTo>
                    <a:pt x="294" y="260"/>
                  </a:lnTo>
                  <a:lnTo>
                    <a:pt x="273" y="262"/>
                  </a:lnTo>
                  <a:lnTo>
                    <a:pt x="252" y="256"/>
                  </a:lnTo>
                  <a:lnTo>
                    <a:pt x="253" y="241"/>
                  </a:lnTo>
                  <a:lnTo>
                    <a:pt x="240" y="236"/>
                  </a:lnTo>
                  <a:lnTo>
                    <a:pt x="10" y="280"/>
                  </a:lnTo>
                  <a:lnTo>
                    <a:pt x="0" y="267"/>
                  </a:lnTo>
                  <a:lnTo>
                    <a:pt x="35" y="216"/>
                  </a:lnTo>
                  <a:lnTo>
                    <a:pt x="27" y="192"/>
                  </a:lnTo>
                  <a:close/>
                </a:path>
              </a:pathLst>
            </a:custGeom>
            <a:grpFill/>
            <a:ln>
              <a:solidFill>
                <a:schemeClr val="accent2">
                  <a:lumMod val="75000"/>
                </a:schemeClr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9" name="Freeform 75"/>
            <p:cNvSpPr>
              <a:spLocks/>
            </p:cNvSpPr>
            <p:nvPr/>
          </p:nvSpPr>
          <p:spPr bwMode="auto">
            <a:xfrm>
              <a:off x="4499" y="1247"/>
              <a:ext cx="93" cy="172"/>
            </a:xfrm>
            <a:custGeom>
              <a:avLst/>
              <a:gdLst>
                <a:gd name="T0" fmla="*/ 0 w 93"/>
                <a:gd name="T1" fmla="*/ 18 h 172"/>
                <a:gd name="T2" fmla="*/ 68 w 93"/>
                <a:gd name="T3" fmla="*/ 0 h 172"/>
                <a:gd name="T4" fmla="*/ 93 w 93"/>
                <a:gd name="T5" fmla="*/ 47 h 172"/>
                <a:gd name="T6" fmla="*/ 80 w 93"/>
                <a:gd name="T7" fmla="*/ 59 h 172"/>
                <a:gd name="T8" fmla="*/ 85 w 93"/>
                <a:gd name="T9" fmla="*/ 163 h 172"/>
                <a:gd name="T10" fmla="*/ 46 w 93"/>
                <a:gd name="T11" fmla="*/ 172 h 172"/>
                <a:gd name="T12" fmla="*/ 27 w 93"/>
                <a:gd name="T13" fmla="*/ 129 h 172"/>
                <a:gd name="T14" fmla="*/ 26 w 93"/>
                <a:gd name="T15" fmla="*/ 78 h 172"/>
                <a:gd name="T16" fmla="*/ 9 w 93"/>
                <a:gd name="T17" fmla="*/ 63 h 172"/>
                <a:gd name="T18" fmla="*/ 0 w 93"/>
                <a:gd name="T19" fmla="*/ 18 h 17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3"/>
                <a:gd name="T31" fmla="*/ 0 h 172"/>
                <a:gd name="T32" fmla="*/ 93 w 93"/>
                <a:gd name="T33" fmla="*/ 172 h 17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3" h="172">
                  <a:moveTo>
                    <a:pt x="0" y="18"/>
                  </a:moveTo>
                  <a:lnTo>
                    <a:pt x="68" y="0"/>
                  </a:lnTo>
                  <a:lnTo>
                    <a:pt x="93" y="47"/>
                  </a:lnTo>
                  <a:lnTo>
                    <a:pt x="80" y="59"/>
                  </a:lnTo>
                  <a:lnTo>
                    <a:pt x="85" y="163"/>
                  </a:lnTo>
                  <a:lnTo>
                    <a:pt x="46" y="172"/>
                  </a:lnTo>
                  <a:lnTo>
                    <a:pt x="27" y="129"/>
                  </a:lnTo>
                  <a:lnTo>
                    <a:pt x="26" y="78"/>
                  </a:lnTo>
                  <a:lnTo>
                    <a:pt x="9" y="63"/>
                  </a:lnTo>
                  <a:lnTo>
                    <a:pt x="0" y="18"/>
                  </a:lnTo>
                  <a:close/>
                </a:path>
              </a:pathLst>
            </a:custGeom>
            <a:grpFill/>
            <a:ln>
              <a:solidFill>
                <a:schemeClr val="accent2">
                  <a:lumMod val="75000"/>
                </a:schemeClr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0" name="Freeform 76"/>
            <p:cNvSpPr>
              <a:spLocks/>
            </p:cNvSpPr>
            <p:nvPr/>
          </p:nvSpPr>
          <p:spPr bwMode="auto">
            <a:xfrm>
              <a:off x="4544" y="1381"/>
              <a:ext cx="198" cy="90"/>
            </a:xfrm>
            <a:custGeom>
              <a:avLst/>
              <a:gdLst>
                <a:gd name="T0" fmla="*/ 0 w 198"/>
                <a:gd name="T1" fmla="*/ 36 h 90"/>
                <a:gd name="T2" fmla="*/ 101 w 198"/>
                <a:gd name="T3" fmla="*/ 11 h 90"/>
                <a:gd name="T4" fmla="*/ 113 w 198"/>
                <a:gd name="T5" fmla="*/ 12 h 90"/>
                <a:gd name="T6" fmla="*/ 125 w 198"/>
                <a:gd name="T7" fmla="*/ 0 h 90"/>
                <a:gd name="T8" fmla="*/ 135 w 198"/>
                <a:gd name="T9" fmla="*/ 6 h 90"/>
                <a:gd name="T10" fmla="*/ 123 w 198"/>
                <a:gd name="T11" fmla="*/ 32 h 90"/>
                <a:gd name="T12" fmla="*/ 144 w 198"/>
                <a:gd name="T13" fmla="*/ 30 h 90"/>
                <a:gd name="T14" fmla="*/ 156 w 198"/>
                <a:gd name="T15" fmla="*/ 50 h 90"/>
                <a:gd name="T16" fmla="*/ 170 w 198"/>
                <a:gd name="T17" fmla="*/ 52 h 90"/>
                <a:gd name="T18" fmla="*/ 180 w 198"/>
                <a:gd name="T19" fmla="*/ 49 h 90"/>
                <a:gd name="T20" fmla="*/ 180 w 198"/>
                <a:gd name="T21" fmla="*/ 38 h 90"/>
                <a:gd name="T22" fmla="*/ 163 w 198"/>
                <a:gd name="T23" fmla="*/ 24 h 90"/>
                <a:gd name="T24" fmla="*/ 176 w 198"/>
                <a:gd name="T25" fmla="*/ 23 h 90"/>
                <a:gd name="T26" fmla="*/ 198 w 198"/>
                <a:gd name="T27" fmla="*/ 53 h 90"/>
                <a:gd name="T28" fmla="*/ 177 w 198"/>
                <a:gd name="T29" fmla="*/ 71 h 90"/>
                <a:gd name="T30" fmla="*/ 153 w 198"/>
                <a:gd name="T31" fmla="*/ 62 h 90"/>
                <a:gd name="T32" fmla="*/ 138 w 198"/>
                <a:gd name="T33" fmla="*/ 84 h 90"/>
                <a:gd name="T34" fmla="*/ 108 w 198"/>
                <a:gd name="T35" fmla="*/ 62 h 90"/>
                <a:gd name="T36" fmla="*/ 8 w 198"/>
                <a:gd name="T37" fmla="*/ 90 h 90"/>
                <a:gd name="T38" fmla="*/ 0 w 198"/>
                <a:gd name="T39" fmla="*/ 36 h 9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98"/>
                <a:gd name="T61" fmla="*/ 0 h 90"/>
                <a:gd name="T62" fmla="*/ 198 w 198"/>
                <a:gd name="T63" fmla="*/ 90 h 9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98" h="90">
                  <a:moveTo>
                    <a:pt x="0" y="36"/>
                  </a:moveTo>
                  <a:lnTo>
                    <a:pt x="101" y="11"/>
                  </a:lnTo>
                  <a:lnTo>
                    <a:pt x="113" y="12"/>
                  </a:lnTo>
                  <a:lnTo>
                    <a:pt x="125" y="0"/>
                  </a:lnTo>
                  <a:lnTo>
                    <a:pt x="135" y="6"/>
                  </a:lnTo>
                  <a:lnTo>
                    <a:pt x="123" y="32"/>
                  </a:lnTo>
                  <a:lnTo>
                    <a:pt x="144" y="30"/>
                  </a:lnTo>
                  <a:lnTo>
                    <a:pt x="156" y="50"/>
                  </a:lnTo>
                  <a:lnTo>
                    <a:pt x="170" y="52"/>
                  </a:lnTo>
                  <a:lnTo>
                    <a:pt x="180" y="49"/>
                  </a:lnTo>
                  <a:lnTo>
                    <a:pt x="180" y="38"/>
                  </a:lnTo>
                  <a:lnTo>
                    <a:pt x="163" y="24"/>
                  </a:lnTo>
                  <a:lnTo>
                    <a:pt x="176" y="23"/>
                  </a:lnTo>
                  <a:lnTo>
                    <a:pt x="198" y="53"/>
                  </a:lnTo>
                  <a:lnTo>
                    <a:pt x="177" y="71"/>
                  </a:lnTo>
                  <a:lnTo>
                    <a:pt x="153" y="62"/>
                  </a:lnTo>
                  <a:lnTo>
                    <a:pt x="138" y="84"/>
                  </a:lnTo>
                  <a:lnTo>
                    <a:pt x="108" y="62"/>
                  </a:lnTo>
                  <a:lnTo>
                    <a:pt x="8" y="90"/>
                  </a:lnTo>
                  <a:lnTo>
                    <a:pt x="0" y="36"/>
                  </a:lnTo>
                  <a:close/>
                </a:path>
              </a:pathLst>
            </a:custGeom>
            <a:grpFill/>
            <a:ln>
              <a:solidFill>
                <a:schemeClr val="accent2">
                  <a:lumMod val="75000"/>
                </a:schemeClr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1" name="Freeform 77"/>
            <p:cNvSpPr>
              <a:spLocks/>
            </p:cNvSpPr>
            <p:nvPr/>
          </p:nvSpPr>
          <p:spPr bwMode="auto">
            <a:xfrm>
              <a:off x="4551" y="1449"/>
              <a:ext cx="103" cy="79"/>
            </a:xfrm>
            <a:custGeom>
              <a:avLst/>
              <a:gdLst>
                <a:gd name="T0" fmla="*/ 0 w 103"/>
                <a:gd name="T1" fmla="*/ 20 h 79"/>
                <a:gd name="T2" fmla="*/ 79 w 103"/>
                <a:gd name="T3" fmla="*/ 0 h 79"/>
                <a:gd name="T4" fmla="*/ 103 w 103"/>
                <a:gd name="T5" fmla="*/ 36 h 79"/>
                <a:gd name="T6" fmla="*/ 89 w 103"/>
                <a:gd name="T7" fmla="*/ 52 h 79"/>
                <a:gd name="T8" fmla="*/ 64 w 103"/>
                <a:gd name="T9" fmla="*/ 46 h 79"/>
                <a:gd name="T10" fmla="*/ 25 w 103"/>
                <a:gd name="T11" fmla="*/ 79 h 79"/>
                <a:gd name="T12" fmla="*/ 4 w 103"/>
                <a:gd name="T13" fmla="*/ 62 h 79"/>
                <a:gd name="T14" fmla="*/ 0 w 103"/>
                <a:gd name="T15" fmla="*/ 20 h 7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3"/>
                <a:gd name="T25" fmla="*/ 0 h 79"/>
                <a:gd name="T26" fmla="*/ 103 w 103"/>
                <a:gd name="T27" fmla="*/ 79 h 7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3" h="79">
                  <a:moveTo>
                    <a:pt x="0" y="20"/>
                  </a:moveTo>
                  <a:lnTo>
                    <a:pt x="79" y="0"/>
                  </a:lnTo>
                  <a:lnTo>
                    <a:pt x="103" y="36"/>
                  </a:lnTo>
                  <a:lnTo>
                    <a:pt x="89" y="52"/>
                  </a:lnTo>
                  <a:lnTo>
                    <a:pt x="64" y="46"/>
                  </a:lnTo>
                  <a:lnTo>
                    <a:pt x="25" y="79"/>
                  </a:lnTo>
                  <a:lnTo>
                    <a:pt x="4" y="62"/>
                  </a:lnTo>
                  <a:lnTo>
                    <a:pt x="0" y="20"/>
                  </a:lnTo>
                  <a:close/>
                </a:path>
              </a:pathLst>
            </a:custGeom>
            <a:grpFill/>
            <a:ln>
              <a:solidFill>
                <a:schemeClr val="accent2">
                  <a:lumMod val="75000"/>
                </a:schemeClr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2" name="Freeform 78"/>
            <p:cNvSpPr>
              <a:spLocks/>
            </p:cNvSpPr>
            <p:nvPr/>
          </p:nvSpPr>
          <p:spPr bwMode="auto">
            <a:xfrm>
              <a:off x="4567" y="1214"/>
              <a:ext cx="109" cy="194"/>
            </a:xfrm>
            <a:custGeom>
              <a:avLst/>
              <a:gdLst>
                <a:gd name="T0" fmla="*/ 23 w 109"/>
                <a:gd name="T1" fmla="*/ 0 h 194"/>
                <a:gd name="T2" fmla="*/ 0 w 109"/>
                <a:gd name="T3" fmla="*/ 34 h 194"/>
                <a:gd name="T4" fmla="*/ 25 w 109"/>
                <a:gd name="T5" fmla="*/ 79 h 194"/>
                <a:gd name="T6" fmla="*/ 10 w 109"/>
                <a:gd name="T7" fmla="*/ 91 h 194"/>
                <a:gd name="T8" fmla="*/ 16 w 109"/>
                <a:gd name="T9" fmla="*/ 194 h 194"/>
                <a:gd name="T10" fmla="*/ 77 w 109"/>
                <a:gd name="T11" fmla="*/ 179 h 194"/>
                <a:gd name="T12" fmla="*/ 93 w 109"/>
                <a:gd name="T13" fmla="*/ 179 h 194"/>
                <a:gd name="T14" fmla="*/ 102 w 109"/>
                <a:gd name="T15" fmla="*/ 168 h 194"/>
                <a:gd name="T16" fmla="*/ 102 w 109"/>
                <a:gd name="T17" fmla="*/ 149 h 194"/>
                <a:gd name="T18" fmla="*/ 109 w 109"/>
                <a:gd name="T19" fmla="*/ 137 h 194"/>
                <a:gd name="T20" fmla="*/ 75 w 109"/>
                <a:gd name="T21" fmla="*/ 122 h 194"/>
                <a:gd name="T22" fmla="*/ 31 w 109"/>
                <a:gd name="T23" fmla="*/ 9 h 194"/>
                <a:gd name="T24" fmla="*/ 23 w 109"/>
                <a:gd name="T25" fmla="*/ 0 h 1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09"/>
                <a:gd name="T40" fmla="*/ 0 h 194"/>
                <a:gd name="T41" fmla="*/ 109 w 109"/>
                <a:gd name="T42" fmla="*/ 194 h 19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09" h="194">
                  <a:moveTo>
                    <a:pt x="23" y="0"/>
                  </a:moveTo>
                  <a:lnTo>
                    <a:pt x="0" y="34"/>
                  </a:lnTo>
                  <a:lnTo>
                    <a:pt x="25" y="79"/>
                  </a:lnTo>
                  <a:lnTo>
                    <a:pt x="10" y="91"/>
                  </a:lnTo>
                  <a:lnTo>
                    <a:pt x="16" y="194"/>
                  </a:lnTo>
                  <a:lnTo>
                    <a:pt x="77" y="179"/>
                  </a:lnTo>
                  <a:lnTo>
                    <a:pt x="93" y="179"/>
                  </a:lnTo>
                  <a:lnTo>
                    <a:pt x="102" y="168"/>
                  </a:lnTo>
                  <a:lnTo>
                    <a:pt x="102" y="149"/>
                  </a:lnTo>
                  <a:lnTo>
                    <a:pt x="109" y="137"/>
                  </a:lnTo>
                  <a:lnTo>
                    <a:pt x="75" y="122"/>
                  </a:lnTo>
                  <a:lnTo>
                    <a:pt x="31" y="9"/>
                  </a:lnTo>
                  <a:lnTo>
                    <a:pt x="23" y="0"/>
                  </a:lnTo>
                  <a:close/>
                </a:path>
              </a:pathLst>
            </a:custGeom>
            <a:grpFill/>
            <a:ln>
              <a:solidFill>
                <a:schemeClr val="accent2">
                  <a:lumMod val="75000"/>
                </a:schemeClr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defTabSz="156742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8" name="Freeform 64"/>
          <p:cNvSpPr>
            <a:spLocks/>
          </p:cNvSpPr>
          <p:nvPr/>
        </p:nvSpPr>
        <p:spPr bwMode="auto">
          <a:xfrm>
            <a:off x="13951907" y="4248123"/>
            <a:ext cx="1143000" cy="503238"/>
          </a:xfrm>
          <a:custGeom>
            <a:avLst/>
            <a:gdLst>
              <a:gd name="T0" fmla="*/ 0 w 270"/>
              <a:gd name="T1" fmla="*/ 2147483647 h 111"/>
              <a:gd name="T2" fmla="*/ 2147483647 w 270"/>
              <a:gd name="T3" fmla="*/ 0 h 111"/>
              <a:gd name="T4" fmla="*/ 2147483647 w 270"/>
              <a:gd name="T5" fmla="*/ 2147483647 h 111"/>
              <a:gd name="T6" fmla="*/ 2147483647 w 270"/>
              <a:gd name="T7" fmla="*/ 2147483647 h 111"/>
              <a:gd name="T8" fmla="*/ 2147483647 w 270"/>
              <a:gd name="T9" fmla="*/ 2147483647 h 111"/>
              <a:gd name="T10" fmla="*/ 2147483647 w 270"/>
              <a:gd name="T11" fmla="*/ 2147483647 h 111"/>
              <a:gd name="T12" fmla="*/ 2147483647 w 270"/>
              <a:gd name="T13" fmla="*/ 2147483647 h 111"/>
              <a:gd name="T14" fmla="*/ 2147483647 w 270"/>
              <a:gd name="T15" fmla="*/ 2147483647 h 111"/>
              <a:gd name="T16" fmla="*/ 2147483647 w 270"/>
              <a:gd name="T17" fmla="*/ 2147483647 h 111"/>
              <a:gd name="T18" fmla="*/ 2147483647 w 270"/>
              <a:gd name="T19" fmla="*/ 2147483647 h 111"/>
              <a:gd name="T20" fmla="*/ 2147483647 w 270"/>
              <a:gd name="T21" fmla="*/ 2147483647 h 111"/>
              <a:gd name="T22" fmla="*/ 2147483647 w 270"/>
              <a:gd name="T23" fmla="*/ 2147483647 h 111"/>
              <a:gd name="T24" fmla="*/ 2147483647 w 270"/>
              <a:gd name="T25" fmla="*/ 2147483647 h 111"/>
              <a:gd name="T26" fmla="*/ 2147483647 w 270"/>
              <a:gd name="T27" fmla="*/ 2147483647 h 111"/>
              <a:gd name="T28" fmla="*/ 2147483647 w 270"/>
              <a:gd name="T29" fmla="*/ 2147483647 h 111"/>
              <a:gd name="T30" fmla="*/ 2147483647 w 270"/>
              <a:gd name="T31" fmla="*/ 2147483647 h 111"/>
              <a:gd name="T32" fmla="*/ 0 w 270"/>
              <a:gd name="T33" fmla="*/ 2147483647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70"/>
              <a:gd name="T52" fmla="*/ 0 h 111"/>
              <a:gd name="T53" fmla="*/ 270 w 270"/>
              <a:gd name="T54" fmla="*/ 111 h 111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70" h="111">
                <a:moveTo>
                  <a:pt x="0" y="38"/>
                </a:moveTo>
                <a:lnTo>
                  <a:pt x="201" y="0"/>
                </a:lnTo>
                <a:lnTo>
                  <a:pt x="234" y="76"/>
                </a:lnTo>
                <a:lnTo>
                  <a:pt x="269" y="68"/>
                </a:lnTo>
                <a:lnTo>
                  <a:pt x="270" y="106"/>
                </a:lnTo>
                <a:lnTo>
                  <a:pt x="242" y="111"/>
                </a:lnTo>
                <a:lnTo>
                  <a:pt x="217" y="86"/>
                </a:lnTo>
                <a:lnTo>
                  <a:pt x="201" y="56"/>
                </a:lnTo>
                <a:lnTo>
                  <a:pt x="198" y="14"/>
                </a:lnTo>
                <a:lnTo>
                  <a:pt x="186" y="35"/>
                </a:lnTo>
                <a:lnTo>
                  <a:pt x="200" y="98"/>
                </a:lnTo>
                <a:lnTo>
                  <a:pt x="141" y="107"/>
                </a:lnTo>
                <a:lnTo>
                  <a:pt x="139" y="61"/>
                </a:lnTo>
                <a:lnTo>
                  <a:pt x="103" y="41"/>
                </a:lnTo>
                <a:lnTo>
                  <a:pt x="72" y="36"/>
                </a:lnTo>
                <a:lnTo>
                  <a:pt x="8" y="68"/>
                </a:lnTo>
                <a:lnTo>
                  <a:pt x="0" y="38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defTabSz="1567423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6" name="Straight Arrow Connector 45"/>
          <p:cNvCxnSpPr/>
          <p:nvPr/>
        </p:nvCxnSpPr>
        <p:spPr>
          <a:xfrm rot="10800000" flipV="1">
            <a:off x="14735175" y="4287330"/>
            <a:ext cx="457200" cy="15240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>
            <a:off x="13983628" y="3307994"/>
            <a:ext cx="1905000" cy="53340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endCxn id="85" idx="9"/>
          </p:cNvCxnSpPr>
          <p:nvPr/>
        </p:nvCxnSpPr>
        <p:spPr>
          <a:xfrm rot="10800000">
            <a:off x="14333538" y="4994107"/>
            <a:ext cx="858837" cy="784225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16200000" flipV="1">
            <a:off x="13383174" y="5748013"/>
            <a:ext cx="2592387" cy="971550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12" name="Picture 2" descr="Image result for guam island outline"/>
          <p:cNvPicPr>
            <a:picLocks noChangeAspect="1" noChangeArrowheads="1"/>
          </p:cNvPicPr>
          <p:nvPr/>
        </p:nvPicPr>
        <p:blipFill>
          <a:blip r:embed="rId60">
            <a:extLst>
              <a:ext uri="{BEBA8EAE-BF5A-486C-A8C5-ECC9F3942E4B}">
                <a14:imgProps xmlns:a14="http://schemas.microsoft.com/office/drawing/2010/main">
                  <a14:imgLayer r:embed="rId61">
                    <a14:imgEffect>
                      <a14:sharpenSoften amount="25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3826" y="9907550"/>
            <a:ext cx="847810" cy="1077869"/>
          </a:xfrm>
          <a:prstGeom prst="rect">
            <a:avLst/>
          </a:prstGeom>
          <a:blipFill>
            <a:blip r:embed="rId62"/>
            <a:tile tx="0" ty="0" sx="100000" sy="100000" flip="none" algn="tl"/>
          </a:blipFill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</TotalTime>
  <Words>221</Words>
  <Application>Microsoft Office PowerPoint</Application>
  <PresentationFormat>Custom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NMCI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Strong, Christy E CIV NAVFAC HQ, SB</dc:creator>
  <cp:lastModifiedBy>Logan, Keith CIV NAVFAC MIDLANT, Staff</cp:lastModifiedBy>
  <cp:revision>131</cp:revision>
  <cp:lastPrinted>2017-11-08T16:25:03Z</cp:lastPrinted>
  <dcterms:created xsi:type="dcterms:W3CDTF">2011-06-01T16:43:55Z</dcterms:created>
  <dcterms:modified xsi:type="dcterms:W3CDTF">2018-06-04T12:21:07Z</dcterms:modified>
</cp:coreProperties>
</file>