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46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6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5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28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12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10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0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14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16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1B726-CDED-4B43-828D-BA741F601F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704D875-E378-473F-99CB-B402C5D518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2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EDDE-0A6A-42FD-A7D9-AF0E6E9BB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722" y="4079630"/>
            <a:ext cx="9448555" cy="2588456"/>
          </a:xfrm>
        </p:spPr>
        <p:txBody>
          <a:bodyPr>
            <a:normAutofit fontScale="90000"/>
          </a:bodyPr>
          <a:lstStyle/>
          <a:p>
            <a:r>
              <a:rPr lang="en-US" sz="19900" b="1" dirty="0"/>
              <a:t>Math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9B793-1E11-4D51-866B-87016CAD7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9305" y="1927275"/>
            <a:ext cx="8892645" cy="1501726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Welcome to word problems</a:t>
            </a:r>
          </a:p>
          <a:p>
            <a:endParaRPr lang="en-US" sz="2400" b="1" dirty="0"/>
          </a:p>
          <a:p>
            <a:r>
              <a:rPr lang="en-US" sz="2400" b="1" dirty="0"/>
              <a:t>				Prepared by: teacher </a:t>
            </a:r>
            <a:r>
              <a:rPr lang="en-US" sz="2400" b="1" dirty="0" err="1"/>
              <a:t>melanie</a:t>
            </a:r>
            <a:r>
              <a:rPr lang="en-US" sz="2400" b="1" dirty="0"/>
              <a:t>  </a:t>
            </a:r>
          </a:p>
        </p:txBody>
      </p:sp>
      <p:pic>
        <p:nvPicPr>
          <p:cNvPr id="1026" name="Picture 2" descr="Teacher Caricature">
            <a:extLst>
              <a:ext uri="{FF2B5EF4-FFF2-40B4-BE49-F238E27FC236}">
                <a16:creationId xmlns:a16="http://schemas.microsoft.com/office/drawing/2014/main" id="{6E4A40E6-904E-42A3-BFC5-79A654D6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830" y="3530990"/>
            <a:ext cx="2286662" cy="31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E5D8-8A5F-45FA-9FBE-6926BF77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to be used: </a:t>
            </a:r>
            <a:br>
              <a:rPr lang="en-US" dirty="0"/>
            </a:br>
            <a:r>
              <a:rPr lang="en-US" dirty="0"/>
              <a:t>                   subtraction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DFD12-18BB-4CF5-9126-767D73E76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701" y="1853754"/>
            <a:ext cx="9917724" cy="4158050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                                                        			      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 </a:t>
            </a:r>
            <a:r>
              <a:rPr lang="en-US" sz="3900" b="1" i="1" dirty="0"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9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   </a:t>
            </a:r>
            <a:r>
              <a:rPr lang="en-US" sz="45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fewer 				</a:t>
            </a:r>
          </a:p>
          <a:p>
            <a:pPr lvl="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</a:t>
            </a:r>
            <a:r>
              <a:rPr lang="en-US" sz="67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less	</a:t>
            </a:r>
            <a:r>
              <a:rPr lang="en-US" sz="35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		 						       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difference </a:t>
            </a:r>
          </a:p>
          <a:p>
            <a:pPr lvl="7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5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</a:t>
            </a:r>
            <a:r>
              <a:rPr lang="en-US" sz="4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how many more </a:t>
            </a:r>
            <a:endParaRPr lang="en-US" sz="35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DaunPenh" panose="01010101010101010101" pitchFamily="2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how many left </a:t>
            </a:r>
          </a:p>
          <a:p>
            <a:pPr lvl="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5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</a:t>
            </a: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change</a:t>
            </a:r>
            <a:r>
              <a:rPr lang="en-US" sz="4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51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minus </a:t>
            </a:r>
          </a:p>
          <a:p>
            <a:pPr lvl="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take away </a:t>
            </a:r>
          </a:p>
          <a:p>
            <a:endParaRPr lang="en-US" dirty="0"/>
          </a:p>
        </p:txBody>
      </p:sp>
      <p:pic>
        <p:nvPicPr>
          <p:cNvPr id="2050" name="Picture 2" descr="Teacher Caricature">
            <a:extLst>
              <a:ext uri="{FF2B5EF4-FFF2-40B4-BE49-F238E27FC236}">
                <a16:creationId xmlns:a16="http://schemas.microsoft.com/office/drawing/2014/main" id="{33383EA1-1AC6-4384-B3A1-9964C627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27" y="2043202"/>
            <a:ext cx="2723715" cy="37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3AD1-6D73-4896-8C41-E28C434C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OPERATION TO BE USE: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			addition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E1584-29B2-493C-8EF5-E905EE06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909841" cy="4037749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                                                  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 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DaunPenh" panose="01010101010101010101" pitchFamily="2" charset="0"/>
            </a:endParaRP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in all 						         </a:t>
            </a:r>
          </a:p>
          <a:p>
            <a:pPr lvl="6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total</a:t>
            </a:r>
            <a:r>
              <a:rPr lang="en-US" sz="3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						        </a:t>
            </a: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sum 						         </a:t>
            </a:r>
          </a:p>
          <a:p>
            <a:pPr lvl="6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altogether</a:t>
            </a:r>
            <a:r>
              <a:rPr lang="en-US" sz="3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						</a:t>
            </a:r>
          </a:p>
          <a:p>
            <a:pPr marL="1143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add 						</a:t>
            </a:r>
          </a:p>
          <a:p>
            <a:pPr marL="3257550" lvl="7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both 	</a:t>
            </a:r>
            <a:r>
              <a:rPr lang="en-US" sz="3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						</a:t>
            </a: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plus 	</a:t>
            </a:r>
            <a:r>
              <a:rPr 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						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							 </a:t>
            </a:r>
          </a:p>
          <a:p>
            <a:endParaRPr lang="en-US" dirty="0"/>
          </a:p>
        </p:txBody>
      </p:sp>
      <p:pic>
        <p:nvPicPr>
          <p:cNvPr id="3074" name="Picture 2" descr="Teacher Caricature">
            <a:extLst>
              <a:ext uri="{FF2B5EF4-FFF2-40B4-BE49-F238E27FC236}">
                <a16:creationId xmlns:a16="http://schemas.microsoft.com/office/drawing/2014/main" id="{A111D73C-B658-40B9-91F6-6AC7F4C9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89" y="1391418"/>
            <a:ext cx="38100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4F58-4723-4B61-8AD0-E0DC9918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watch this!</a:t>
            </a:r>
          </a:p>
        </p:txBody>
      </p:sp>
      <p:pic>
        <p:nvPicPr>
          <p:cNvPr id="4" name="Grade 2 Math 6.13, Word problem solving, choose the operation">
            <a:hlinkClick r:id="" action="ppaction://media"/>
            <a:extLst>
              <a:ext uri="{FF2B5EF4-FFF2-40B4-BE49-F238E27FC236}">
                <a16:creationId xmlns:a16="http://schemas.microsoft.com/office/drawing/2014/main" id="{2963D3C5-30CC-480C-AF82-100088FB47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785" y="1392702"/>
            <a:ext cx="9603274" cy="4073061"/>
          </a:xfrm>
        </p:spPr>
      </p:pic>
    </p:spTree>
    <p:extLst>
      <p:ext uri="{BB962C8B-B14F-4D97-AF65-F5344CB8AC3E}">
        <p14:creationId xmlns:p14="http://schemas.microsoft.com/office/powerpoint/2010/main" val="35386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EA24-7534-4DC8-B9C0-0E41B474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Worksheet. </a:t>
            </a:r>
            <a:br>
              <a:rPr lang="en-US" dirty="0"/>
            </a:br>
            <a:r>
              <a:rPr lang="en-US" dirty="0"/>
              <a:t>       Copy and answer on your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8751-3E0E-43BC-9B14-C886C126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1.</a:t>
            </a:r>
            <a:r>
              <a:rPr lang="en-US" sz="28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Four ducklings were playing on the left side of the pond. Three ducklings were playing on the right side of the pond. How many ducklings were playing </a:t>
            </a:r>
            <a:r>
              <a:rPr lang="en-US" sz="2800" b="1" i="1" u="sng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in all? 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clue words were already underline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098" name="Picture 2" descr="Teacher Caricature">
            <a:extLst>
              <a:ext uri="{FF2B5EF4-FFF2-40B4-BE49-F238E27FC236}">
                <a16:creationId xmlns:a16="http://schemas.microsoft.com/office/drawing/2014/main" id="{06457706-B8C5-4BB9-A54D-8E0834B3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129" y="3720118"/>
            <a:ext cx="2287742" cy="31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86B72-FA4A-4B4A-8F35-D9F32C191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2.</a:t>
            </a:r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 </a:t>
            </a:r>
            <a:r>
              <a:rPr lang="en-US" sz="44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Rose had five flowers until she lost one flower. How many flowers does </a:t>
            </a:r>
            <a:r>
              <a:rPr lang="en-US" sz="4400" b="1" i="1" u="sng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he have left? </a:t>
            </a:r>
          </a:p>
          <a:p>
            <a:endParaRPr lang="en-US" dirty="0"/>
          </a:p>
        </p:txBody>
      </p:sp>
      <p:pic>
        <p:nvPicPr>
          <p:cNvPr id="5122" name="Picture 2" descr="Teacher Caricature">
            <a:extLst>
              <a:ext uri="{FF2B5EF4-FFF2-40B4-BE49-F238E27FC236}">
                <a16:creationId xmlns:a16="http://schemas.microsoft.com/office/drawing/2014/main" id="{22C3FE15-2EC4-425C-AD5F-E511D00D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728" y="3720332"/>
            <a:ext cx="2261382" cy="31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92FB4-84B1-4469-971C-17AC9EACB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3.</a:t>
            </a:r>
            <a:r>
              <a:rPr lang="en-US" sz="40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Five frogs sat on a log at the edge of the pond. Three frogs hopped off. How many frogs </a:t>
            </a:r>
            <a:r>
              <a:rPr lang="en-US" sz="4000" b="1" i="1" u="sng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are left </a:t>
            </a:r>
            <a:r>
              <a:rPr lang="en-US" sz="40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on the log? </a:t>
            </a:r>
          </a:p>
          <a:p>
            <a:endParaRPr lang="en-US" dirty="0"/>
          </a:p>
        </p:txBody>
      </p:sp>
      <p:pic>
        <p:nvPicPr>
          <p:cNvPr id="6146" name="Picture 2" descr="Teacher Caricature">
            <a:extLst>
              <a:ext uri="{FF2B5EF4-FFF2-40B4-BE49-F238E27FC236}">
                <a16:creationId xmlns:a16="http://schemas.microsoft.com/office/drawing/2014/main" id="{A003C529-21D1-42C7-853E-5756D697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5" y="4227257"/>
            <a:ext cx="1845536" cy="256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7AAEE-1299-4AB6-8A44-37A71352D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4. </a:t>
            </a:r>
            <a:r>
              <a:rPr lang="en-US" sz="40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Ross and Skippy went fishing at the pond. Ross caught four perch and three sunfish. How many fish did Ross catch </a:t>
            </a:r>
            <a:r>
              <a:rPr lang="en-US" sz="4000" b="1" i="1" u="sng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in all? </a:t>
            </a:r>
          </a:p>
          <a:p>
            <a:endParaRPr lang="en-US" dirty="0"/>
          </a:p>
        </p:txBody>
      </p:sp>
      <p:pic>
        <p:nvPicPr>
          <p:cNvPr id="7170" name="Picture 2" descr="Teacher Caricature">
            <a:extLst>
              <a:ext uri="{FF2B5EF4-FFF2-40B4-BE49-F238E27FC236}">
                <a16:creationId xmlns:a16="http://schemas.microsoft.com/office/drawing/2014/main" id="{A5F12403-6C0B-44C7-B411-8D69292A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21" y="4144751"/>
            <a:ext cx="190500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41E1D-E99D-461B-A916-25C3B92FC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5.</a:t>
            </a:r>
            <a:r>
              <a:rPr lang="en-US" sz="4000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Ross and Skippy went fishing at the pond. Ross caught four perch and three sunfish. How many fish did Ross catch </a:t>
            </a:r>
            <a:r>
              <a:rPr lang="en-US" sz="4000" b="1" u="sng" dirty="0">
                <a:effectLst/>
                <a:latin typeface="Century Gothic" panose="020B0502020202020204" pitchFamily="34" charset="0"/>
                <a:ea typeface="Malgun Gothic" panose="020B0503020000020004" pitchFamily="34" charset="-127"/>
                <a:cs typeface="DaunPenh" panose="01010101010101010101" pitchFamily="2" charset="0"/>
              </a:rPr>
              <a:t>in all? </a:t>
            </a:r>
          </a:p>
          <a:p>
            <a:endParaRPr lang="en-US" dirty="0"/>
          </a:p>
        </p:txBody>
      </p:sp>
      <p:pic>
        <p:nvPicPr>
          <p:cNvPr id="8194" name="Picture 2" descr="Teacher Caricature">
            <a:extLst>
              <a:ext uri="{FF2B5EF4-FFF2-40B4-BE49-F238E27FC236}">
                <a16:creationId xmlns:a16="http://schemas.microsoft.com/office/drawing/2014/main" id="{FD34B3C9-DBB0-4CC2-9B89-C180EB9E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21" y="4144751"/>
            <a:ext cx="190500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5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134</TotalTime>
  <Words>298</Words>
  <Application>Microsoft Office PowerPoint</Application>
  <PresentationFormat>Widescreen</PresentationFormat>
  <Paragraphs>32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Gill Sans MT</vt:lpstr>
      <vt:lpstr>Wingdings</vt:lpstr>
      <vt:lpstr>Gallery</vt:lpstr>
      <vt:lpstr>Math </vt:lpstr>
      <vt:lpstr>Operation to be used:                     subtraction </vt:lpstr>
      <vt:lpstr>OPERATION TO BE USE:    addition </vt:lpstr>
      <vt:lpstr>Let’s watch this!</vt:lpstr>
      <vt:lpstr>Worksheet.         Copy and answer on your notebook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Life Internatinal</dc:creator>
  <cp:lastModifiedBy>Life Internatinal</cp:lastModifiedBy>
  <cp:revision>8</cp:revision>
  <dcterms:created xsi:type="dcterms:W3CDTF">2020-09-30T13:47:31Z</dcterms:created>
  <dcterms:modified xsi:type="dcterms:W3CDTF">2020-10-01T01:18:35Z</dcterms:modified>
</cp:coreProperties>
</file>