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313" r:id="rId2"/>
    <p:sldId id="312" r:id="rId3"/>
    <p:sldId id="177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475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3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6B5FE-A1A2-4E05-8E46-F60BBDE9249E}" type="datetimeFigureOut">
              <a:rPr lang="en-IN" smtClean="0"/>
              <a:t>01-09-2019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CFF09-8D8E-4E2F-AB49-76A8131D8F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0083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newspaper-old-1925-daily-newspaper-2608394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newspaper-old-1925-daily-newspaper-2608394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>
                <a:hlinkClick r:id="rId3"/>
              </a:rPr>
              <a:t>https://pixabay.com/photos/newspaper-old-1925-daily-newspaper-2608394/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63D37E-1DE3-442D-871A-4384A533D64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5283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>
                <a:hlinkClick r:id="rId3"/>
              </a:rPr>
              <a:t>https://pixabay.com/photos/newspaper-old-1925-daily-newspaper-2608394/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63D37E-1DE3-442D-871A-4384A533D64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165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524B10-D166-4570-B7D7-A088AA62EA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0B081E7-C1BD-44D6-92B4-0081CFAC46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ADF945-BA61-4D2B-BA72-3E27BB183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ECC5-D702-4702-A99D-314AD376BFA7}" type="datetimeFigureOut">
              <a:rPr lang="en-IN" smtClean="0"/>
              <a:t>01-09-2019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50604E-F12F-4A63-8F71-D73004A66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8594AB-78AE-4694-8DBE-E7385FE68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1C6E-DED4-42A0-A271-E4AF54576D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6192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B5C303-FD88-489F-ACDD-14304ED3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A0FC23F-635B-496E-9618-FB16D98026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6AAE6DF-5191-4F4C-B63A-E9090BB2C5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5FFBD5-80D8-45DB-AAC4-771CEB9BD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ECC5-D702-4702-A99D-314AD376BFA7}" type="datetimeFigureOut">
              <a:rPr lang="en-IN" smtClean="0"/>
              <a:t>01-09-2019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F6088C-5F61-415D-B594-5D122BC1B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A8FB862-D639-4B88-8158-E6E23BD72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1C6E-DED4-42A0-A271-E4AF54576D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5703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771F29-461E-4027-8B83-8071625F9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2E459B7-38D5-4643-BF43-86FF0B0B0D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389DC2-7953-4652-91D3-077827FB3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ECC5-D702-4702-A99D-314AD376BFA7}" type="datetimeFigureOut">
              <a:rPr lang="en-IN" smtClean="0"/>
              <a:t>01-09-2019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7B3714-26AA-4467-8B3C-3E4312888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6CF448-D656-4C65-B95C-CA321FD5E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1C6E-DED4-42A0-A271-E4AF54576D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3892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06CF2A9-D1C4-46C9-8C39-C4E29BD388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EFA23C1-9804-4873-90F4-216C9A2B9C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1340C4-8F02-4485-AB03-F75CC32EB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ECC5-D702-4702-A99D-314AD376BFA7}" type="datetimeFigureOut">
              <a:rPr lang="en-IN" smtClean="0"/>
              <a:t>01-09-2019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257B19-8484-4159-AE11-66C627EFF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BA726D-972E-4D81-8AF2-F59B33584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1C6E-DED4-42A0-A271-E4AF54576D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5672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84B7B1-7A70-41FC-B06C-285AD7C49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6BEE29-6B7F-42A1-AE6C-DE21F45CB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7735A1-A421-4FC1-B8B5-AD20C5646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ECC5-D702-4702-A99D-314AD376BFA7}" type="datetimeFigureOut">
              <a:rPr lang="en-IN" smtClean="0"/>
              <a:t>01-09-2019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EFB945-0CEC-4FD6-80BC-5829E4076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A4F558-AE30-40F9-9F30-49BF6B102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1C6E-DED4-42A0-A271-E4AF54576D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5051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1AD237-1B87-45D9-9B84-C4671F963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534FA4E-5451-48C5-AE48-3F3693487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55F1C6-FB51-4B08-8FC8-3DC3606C0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ECC5-D702-4702-A99D-314AD376BFA7}" type="datetimeFigureOut">
              <a:rPr lang="en-IN" smtClean="0"/>
              <a:t>01-09-2019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9DF590-7812-4480-8178-162D3547C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2FEED0-3D2A-418B-AE10-E6B2D93F2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1C6E-DED4-42A0-A271-E4AF54576D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8222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266CF5-2F3A-490F-95B1-36F6310AA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BF1010-43DB-4AA3-A77F-B9E0D8BE0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DA75510-D3B8-49CB-8871-1D32133515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257B72C-BCA5-43C7-A99D-EFC06253C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ECC5-D702-4702-A99D-314AD376BFA7}" type="datetimeFigureOut">
              <a:rPr lang="en-IN" smtClean="0"/>
              <a:t>01-09-2019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F4ACC4D-665C-425C-B26F-D4A1117E3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4D24208-31FB-410B-8782-E62E2D84D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1C6E-DED4-42A0-A271-E4AF54576D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758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903D62-76B6-47F5-BF65-A6201DE3A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7D0CA6-DF78-4C8C-BFBF-B26775B6B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D1AFED7-5B6C-4E1A-BF88-4C43043A80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94BDDC1-6FC6-4729-9216-9E2374E53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DE9173C-D54C-4A76-8A53-B57D418767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E2BDC78-49F8-4726-8BD8-F54BD46C9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ECC5-D702-4702-A99D-314AD376BFA7}" type="datetimeFigureOut">
              <a:rPr lang="en-IN" smtClean="0"/>
              <a:t>01-09-2019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A4DDA3C-69C6-476E-A56C-4B1C827E4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BFDF7DC-52B9-4EB2-8601-346E9AA4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1C6E-DED4-42A0-A271-E4AF54576D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0445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BCCEAB-E00B-4AE8-B6B4-538CBED86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41E6322-530B-4758-A6FD-789DED0A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ECC5-D702-4702-A99D-314AD376BFA7}" type="datetimeFigureOut">
              <a:rPr lang="en-IN" smtClean="0"/>
              <a:t>01-09-2019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1B2CDC4-8AA9-44EC-AF76-94CE07B9C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E52141E-F308-4E64-B6DF-F939D9C73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1C6E-DED4-42A0-A271-E4AF54576D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1367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ADF0894-6C46-439B-BB40-8944CEB67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ECC5-D702-4702-A99D-314AD376BFA7}" type="datetimeFigureOut">
              <a:rPr lang="en-IN" smtClean="0"/>
              <a:t>01-09-2019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BEEBD2F-6160-4D3B-8B0B-3FEC2CDDF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8DE5723-A819-4A7F-AB3A-A95C90B83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1C6E-DED4-42A0-A271-E4AF54576D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36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ooden door&#10;&#10;Description automatically generated">
            <a:extLst>
              <a:ext uri="{FF2B5EF4-FFF2-40B4-BE49-F238E27FC236}">
                <a16:creationId xmlns:a16="http://schemas.microsoft.com/office/drawing/2014/main" xmlns="" id="{42AA2FCA-A239-4B6D-942B-17284EC3D7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87F14B-10A7-4232-8A72-16E97C7C6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E3473EC-31EC-4357-BEFB-C726E4108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ECC5-D702-4702-A99D-314AD376BFA7}" type="datetimeFigureOut">
              <a:rPr lang="en-IN" smtClean="0"/>
              <a:t>01-09-2019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ECA2F51-E563-4404-BEE3-04C785B06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3C4906A-80FA-426D-ABE7-742A1C8E1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1C6E-DED4-42A0-A271-E4AF54576D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249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7B6789-7D48-4871-9ED8-C4E4AB901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B8C0E2-17E4-4D8B-832F-641068618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653DBDE-22EB-406C-A59C-11DE0A2D0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FFD24AC-A0FD-4ADD-A918-347451CAA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ECC5-D702-4702-A99D-314AD376BFA7}" type="datetimeFigureOut">
              <a:rPr lang="en-IN" smtClean="0"/>
              <a:t>01-09-2019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409DFF0-E38A-482A-9B4B-E5EC44C5A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50B8772-54BB-44BE-ADE7-ACB77D531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81C6E-DED4-42A0-A271-E4AF54576D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9666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9273E63-0A7B-4278-837E-0582890A3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5E44E26-DD30-4214-8D26-C47CFC41B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D1613A-2268-41CF-8EB4-81B9E21B4F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2ECC5-D702-4702-A99D-314AD376BFA7}" type="datetimeFigureOut">
              <a:rPr lang="en-IN" smtClean="0"/>
              <a:t>01-09-2019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F8F8B5-4980-464C-AD3F-1287102B44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7C5FC0-7C8B-4CA7-9DE1-CFC6AC273E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81C6E-DED4-42A0-A271-E4AF54576D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950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7EDA0CC0-3EAA-4F24-9F69-67C8CF120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Torn Paper Effect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3204838" y="4012706"/>
            <a:ext cx="5930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>
                <a:solidFill>
                  <a:srgbClr val="FFC000"/>
                </a:solidFill>
              </a:rPr>
              <a:t>©Presentation-Process.com</a:t>
            </a:r>
            <a:endParaRPr lang="en-IN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4737" y="6285390"/>
            <a:ext cx="5930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>
                <a:solidFill>
                  <a:schemeClr val="bg2">
                    <a:lumMod val="75000"/>
                  </a:schemeClr>
                </a:solidFill>
                <a:latin typeface="Abel" panose="02000506030000020004" pitchFamily="2" charset="0"/>
              </a:rPr>
              <a:t>All rights reserved. Not for distribution.</a:t>
            </a:r>
            <a:endParaRPr lang="en-IN" dirty="0">
              <a:solidFill>
                <a:schemeClr val="bg2">
                  <a:lumMod val="75000"/>
                </a:schemeClr>
              </a:solidFill>
              <a:latin typeface="Abel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436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D1D43D-2772-40AF-9D99-C36B435A7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812" y="3152713"/>
            <a:ext cx="10515600" cy="1325563"/>
          </a:xfrm>
        </p:spPr>
        <p:txBody>
          <a:bodyPr/>
          <a:lstStyle/>
          <a:p>
            <a:r>
              <a:rPr lang="en-US" dirty="0" smtClean="0"/>
              <a:t>Photo used for Effect</a:t>
            </a:r>
            <a:endParaRPr lang="en-IN" dirty="0"/>
          </a:p>
        </p:txBody>
      </p:sp>
      <p:pic>
        <p:nvPicPr>
          <p:cNvPr id="1026" name="Picture 2" descr="Newspaper, Old, 1925, Daily Newspaper, Information">
            <a:extLst>
              <a:ext uri="{FF2B5EF4-FFF2-40B4-BE49-F238E27FC236}">
                <a16:creationId xmlns:a16="http://schemas.microsoft.com/office/drawing/2014/main" xmlns="" id="{277DAB70-B428-4644-8D00-035477FA9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404" y="1399433"/>
            <a:ext cx="3646539" cy="504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399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D1D43D-2772-40AF-9D99-C36B435A7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178" y="2966282"/>
            <a:ext cx="10515600" cy="1325563"/>
          </a:xfrm>
        </p:spPr>
        <p:txBody>
          <a:bodyPr/>
          <a:lstStyle/>
          <a:p>
            <a:r>
              <a:rPr lang="en-US" dirty="0"/>
              <a:t>Torn Paper Effect</a:t>
            </a:r>
            <a:endParaRPr lang="en-IN" dirty="0"/>
          </a:p>
        </p:txBody>
      </p:sp>
      <p:pic>
        <p:nvPicPr>
          <p:cNvPr id="9" name="Picture 8" descr="Newspaper, Old, 1925, Daily Newspaper, Information">
            <a:extLst>
              <a:ext uri="{FF2B5EF4-FFF2-40B4-BE49-F238E27FC236}">
                <a16:creationId xmlns:a16="http://schemas.microsoft.com/office/drawing/2014/main" xmlns="" id="{BC360108-75D4-4630-ACD1-EFDDAEBDF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5"/>
          <a:stretch>
            <a:fillRect/>
          </a:stretch>
        </p:blipFill>
        <p:spPr bwMode="auto">
          <a:xfrm>
            <a:off x="6531089" y="1027906"/>
            <a:ext cx="3646539" cy="4939224"/>
          </a:xfrm>
          <a:custGeom>
            <a:avLst/>
            <a:gdLst>
              <a:gd name="connsiteX0" fmla="*/ 0 w 3646539"/>
              <a:gd name="connsiteY0" fmla="*/ 0 h 4939224"/>
              <a:gd name="connsiteX1" fmla="*/ 3646539 w 3646539"/>
              <a:gd name="connsiteY1" fmla="*/ 0 h 4939224"/>
              <a:gd name="connsiteX2" fmla="*/ 3646539 w 3646539"/>
              <a:gd name="connsiteY2" fmla="*/ 4724058 h 4939224"/>
              <a:gd name="connsiteX3" fmla="*/ 3642721 w 3646539"/>
              <a:gd name="connsiteY3" fmla="*/ 4726160 h 4939224"/>
              <a:gd name="connsiteX4" fmla="*/ 3616088 w 3646539"/>
              <a:gd name="connsiteY4" fmla="*/ 4743915 h 4939224"/>
              <a:gd name="connsiteX5" fmla="*/ 3598332 w 3646539"/>
              <a:gd name="connsiteY5" fmla="*/ 4770548 h 4939224"/>
              <a:gd name="connsiteX6" fmla="*/ 3536189 w 3646539"/>
              <a:gd name="connsiteY6" fmla="*/ 4779426 h 4939224"/>
              <a:gd name="connsiteX7" fmla="*/ 3509556 w 3646539"/>
              <a:gd name="connsiteY7" fmla="*/ 4788303 h 4939224"/>
              <a:gd name="connsiteX8" fmla="*/ 3491800 w 3646539"/>
              <a:gd name="connsiteY8" fmla="*/ 4735037 h 4939224"/>
              <a:gd name="connsiteX9" fmla="*/ 3474045 w 3646539"/>
              <a:gd name="connsiteY9" fmla="*/ 4752793 h 4939224"/>
              <a:gd name="connsiteX10" fmla="*/ 3429657 w 3646539"/>
              <a:gd name="connsiteY10" fmla="*/ 4761670 h 4939224"/>
              <a:gd name="connsiteX11" fmla="*/ 3411901 w 3646539"/>
              <a:gd name="connsiteY11" fmla="*/ 4788303 h 4939224"/>
              <a:gd name="connsiteX12" fmla="*/ 3385268 w 3646539"/>
              <a:gd name="connsiteY12" fmla="*/ 4814936 h 4939224"/>
              <a:gd name="connsiteX13" fmla="*/ 3367513 w 3646539"/>
              <a:gd name="connsiteY13" fmla="*/ 4761670 h 4939224"/>
              <a:gd name="connsiteX14" fmla="*/ 3358635 w 3646539"/>
              <a:gd name="connsiteY14" fmla="*/ 4797181 h 4939224"/>
              <a:gd name="connsiteX15" fmla="*/ 3349758 w 3646539"/>
              <a:gd name="connsiteY15" fmla="*/ 4823814 h 4939224"/>
              <a:gd name="connsiteX16" fmla="*/ 3314247 w 3646539"/>
              <a:gd name="connsiteY16" fmla="*/ 4761670 h 4939224"/>
              <a:gd name="connsiteX17" fmla="*/ 3305369 w 3646539"/>
              <a:gd name="connsiteY17" fmla="*/ 4788303 h 4939224"/>
              <a:gd name="connsiteX18" fmla="*/ 3287614 w 3646539"/>
              <a:gd name="connsiteY18" fmla="*/ 4832692 h 4939224"/>
              <a:gd name="connsiteX19" fmla="*/ 3278736 w 3646539"/>
              <a:gd name="connsiteY19" fmla="*/ 4868202 h 4939224"/>
              <a:gd name="connsiteX20" fmla="*/ 3243226 w 3646539"/>
              <a:gd name="connsiteY20" fmla="*/ 4894835 h 4939224"/>
              <a:gd name="connsiteX21" fmla="*/ 3207715 w 3646539"/>
              <a:gd name="connsiteY21" fmla="*/ 4832692 h 4939224"/>
              <a:gd name="connsiteX22" fmla="*/ 3172204 w 3646539"/>
              <a:gd name="connsiteY22" fmla="*/ 4832692 h 4939224"/>
              <a:gd name="connsiteX23" fmla="*/ 3136693 w 3646539"/>
              <a:gd name="connsiteY23" fmla="*/ 4850447 h 4939224"/>
              <a:gd name="connsiteX24" fmla="*/ 3110060 w 3646539"/>
              <a:gd name="connsiteY24" fmla="*/ 4832692 h 4939224"/>
              <a:gd name="connsiteX25" fmla="*/ 3074550 w 3646539"/>
              <a:gd name="connsiteY25" fmla="*/ 4841569 h 4939224"/>
              <a:gd name="connsiteX26" fmla="*/ 3039039 w 3646539"/>
              <a:gd name="connsiteY26" fmla="*/ 4850447 h 4939224"/>
              <a:gd name="connsiteX27" fmla="*/ 3003528 w 3646539"/>
              <a:gd name="connsiteY27" fmla="*/ 4797181 h 4939224"/>
              <a:gd name="connsiteX28" fmla="*/ 2976895 w 3646539"/>
              <a:gd name="connsiteY28" fmla="*/ 4761670 h 4939224"/>
              <a:gd name="connsiteX29" fmla="*/ 2959140 w 3646539"/>
              <a:gd name="connsiteY29" fmla="*/ 4735037 h 4939224"/>
              <a:gd name="connsiteX30" fmla="*/ 2950262 w 3646539"/>
              <a:gd name="connsiteY30" fmla="*/ 4761670 h 4939224"/>
              <a:gd name="connsiteX31" fmla="*/ 2923629 w 3646539"/>
              <a:gd name="connsiteY31" fmla="*/ 4770548 h 4939224"/>
              <a:gd name="connsiteX32" fmla="*/ 2896996 w 3646539"/>
              <a:gd name="connsiteY32" fmla="*/ 4752793 h 4939224"/>
              <a:gd name="connsiteX33" fmla="*/ 2870363 w 3646539"/>
              <a:gd name="connsiteY33" fmla="*/ 4664016 h 4939224"/>
              <a:gd name="connsiteX34" fmla="*/ 2817097 w 3646539"/>
              <a:gd name="connsiteY34" fmla="*/ 4628505 h 4939224"/>
              <a:gd name="connsiteX35" fmla="*/ 2772709 w 3646539"/>
              <a:gd name="connsiteY35" fmla="*/ 4681771 h 4939224"/>
              <a:gd name="connsiteX36" fmla="*/ 2746076 w 3646539"/>
              <a:gd name="connsiteY36" fmla="*/ 4735037 h 4939224"/>
              <a:gd name="connsiteX37" fmla="*/ 2728321 w 3646539"/>
              <a:gd name="connsiteY37" fmla="*/ 4752793 h 4939224"/>
              <a:gd name="connsiteX38" fmla="*/ 2701688 w 3646539"/>
              <a:gd name="connsiteY38" fmla="*/ 4717282 h 4939224"/>
              <a:gd name="connsiteX39" fmla="*/ 2675055 w 3646539"/>
              <a:gd name="connsiteY39" fmla="*/ 4708404 h 4939224"/>
              <a:gd name="connsiteX40" fmla="*/ 2657299 w 3646539"/>
              <a:gd name="connsiteY40" fmla="*/ 4646261 h 4939224"/>
              <a:gd name="connsiteX41" fmla="*/ 2621789 w 3646539"/>
              <a:gd name="connsiteY41" fmla="*/ 4637383 h 4939224"/>
              <a:gd name="connsiteX42" fmla="*/ 2595156 w 3646539"/>
              <a:gd name="connsiteY42" fmla="*/ 4619628 h 4939224"/>
              <a:gd name="connsiteX43" fmla="*/ 2568523 w 3646539"/>
              <a:gd name="connsiteY43" fmla="*/ 4637383 h 4939224"/>
              <a:gd name="connsiteX44" fmla="*/ 2453113 w 3646539"/>
              <a:gd name="connsiteY44" fmla="*/ 4690649 h 4939224"/>
              <a:gd name="connsiteX45" fmla="*/ 2417602 w 3646539"/>
              <a:gd name="connsiteY45" fmla="*/ 4770548 h 4939224"/>
              <a:gd name="connsiteX46" fmla="*/ 2373214 w 3646539"/>
              <a:gd name="connsiteY46" fmla="*/ 4797181 h 4939224"/>
              <a:gd name="connsiteX47" fmla="*/ 2364336 w 3646539"/>
              <a:gd name="connsiteY47" fmla="*/ 4717282 h 4939224"/>
              <a:gd name="connsiteX48" fmla="*/ 2346581 w 3646539"/>
              <a:gd name="connsiteY48" fmla="*/ 4690649 h 4939224"/>
              <a:gd name="connsiteX49" fmla="*/ 2328826 w 3646539"/>
              <a:gd name="connsiteY49" fmla="*/ 4717282 h 4939224"/>
              <a:gd name="connsiteX50" fmla="*/ 2275560 w 3646539"/>
              <a:gd name="connsiteY50" fmla="*/ 4752793 h 4939224"/>
              <a:gd name="connsiteX51" fmla="*/ 2248927 w 3646539"/>
              <a:gd name="connsiteY51" fmla="*/ 4681771 h 4939224"/>
              <a:gd name="connsiteX52" fmla="*/ 2240049 w 3646539"/>
              <a:gd name="connsiteY52" fmla="*/ 4637383 h 4939224"/>
              <a:gd name="connsiteX53" fmla="*/ 2213416 w 3646539"/>
              <a:gd name="connsiteY53" fmla="*/ 4619628 h 4939224"/>
              <a:gd name="connsiteX54" fmla="*/ 2204538 w 3646539"/>
              <a:gd name="connsiteY54" fmla="*/ 4655138 h 4939224"/>
              <a:gd name="connsiteX55" fmla="*/ 2186783 w 3646539"/>
              <a:gd name="connsiteY55" fmla="*/ 4681771 h 4939224"/>
              <a:gd name="connsiteX56" fmla="*/ 2169027 w 3646539"/>
              <a:gd name="connsiteY56" fmla="*/ 4717282 h 4939224"/>
              <a:gd name="connsiteX57" fmla="*/ 2124639 w 3646539"/>
              <a:gd name="connsiteY57" fmla="*/ 4770548 h 4939224"/>
              <a:gd name="connsiteX58" fmla="*/ 2098006 w 3646539"/>
              <a:gd name="connsiteY58" fmla="*/ 4752793 h 4939224"/>
              <a:gd name="connsiteX59" fmla="*/ 2089128 w 3646539"/>
              <a:gd name="connsiteY59" fmla="*/ 4726160 h 4939224"/>
              <a:gd name="connsiteX60" fmla="*/ 2044740 w 3646539"/>
              <a:gd name="connsiteY60" fmla="*/ 4708404 h 4939224"/>
              <a:gd name="connsiteX61" fmla="*/ 2018107 w 3646539"/>
              <a:gd name="connsiteY61" fmla="*/ 4717282 h 4939224"/>
              <a:gd name="connsiteX62" fmla="*/ 1973719 w 3646539"/>
              <a:gd name="connsiteY62" fmla="*/ 4779426 h 4939224"/>
              <a:gd name="connsiteX63" fmla="*/ 1947086 w 3646539"/>
              <a:gd name="connsiteY63" fmla="*/ 4761670 h 4939224"/>
              <a:gd name="connsiteX64" fmla="*/ 1893820 w 3646539"/>
              <a:gd name="connsiteY64" fmla="*/ 4788303 h 4939224"/>
              <a:gd name="connsiteX65" fmla="*/ 1876064 w 3646539"/>
              <a:gd name="connsiteY65" fmla="*/ 4770548 h 4939224"/>
              <a:gd name="connsiteX66" fmla="*/ 1858309 w 3646539"/>
              <a:gd name="connsiteY66" fmla="*/ 4743915 h 4939224"/>
              <a:gd name="connsiteX67" fmla="*/ 1831676 w 3646539"/>
              <a:gd name="connsiteY67" fmla="*/ 4770548 h 4939224"/>
              <a:gd name="connsiteX68" fmla="*/ 1796165 w 3646539"/>
              <a:gd name="connsiteY68" fmla="*/ 4788303 h 4939224"/>
              <a:gd name="connsiteX69" fmla="*/ 1734022 w 3646539"/>
              <a:gd name="connsiteY69" fmla="*/ 4735037 h 4939224"/>
              <a:gd name="connsiteX70" fmla="*/ 1707389 w 3646539"/>
              <a:gd name="connsiteY70" fmla="*/ 4726160 h 4939224"/>
              <a:gd name="connsiteX71" fmla="*/ 1689633 w 3646539"/>
              <a:gd name="connsiteY71" fmla="*/ 4655138 h 4939224"/>
              <a:gd name="connsiteX72" fmla="*/ 1680756 w 3646539"/>
              <a:gd name="connsiteY72" fmla="*/ 4628505 h 4939224"/>
              <a:gd name="connsiteX73" fmla="*/ 1636367 w 3646539"/>
              <a:gd name="connsiteY73" fmla="*/ 4681771 h 4939224"/>
              <a:gd name="connsiteX74" fmla="*/ 1618612 w 3646539"/>
              <a:gd name="connsiteY74" fmla="*/ 4708404 h 4939224"/>
              <a:gd name="connsiteX75" fmla="*/ 1565346 w 3646539"/>
              <a:gd name="connsiteY75" fmla="*/ 4717282 h 4939224"/>
              <a:gd name="connsiteX76" fmla="*/ 1529835 w 3646539"/>
              <a:gd name="connsiteY76" fmla="*/ 4726160 h 4939224"/>
              <a:gd name="connsiteX77" fmla="*/ 1520958 w 3646539"/>
              <a:gd name="connsiteY77" fmla="*/ 4690649 h 4939224"/>
              <a:gd name="connsiteX78" fmla="*/ 1512080 w 3646539"/>
              <a:gd name="connsiteY78" fmla="*/ 4637383 h 4939224"/>
              <a:gd name="connsiteX79" fmla="*/ 1485447 w 3646539"/>
              <a:gd name="connsiteY79" fmla="*/ 4610750 h 4939224"/>
              <a:gd name="connsiteX80" fmla="*/ 1449936 w 3646539"/>
              <a:gd name="connsiteY80" fmla="*/ 4664016 h 4939224"/>
              <a:gd name="connsiteX81" fmla="*/ 1432181 w 3646539"/>
              <a:gd name="connsiteY81" fmla="*/ 4699527 h 4939224"/>
              <a:gd name="connsiteX82" fmla="*/ 1325649 w 3646539"/>
              <a:gd name="connsiteY82" fmla="*/ 4770548 h 4939224"/>
              <a:gd name="connsiteX83" fmla="*/ 1299016 w 3646539"/>
              <a:gd name="connsiteY83" fmla="*/ 4752793 h 4939224"/>
              <a:gd name="connsiteX84" fmla="*/ 1227994 w 3646539"/>
              <a:gd name="connsiteY84" fmla="*/ 4823814 h 4939224"/>
              <a:gd name="connsiteX85" fmla="*/ 1219117 w 3646539"/>
              <a:gd name="connsiteY85" fmla="*/ 4788303 h 4939224"/>
              <a:gd name="connsiteX86" fmla="*/ 1210239 w 3646539"/>
              <a:gd name="connsiteY86" fmla="*/ 4761670 h 4939224"/>
              <a:gd name="connsiteX87" fmla="*/ 1192484 w 3646539"/>
              <a:gd name="connsiteY87" fmla="*/ 4779426 h 4939224"/>
              <a:gd name="connsiteX88" fmla="*/ 1174728 w 3646539"/>
              <a:gd name="connsiteY88" fmla="*/ 4806059 h 4939224"/>
              <a:gd name="connsiteX89" fmla="*/ 1139218 w 3646539"/>
              <a:gd name="connsiteY89" fmla="*/ 4814936 h 4939224"/>
              <a:gd name="connsiteX90" fmla="*/ 1130340 w 3646539"/>
              <a:gd name="connsiteY90" fmla="*/ 4779426 h 4939224"/>
              <a:gd name="connsiteX91" fmla="*/ 1112585 w 3646539"/>
              <a:gd name="connsiteY91" fmla="*/ 4726160 h 4939224"/>
              <a:gd name="connsiteX92" fmla="*/ 1085952 w 3646539"/>
              <a:gd name="connsiteY92" fmla="*/ 4735037 h 4939224"/>
              <a:gd name="connsiteX93" fmla="*/ 1032686 w 3646539"/>
              <a:gd name="connsiteY93" fmla="*/ 4788303 h 4939224"/>
              <a:gd name="connsiteX94" fmla="*/ 1023808 w 3646539"/>
              <a:gd name="connsiteY94" fmla="*/ 4752793 h 4939224"/>
              <a:gd name="connsiteX95" fmla="*/ 997175 w 3646539"/>
              <a:gd name="connsiteY95" fmla="*/ 4735037 h 4939224"/>
              <a:gd name="connsiteX96" fmla="*/ 979420 w 3646539"/>
              <a:gd name="connsiteY96" fmla="*/ 4752793 h 4939224"/>
              <a:gd name="connsiteX97" fmla="*/ 952787 w 3646539"/>
              <a:gd name="connsiteY97" fmla="*/ 4761670 h 4939224"/>
              <a:gd name="connsiteX98" fmla="*/ 926154 w 3646539"/>
              <a:gd name="connsiteY98" fmla="*/ 4752793 h 4939224"/>
              <a:gd name="connsiteX99" fmla="*/ 917276 w 3646539"/>
              <a:gd name="connsiteY99" fmla="*/ 4699527 h 4939224"/>
              <a:gd name="connsiteX100" fmla="*/ 908398 w 3646539"/>
              <a:gd name="connsiteY100" fmla="*/ 4672894 h 4939224"/>
              <a:gd name="connsiteX101" fmla="*/ 872888 w 3646539"/>
              <a:gd name="connsiteY101" fmla="*/ 4690649 h 4939224"/>
              <a:gd name="connsiteX102" fmla="*/ 828499 w 3646539"/>
              <a:gd name="connsiteY102" fmla="*/ 4743915 h 4939224"/>
              <a:gd name="connsiteX103" fmla="*/ 766356 w 3646539"/>
              <a:gd name="connsiteY103" fmla="*/ 4814936 h 4939224"/>
              <a:gd name="connsiteX104" fmla="*/ 721967 w 3646539"/>
              <a:gd name="connsiteY104" fmla="*/ 4770548 h 4939224"/>
              <a:gd name="connsiteX105" fmla="*/ 704212 w 3646539"/>
              <a:gd name="connsiteY105" fmla="*/ 4717282 h 4939224"/>
              <a:gd name="connsiteX106" fmla="*/ 677579 w 3646539"/>
              <a:gd name="connsiteY106" fmla="*/ 4743915 h 4939224"/>
              <a:gd name="connsiteX107" fmla="*/ 606558 w 3646539"/>
              <a:gd name="connsiteY107" fmla="*/ 4761670 h 4939224"/>
              <a:gd name="connsiteX108" fmla="*/ 579925 w 3646539"/>
              <a:gd name="connsiteY108" fmla="*/ 4752793 h 4939224"/>
              <a:gd name="connsiteX109" fmla="*/ 553292 w 3646539"/>
              <a:gd name="connsiteY109" fmla="*/ 4761670 h 4939224"/>
              <a:gd name="connsiteX110" fmla="*/ 508903 w 3646539"/>
              <a:gd name="connsiteY110" fmla="*/ 4726160 h 4939224"/>
              <a:gd name="connsiteX111" fmla="*/ 473393 w 3646539"/>
              <a:gd name="connsiteY111" fmla="*/ 4770548 h 4939224"/>
              <a:gd name="connsiteX112" fmla="*/ 455637 w 3646539"/>
              <a:gd name="connsiteY112" fmla="*/ 4806059 h 4939224"/>
              <a:gd name="connsiteX113" fmla="*/ 437882 w 3646539"/>
              <a:gd name="connsiteY113" fmla="*/ 4832692 h 4939224"/>
              <a:gd name="connsiteX114" fmla="*/ 420127 w 3646539"/>
              <a:gd name="connsiteY114" fmla="*/ 4868202 h 4939224"/>
              <a:gd name="connsiteX115" fmla="*/ 357983 w 3646539"/>
              <a:gd name="connsiteY115" fmla="*/ 4903713 h 4939224"/>
              <a:gd name="connsiteX116" fmla="*/ 295839 w 3646539"/>
              <a:gd name="connsiteY116" fmla="*/ 4921468 h 4939224"/>
              <a:gd name="connsiteX117" fmla="*/ 242573 w 3646539"/>
              <a:gd name="connsiteY117" fmla="*/ 4939224 h 4939224"/>
              <a:gd name="connsiteX118" fmla="*/ 215940 w 3646539"/>
              <a:gd name="connsiteY118" fmla="*/ 4868202 h 4939224"/>
              <a:gd name="connsiteX119" fmla="*/ 198185 w 3646539"/>
              <a:gd name="connsiteY119" fmla="*/ 4832692 h 4939224"/>
              <a:gd name="connsiteX120" fmla="*/ 189307 w 3646539"/>
              <a:gd name="connsiteY120" fmla="*/ 4770548 h 4939224"/>
              <a:gd name="connsiteX121" fmla="*/ 180429 w 3646539"/>
              <a:gd name="connsiteY121" fmla="*/ 4681771 h 4939224"/>
              <a:gd name="connsiteX122" fmla="*/ 153796 w 3646539"/>
              <a:gd name="connsiteY122" fmla="*/ 4664016 h 4939224"/>
              <a:gd name="connsiteX123" fmla="*/ 144919 w 3646539"/>
              <a:gd name="connsiteY123" fmla="*/ 4690649 h 4939224"/>
              <a:gd name="connsiteX124" fmla="*/ 109408 w 3646539"/>
              <a:gd name="connsiteY124" fmla="*/ 4752793 h 4939224"/>
              <a:gd name="connsiteX125" fmla="*/ 82775 w 3646539"/>
              <a:gd name="connsiteY125" fmla="*/ 4779426 h 4939224"/>
              <a:gd name="connsiteX126" fmla="*/ 65020 w 3646539"/>
              <a:gd name="connsiteY126" fmla="*/ 4832692 h 4939224"/>
              <a:gd name="connsiteX127" fmla="*/ 12263 w 3646539"/>
              <a:gd name="connsiteY127" fmla="*/ 4911824 h 4939224"/>
              <a:gd name="connsiteX128" fmla="*/ 0 w 3646539"/>
              <a:gd name="connsiteY128" fmla="*/ 4933528 h 4939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3646539" h="4939224">
                <a:moveTo>
                  <a:pt x="0" y="0"/>
                </a:moveTo>
                <a:lnTo>
                  <a:pt x="3646539" y="0"/>
                </a:lnTo>
                <a:lnTo>
                  <a:pt x="3646539" y="4724058"/>
                </a:lnTo>
                <a:lnTo>
                  <a:pt x="3642721" y="4726160"/>
                </a:lnTo>
                <a:cubicBezTo>
                  <a:pt x="3633457" y="4731454"/>
                  <a:pt x="3623633" y="4736371"/>
                  <a:pt x="3616088" y="4743915"/>
                </a:cubicBezTo>
                <a:cubicBezTo>
                  <a:pt x="3608543" y="4751460"/>
                  <a:pt x="3608082" y="4766215"/>
                  <a:pt x="3598332" y="4770548"/>
                </a:cubicBezTo>
                <a:cubicBezTo>
                  <a:pt x="3579211" y="4779046"/>
                  <a:pt x="3556707" y="4775322"/>
                  <a:pt x="3536189" y="4779426"/>
                </a:cubicBezTo>
                <a:cubicBezTo>
                  <a:pt x="3527013" y="4781261"/>
                  <a:pt x="3518434" y="4785344"/>
                  <a:pt x="3509556" y="4788303"/>
                </a:cubicBezTo>
                <a:cubicBezTo>
                  <a:pt x="3509556" y="4788303"/>
                  <a:pt x="3505034" y="4748271"/>
                  <a:pt x="3491800" y="4735037"/>
                </a:cubicBezTo>
                <a:cubicBezTo>
                  <a:pt x="3485881" y="4729119"/>
                  <a:pt x="3479963" y="4746874"/>
                  <a:pt x="3474045" y="4752793"/>
                </a:cubicBezTo>
                <a:cubicBezTo>
                  <a:pt x="3459249" y="4755752"/>
                  <a:pt x="3442758" y="4754184"/>
                  <a:pt x="3429657" y="4761670"/>
                </a:cubicBezTo>
                <a:cubicBezTo>
                  <a:pt x="3420393" y="4766964"/>
                  <a:pt x="3418732" y="4780106"/>
                  <a:pt x="3411901" y="4788303"/>
                </a:cubicBezTo>
                <a:cubicBezTo>
                  <a:pt x="3403863" y="4797948"/>
                  <a:pt x="3394146" y="4806058"/>
                  <a:pt x="3385268" y="4814936"/>
                </a:cubicBezTo>
                <a:cubicBezTo>
                  <a:pt x="3385268" y="4814936"/>
                  <a:pt x="3383086" y="4772051"/>
                  <a:pt x="3367513" y="4761670"/>
                </a:cubicBezTo>
                <a:cubicBezTo>
                  <a:pt x="3357361" y="4754902"/>
                  <a:pt x="3361987" y="4785449"/>
                  <a:pt x="3358635" y="4797181"/>
                </a:cubicBezTo>
                <a:cubicBezTo>
                  <a:pt x="3356064" y="4806179"/>
                  <a:pt x="3352717" y="4814936"/>
                  <a:pt x="3349758" y="4823814"/>
                </a:cubicBezTo>
                <a:cubicBezTo>
                  <a:pt x="3315262" y="4875557"/>
                  <a:pt x="3334094" y="4860910"/>
                  <a:pt x="3314247" y="4761670"/>
                </a:cubicBezTo>
                <a:cubicBezTo>
                  <a:pt x="3311288" y="4770548"/>
                  <a:pt x="3308655" y="4779541"/>
                  <a:pt x="3305369" y="4788303"/>
                </a:cubicBezTo>
                <a:cubicBezTo>
                  <a:pt x="3299774" y="4803224"/>
                  <a:pt x="3292653" y="4817574"/>
                  <a:pt x="3287614" y="4832692"/>
                </a:cubicBezTo>
                <a:cubicBezTo>
                  <a:pt x="3283756" y="4844267"/>
                  <a:pt x="3281695" y="4856365"/>
                  <a:pt x="3278736" y="4868202"/>
                </a:cubicBezTo>
                <a:cubicBezTo>
                  <a:pt x="3266899" y="4877080"/>
                  <a:pt x="3257453" y="4890770"/>
                  <a:pt x="3243226" y="4894835"/>
                </a:cubicBezTo>
                <a:cubicBezTo>
                  <a:pt x="3203821" y="4906094"/>
                  <a:pt x="3209851" y="4845507"/>
                  <a:pt x="3207715" y="4832692"/>
                </a:cubicBezTo>
                <a:cubicBezTo>
                  <a:pt x="3157228" y="4782205"/>
                  <a:pt x="3197900" y="4806996"/>
                  <a:pt x="3172204" y="4832692"/>
                </a:cubicBezTo>
                <a:cubicBezTo>
                  <a:pt x="3162846" y="4842050"/>
                  <a:pt x="3148530" y="4844529"/>
                  <a:pt x="3136693" y="4850447"/>
                </a:cubicBezTo>
                <a:cubicBezTo>
                  <a:pt x="3127815" y="4844529"/>
                  <a:pt x="3120522" y="4830599"/>
                  <a:pt x="3110060" y="4832692"/>
                </a:cubicBezTo>
                <a:cubicBezTo>
                  <a:pt x="3063399" y="4842025"/>
                  <a:pt x="3118883" y="4885905"/>
                  <a:pt x="3074550" y="4841569"/>
                </a:cubicBezTo>
                <a:cubicBezTo>
                  <a:pt x="3062713" y="4844528"/>
                  <a:pt x="3051118" y="4852172"/>
                  <a:pt x="3039039" y="4850447"/>
                </a:cubicBezTo>
                <a:cubicBezTo>
                  <a:pt x="3007249" y="4845906"/>
                  <a:pt x="3009281" y="4820192"/>
                  <a:pt x="3003528" y="4797181"/>
                </a:cubicBezTo>
                <a:cubicBezTo>
                  <a:pt x="2994650" y="4785344"/>
                  <a:pt x="2985495" y="4773710"/>
                  <a:pt x="2976895" y="4761670"/>
                </a:cubicBezTo>
                <a:cubicBezTo>
                  <a:pt x="2970693" y="4752988"/>
                  <a:pt x="2969810" y="4735037"/>
                  <a:pt x="2959140" y="4735037"/>
                </a:cubicBezTo>
                <a:cubicBezTo>
                  <a:pt x="2949782" y="4735037"/>
                  <a:pt x="2956879" y="4755053"/>
                  <a:pt x="2950262" y="4761670"/>
                </a:cubicBezTo>
                <a:cubicBezTo>
                  <a:pt x="2943645" y="4768287"/>
                  <a:pt x="2932507" y="4767589"/>
                  <a:pt x="2923629" y="4770548"/>
                </a:cubicBezTo>
                <a:lnTo>
                  <a:pt x="2896996" y="4752793"/>
                </a:lnTo>
                <a:cubicBezTo>
                  <a:pt x="2879193" y="4740924"/>
                  <a:pt x="2881297" y="4683150"/>
                  <a:pt x="2870363" y="4664016"/>
                </a:cubicBezTo>
                <a:cubicBezTo>
                  <a:pt x="2854716" y="4636634"/>
                  <a:pt x="2842520" y="4636980"/>
                  <a:pt x="2817097" y="4628505"/>
                </a:cubicBezTo>
                <a:cubicBezTo>
                  <a:pt x="2798829" y="4646774"/>
                  <a:pt x="2786776" y="4657154"/>
                  <a:pt x="2772709" y="4681771"/>
                </a:cubicBezTo>
                <a:cubicBezTo>
                  <a:pt x="2739887" y="4739208"/>
                  <a:pt x="2792475" y="4677037"/>
                  <a:pt x="2746076" y="4735037"/>
                </a:cubicBezTo>
                <a:cubicBezTo>
                  <a:pt x="2740847" y="4741573"/>
                  <a:pt x="2736092" y="4755902"/>
                  <a:pt x="2728321" y="4752793"/>
                </a:cubicBezTo>
                <a:cubicBezTo>
                  <a:pt x="2714583" y="4747298"/>
                  <a:pt x="2710566" y="4729119"/>
                  <a:pt x="2701688" y="4717282"/>
                </a:cubicBezTo>
                <a:cubicBezTo>
                  <a:pt x="2692810" y="4714323"/>
                  <a:pt x="2681672" y="4715021"/>
                  <a:pt x="2675055" y="4708404"/>
                </a:cubicBezTo>
                <a:cubicBezTo>
                  <a:pt x="2670810" y="4704159"/>
                  <a:pt x="2657376" y="4646569"/>
                  <a:pt x="2657299" y="4646261"/>
                </a:cubicBezTo>
                <a:cubicBezTo>
                  <a:pt x="2645462" y="4643302"/>
                  <a:pt x="2633003" y="4642189"/>
                  <a:pt x="2621789" y="4637383"/>
                </a:cubicBezTo>
                <a:cubicBezTo>
                  <a:pt x="2611982" y="4633180"/>
                  <a:pt x="2605826" y="4619628"/>
                  <a:pt x="2595156" y="4619628"/>
                </a:cubicBezTo>
                <a:cubicBezTo>
                  <a:pt x="2584486" y="4619628"/>
                  <a:pt x="2577401" y="4631465"/>
                  <a:pt x="2568523" y="4637383"/>
                </a:cubicBezTo>
                <a:cubicBezTo>
                  <a:pt x="2517427" y="4652712"/>
                  <a:pt x="2481393" y="4648230"/>
                  <a:pt x="2453113" y="4690649"/>
                </a:cubicBezTo>
                <a:cubicBezTo>
                  <a:pt x="2411235" y="4753465"/>
                  <a:pt x="2505106" y="4672106"/>
                  <a:pt x="2417602" y="4770548"/>
                </a:cubicBezTo>
                <a:cubicBezTo>
                  <a:pt x="2406138" y="4783445"/>
                  <a:pt x="2385415" y="4809382"/>
                  <a:pt x="2373214" y="4797181"/>
                </a:cubicBezTo>
                <a:cubicBezTo>
                  <a:pt x="2354266" y="4778233"/>
                  <a:pt x="2367295" y="4743915"/>
                  <a:pt x="2364336" y="4717282"/>
                </a:cubicBezTo>
                <a:cubicBezTo>
                  <a:pt x="2358418" y="4708404"/>
                  <a:pt x="2357251" y="4690649"/>
                  <a:pt x="2346581" y="4690649"/>
                </a:cubicBezTo>
                <a:cubicBezTo>
                  <a:pt x="2335911" y="4690649"/>
                  <a:pt x="2336856" y="4710256"/>
                  <a:pt x="2328826" y="4717282"/>
                </a:cubicBezTo>
                <a:cubicBezTo>
                  <a:pt x="2312767" y="4731334"/>
                  <a:pt x="2293315" y="4740956"/>
                  <a:pt x="2275560" y="4752793"/>
                </a:cubicBezTo>
                <a:cubicBezTo>
                  <a:pt x="2254968" y="4711610"/>
                  <a:pt x="2258598" y="4725289"/>
                  <a:pt x="2248927" y="4681771"/>
                </a:cubicBezTo>
                <a:cubicBezTo>
                  <a:pt x="2245654" y="4667041"/>
                  <a:pt x="2247535" y="4650484"/>
                  <a:pt x="2240049" y="4637383"/>
                </a:cubicBezTo>
                <a:cubicBezTo>
                  <a:pt x="2234755" y="4628119"/>
                  <a:pt x="2222959" y="4614857"/>
                  <a:pt x="2213416" y="4619628"/>
                </a:cubicBezTo>
                <a:cubicBezTo>
                  <a:pt x="2202503" y="4625084"/>
                  <a:pt x="2207497" y="4643301"/>
                  <a:pt x="2204538" y="4655138"/>
                </a:cubicBezTo>
                <a:cubicBezTo>
                  <a:pt x="2198620" y="4664016"/>
                  <a:pt x="2192077" y="4672507"/>
                  <a:pt x="2186783" y="4681771"/>
                </a:cubicBezTo>
                <a:cubicBezTo>
                  <a:pt x="2180217" y="4693262"/>
                  <a:pt x="2176616" y="4706440"/>
                  <a:pt x="2169027" y="4717282"/>
                </a:cubicBezTo>
                <a:cubicBezTo>
                  <a:pt x="2155773" y="4736216"/>
                  <a:pt x="2139435" y="4752793"/>
                  <a:pt x="2124639" y="4770548"/>
                </a:cubicBezTo>
                <a:cubicBezTo>
                  <a:pt x="2115761" y="4764630"/>
                  <a:pt x="2104671" y="4761124"/>
                  <a:pt x="2098006" y="4752793"/>
                </a:cubicBezTo>
                <a:cubicBezTo>
                  <a:pt x="2092160" y="4745486"/>
                  <a:pt x="2097817" y="4729636"/>
                  <a:pt x="2089128" y="4726160"/>
                </a:cubicBezTo>
                <a:cubicBezTo>
                  <a:pt x="2033392" y="4703864"/>
                  <a:pt x="2066027" y="4772261"/>
                  <a:pt x="2044740" y="4708404"/>
                </a:cubicBezTo>
                <a:cubicBezTo>
                  <a:pt x="2035862" y="4711363"/>
                  <a:pt x="2025296" y="4711291"/>
                  <a:pt x="2018107" y="4717282"/>
                </a:cubicBezTo>
                <a:cubicBezTo>
                  <a:pt x="2009848" y="4724165"/>
                  <a:pt x="1981816" y="4767281"/>
                  <a:pt x="1973719" y="4779426"/>
                </a:cubicBezTo>
                <a:cubicBezTo>
                  <a:pt x="1964841" y="4773507"/>
                  <a:pt x="1957611" y="4763424"/>
                  <a:pt x="1947086" y="4761670"/>
                </a:cubicBezTo>
                <a:cubicBezTo>
                  <a:pt x="1932385" y="4759220"/>
                  <a:pt x="1903094" y="4782120"/>
                  <a:pt x="1893820" y="4788303"/>
                </a:cubicBezTo>
                <a:cubicBezTo>
                  <a:pt x="1887901" y="4782385"/>
                  <a:pt x="1881293" y="4777084"/>
                  <a:pt x="1876064" y="4770548"/>
                </a:cubicBezTo>
                <a:cubicBezTo>
                  <a:pt x="1869399" y="4762217"/>
                  <a:pt x="1868979" y="4743915"/>
                  <a:pt x="1858309" y="4743915"/>
                </a:cubicBezTo>
                <a:cubicBezTo>
                  <a:pt x="1845754" y="4743915"/>
                  <a:pt x="1840554" y="4761670"/>
                  <a:pt x="1831676" y="4770548"/>
                </a:cubicBezTo>
                <a:cubicBezTo>
                  <a:pt x="1819839" y="4776466"/>
                  <a:pt x="1809399" y="4788303"/>
                  <a:pt x="1796165" y="4788303"/>
                </a:cubicBezTo>
                <a:cubicBezTo>
                  <a:pt x="1782643" y="4788303"/>
                  <a:pt x="1734653" y="4735668"/>
                  <a:pt x="1734022" y="4735037"/>
                </a:cubicBezTo>
                <a:lnTo>
                  <a:pt x="1707389" y="4726160"/>
                </a:lnTo>
                <a:cubicBezTo>
                  <a:pt x="1684238" y="4718444"/>
                  <a:pt x="1696054" y="4678681"/>
                  <a:pt x="1689633" y="4655138"/>
                </a:cubicBezTo>
                <a:cubicBezTo>
                  <a:pt x="1687171" y="4646110"/>
                  <a:pt x="1683715" y="4637383"/>
                  <a:pt x="1680756" y="4628505"/>
                </a:cubicBezTo>
                <a:cubicBezTo>
                  <a:pt x="1655523" y="4653738"/>
                  <a:pt x="1662745" y="4644842"/>
                  <a:pt x="1636367" y="4681771"/>
                </a:cubicBezTo>
                <a:cubicBezTo>
                  <a:pt x="1630165" y="4690453"/>
                  <a:pt x="1628155" y="4703632"/>
                  <a:pt x="1618612" y="4708404"/>
                </a:cubicBezTo>
                <a:cubicBezTo>
                  <a:pt x="1602512" y="4716454"/>
                  <a:pt x="1582997" y="4713752"/>
                  <a:pt x="1565346" y="4717282"/>
                </a:cubicBezTo>
                <a:cubicBezTo>
                  <a:pt x="1553382" y="4719675"/>
                  <a:pt x="1541672" y="4723201"/>
                  <a:pt x="1529835" y="4726160"/>
                </a:cubicBezTo>
                <a:cubicBezTo>
                  <a:pt x="1526876" y="4714323"/>
                  <a:pt x="1523351" y="4702613"/>
                  <a:pt x="1520958" y="4690649"/>
                </a:cubicBezTo>
                <a:cubicBezTo>
                  <a:pt x="1517428" y="4672998"/>
                  <a:pt x="1519391" y="4653832"/>
                  <a:pt x="1512080" y="4637383"/>
                </a:cubicBezTo>
                <a:cubicBezTo>
                  <a:pt x="1506981" y="4625910"/>
                  <a:pt x="1494325" y="4619628"/>
                  <a:pt x="1485447" y="4610750"/>
                </a:cubicBezTo>
                <a:cubicBezTo>
                  <a:pt x="1466402" y="4667883"/>
                  <a:pt x="1491500" y="4605826"/>
                  <a:pt x="1449936" y="4664016"/>
                </a:cubicBezTo>
                <a:cubicBezTo>
                  <a:pt x="1442244" y="4674785"/>
                  <a:pt x="1438099" y="4687690"/>
                  <a:pt x="1432181" y="4699527"/>
                </a:cubicBezTo>
                <a:cubicBezTo>
                  <a:pt x="1407804" y="4719028"/>
                  <a:pt x="1355589" y="4764560"/>
                  <a:pt x="1325649" y="4770548"/>
                </a:cubicBezTo>
                <a:cubicBezTo>
                  <a:pt x="1315187" y="4772641"/>
                  <a:pt x="1307894" y="4758711"/>
                  <a:pt x="1299016" y="4752793"/>
                </a:cubicBezTo>
                <a:cubicBezTo>
                  <a:pt x="1271716" y="4807389"/>
                  <a:pt x="1292271" y="4780962"/>
                  <a:pt x="1227994" y="4823814"/>
                </a:cubicBezTo>
                <a:cubicBezTo>
                  <a:pt x="1225035" y="4811977"/>
                  <a:pt x="1222469" y="4800035"/>
                  <a:pt x="1219117" y="4788303"/>
                </a:cubicBezTo>
                <a:cubicBezTo>
                  <a:pt x="1216546" y="4779305"/>
                  <a:pt x="1219117" y="4764629"/>
                  <a:pt x="1210239" y="4761670"/>
                </a:cubicBezTo>
                <a:cubicBezTo>
                  <a:pt x="1202298" y="4759023"/>
                  <a:pt x="1197713" y="4772890"/>
                  <a:pt x="1192484" y="4779426"/>
                </a:cubicBezTo>
                <a:cubicBezTo>
                  <a:pt x="1185819" y="4787758"/>
                  <a:pt x="1180647" y="4797181"/>
                  <a:pt x="1174728" y="4806059"/>
                </a:cubicBezTo>
                <a:cubicBezTo>
                  <a:pt x="1162891" y="4809018"/>
                  <a:pt x="1149680" y="4821213"/>
                  <a:pt x="1139218" y="4814936"/>
                </a:cubicBezTo>
                <a:cubicBezTo>
                  <a:pt x="1128756" y="4808659"/>
                  <a:pt x="1133846" y="4791112"/>
                  <a:pt x="1130340" y="4779426"/>
                </a:cubicBezTo>
                <a:cubicBezTo>
                  <a:pt x="1124962" y="4761500"/>
                  <a:pt x="1118503" y="4743915"/>
                  <a:pt x="1112585" y="4726160"/>
                </a:cubicBezTo>
                <a:cubicBezTo>
                  <a:pt x="1103707" y="4729119"/>
                  <a:pt x="1092569" y="4728420"/>
                  <a:pt x="1085952" y="4735037"/>
                </a:cubicBezTo>
                <a:cubicBezTo>
                  <a:pt x="1065723" y="4755265"/>
                  <a:pt x="1095966" y="4798849"/>
                  <a:pt x="1032686" y="4788303"/>
                </a:cubicBezTo>
                <a:cubicBezTo>
                  <a:pt x="1020651" y="4786297"/>
                  <a:pt x="1026767" y="4764630"/>
                  <a:pt x="1023808" y="4752793"/>
                </a:cubicBezTo>
                <a:cubicBezTo>
                  <a:pt x="1014930" y="4746874"/>
                  <a:pt x="1007845" y="4735037"/>
                  <a:pt x="997175" y="4735037"/>
                </a:cubicBezTo>
                <a:cubicBezTo>
                  <a:pt x="988805" y="4735037"/>
                  <a:pt x="986597" y="4748487"/>
                  <a:pt x="979420" y="4752793"/>
                </a:cubicBezTo>
                <a:cubicBezTo>
                  <a:pt x="971396" y="4757608"/>
                  <a:pt x="961665" y="4758711"/>
                  <a:pt x="952787" y="4761670"/>
                </a:cubicBezTo>
                <a:cubicBezTo>
                  <a:pt x="943909" y="4758711"/>
                  <a:pt x="930797" y="4760918"/>
                  <a:pt x="926154" y="4752793"/>
                </a:cubicBezTo>
                <a:cubicBezTo>
                  <a:pt x="917223" y="4737164"/>
                  <a:pt x="921181" y="4717099"/>
                  <a:pt x="917276" y="4699527"/>
                </a:cubicBezTo>
                <a:cubicBezTo>
                  <a:pt x="915246" y="4690392"/>
                  <a:pt x="911357" y="4681772"/>
                  <a:pt x="908398" y="4672894"/>
                </a:cubicBezTo>
                <a:cubicBezTo>
                  <a:pt x="896561" y="4678812"/>
                  <a:pt x="883657" y="4682957"/>
                  <a:pt x="872888" y="4690649"/>
                </a:cubicBezTo>
                <a:cubicBezTo>
                  <a:pt x="838867" y="4714950"/>
                  <a:pt x="853086" y="4715229"/>
                  <a:pt x="828499" y="4743915"/>
                </a:cubicBezTo>
                <a:cubicBezTo>
                  <a:pt x="736552" y="4851187"/>
                  <a:pt x="843669" y="4711854"/>
                  <a:pt x="766356" y="4814936"/>
                </a:cubicBezTo>
                <a:cubicBezTo>
                  <a:pt x="730845" y="4791263"/>
                  <a:pt x="745642" y="4806059"/>
                  <a:pt x="721967" y="4770548"/>
                </a:cubicBezTo>
                <a:cubicBezTo>
                  <a:pt x="711585" y="4754976"/>
                  <a:pt x="720261" y="4726911"/>
                  <a:pt x="704212" y="4717282"/>
                </a:cubicBezTo>
                <a:cubicBezTo>
                  <a:pt x="693446" y="4710823"/>
                  <a:pt x="686457" y="4735037"/>
                  <a:pt x="677579" y="4743915"/>
                </a:cubicBezTo>
                <a:cubicBezTo>
                  <a:pt x="677579" y="4743915"/>
                  <a:pt x="630860" y="4759461"/>
                  <a:pt x="606558" y="4761670"/>
                </a:cubicBezTo>
                <a:cubicBezTo>
                  <a:pt x="597239" y="4762517"/>
                  <a:pt x="588803" y="4755752"/>
                  <a:pt x="579925" y="4752793"/>
                </a:cubicBezTo>
                <a:cubicBezTo>
                  <a:pt x="571047" y="4755752"/>
                  <a:pt x="562522" y="4763208"/>
                  <a:pt x="553292" y="4761670"/>
                </a:cubicBezTo>
                <a:cubicBezTo>
                  <a:pt x="539854" y="4759430"/>
                  <a:pt x="518389" y="4735646"/>
                  <a:pt x="508903" y="4726160"/>
                </a:cubicBezTo>
                <a:cubicBezTo>
                  <a:pt x="497066" y="4740956"/>
                  <a:pt x="483903" y="4754782"/>
                  <a:pt x="473393" y="4770548"/>
                </a:cubicBezTo>
                <a:cubicBezTo>
                  <a:pt x="466052" y="4781560"/>
                  <a:pt x="462203" y="4794568"/>
                  <a:pt x="455637" y="4806059"/>
                </a:cubicBezTo>
                <a:cubicBezTo>
                  <a:pt x="450343" y="4815323"/>
                  <a:pt x="443176" y="4823428"/>
                  <a:pt x="437882" y="4832692"/>
                </a:cubicBezTo>
                <a:cubicBezTo>
                  <a:pt x="431316" y="4844182"/>
                  <a:pt x="430018" y="4859410"/>
                  <a:pt x="420127" y="4868202"/>
                </a:cubicBezTo>
                <a:cubicBezTo>
                  <a:pt x="402295" y="4884052"/>
                  <a:pt x="378698" y="4891876"/>
                  <a:pt x="357983" y="4903713"/>
                </a:cubicBezTo>
                <a:cubicBezTo>
                  <a:pt x="308658" y="4854388"/>
                  <a:pt x="353219" y="4881302"/>
                  <a:pt x="295839" y="4921468"/>
                </a:cubicBezTo>
                <a:cubicBezTo>
                  <a:pt x="280506" y="4932201"/>
                  <a:pt x="260328" y="4933305"/>
                  <a:pt x="242573" y="4939224"/>
                </a:cubicBezTo>
                <a:cubicBezTo>
                  <a:pt x="232813" y="4909944"/>
                  <a:pt x="230091" y="4900042"/>
                  <a:pt x="215940" y="4868202"/>
                </a:cubicBezTo>
                <a:cubicBezTo>
                  <a:pt x="210565" y="4856109"/>
                  <a:pt x="201667" y="4845459"/>
                  <a:pt x="198185" y="4832692"/>
                </a:cubicBezTo>
                <a:cubicBezTo>
                  <a:pt x="192679" y="4812504"/>
                  <a:pt x="191752" y="4791330"/>
                  <a:pt x="189307" y="4770548"/>
                </a:cubicBezTo>
                <a:cubicBezTo>
                  <a:pt x="185832" y="4741012"/>
                  <a:pt x="189834" y="4709985"/>
                  <a:pt x="180429" y="4681771"/>
                </a:cubicBezTo>
                <a:cubicBezTo>
                  <a:pt x="177055" y="4671649"/>
                  <a:pt x="162674" y="4669934"/>
                  <a:pt x="153796" y="4664016"/>
                </a:cubicBezTo>
                <a:cubicBezTo>
                  <a:pt x="150837" y="4672894"/>
                  <a:pt x="148605" y="4682048"/>
                  <a:pt x="144919" y="4690649"/>
                </a:cubicBezTo>
                <a:cubicBezTo>
                  <a:pt x="137259" y="4708523"/>
                  <a:pt x="122518" y="4737061"/>
                  <a:pt x="109408" y="4752793"/>
                </a:cubicBezTo>
                <a:cubicBezTo>
                  <a:pt x="101371" y="4762438"/>
                  <a:pt x="91653" y="4770548"/>
                  <a:pt x="82775" y="4779426"/>
                </a:cubicBezTo>
                <a:cubicBezTo>
                  <a:pt x="69541" y="4792660"/>
                  <a:pt x="70938" y="4814937"/>
                  <a:pt x="65020" y="4832692"/>
                </a:cubicBezTo>
                <a:cubicBezTo>
                  <a:pt x="26545" y="4883991"/>
                  <a:pt x="34995" y="4871127"/>
                  <a:pt x="12263" y="4911824"/>
                </a:cubicBezTo>
                <a:lnTo>
                  <a:pt x="0" y="4933528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outerShdw blurRad="50800" dist="38100" dir="8100000" sx="102000" sy="102000" algn="tr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18088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amgopal">
      <a:majorFont>
        <a:latin typeface="Tw Cen MT Condensed Extra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30</Words>
  <Application>Microsoft Office PowerPoint</Application>
  <PresentationFormat>Widescreen</PresentationFormat>
  <Paragraphs>9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Abel</vt:lpstr>
      <vt:lpstr>Arial</vt:lpstr>
      <vt:lpstr>Calibri</vt:lpstr>
      <vt:lpstr>Tw Cen MT Condensed Extra Bold</vt:lpstr>
      <vt:lpstr>1_Office Theme</vt:lpstr>
      <vt:lpstr>Torn Paper Effect</vt:lpstr>
      <vt:lpstr>Photo used for Effect</vt:lpstr>
      <vt:lpstr>Torn Paper Effect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Torn Paper Effect</dc:title>
  <dc:creator>Ram Gopal</dc:creator>
  <cp:lastModifiedBy>Arte Ramgopal</cp:lastModifiedBy>
  <cp:revision>4</cp:revision>
  <dcterms:created xsi:type="dcterms:W3CDTF">2019-07-05T05:50:51Z</dcterms:created>
  <dcterms:modified xsi:type="dcterms:W3CDTF">2019-09-01T07:32:50Z</dcterms:modified>
</cp:coreProperties>
</file>