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0111" y="-192512"/>
            <a:ext cx="12119815" cy="83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/>
              <a:t>RTL Technologies +91 88855 89062      </a:t>
            </a:r>
            <a:r>
              <a:rPr lang="en-US" sz="2600" dirty="0" smtClean="0"/>
              <a:t>www.rtlonlinetraining.com</a:t>
            </a:r>
            <a:endParaRPr lang="en-US" sz="2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0" y="1985211"/>
            <a:ext cx="12079288" cy="470451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Oracle Fusion is one of the ERP Application in Oracle Cloud.</a:t>
            </a:r>
          </a:p>
          <a:p>
            <a:r>
              <a:rPr lang="en-US" sz="3200" dirty="0" smtClean="0"/>
              <a:t>Oracle Fusion Applications has got following domains</a:t>
            </a:r>
          </a:p>
          <a:p>
            <a:r>
              <a:rPr lang="en-US" sz="3200" dirty="0" smtClean="0"/>
              <a:t>Financials</a:t>
            </a:r>
          </a:p>
          <a:p>
            <a:r>
              <a:rPr lang="en-US" sz="3200" dirty="0" smtClean="0"/>
              <a:t>HCM</a:t>
            </a:r>
          </a:p>
          <a:p>
            <a:r>
              <a:rPr lang="en-US" sz="3200" dirty="0" smtClean="0"/>
              <a:t>SCM</a:t>
            </a:r>
          </a:p>
          <a:p>
            <a:r>
              <a:rPr lang="en-US" sz="3200" dirty="0" smtClean="0"/>
              <a:t>CRM Sales Cloud</a:t>
            </a:r>
          </a:p>
          <a:p>
            <a:r>
              <a:rPr lang="en-US" sz="3200" dirty="0" smtClean="0"/>
              <a:t>GRC</a:t>
            </a:r>
            <a:endParaRPr lang="en-US" sz="3200" dirty="0"/>
          </a:p>
        </p:txBody>
      </p:sp>
      <p:sp>
        <p:nvSpPr>
          <p:cNvPr id="3" name="Right Arrow 2"/>
          <p:cNvSpPr/>
          <p:nvPr/>
        </p:nvSpPr>
        <p:spPr>
          <a:xfrm>
            <a:off x="-40111" y="638279"/>
            <a:ext cx="8269711" cy="1119271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What is Oracle Fusion Cloud?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4905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479"/>
            <a:ext cx="12192000" cy="6857336"/>
          </a:xfrm>
        </p:spPr>
      </p:pic>
      <p:sp>
        <p:nvSpPr>
          <p:cNvPr id="3" name="Right Arrow 2"/>
          <p:cNvSpPr/>
          <p:nvPr/>
        </p:nvSpPr>
        <p:spPr>
          <a:xfrm>
            <a:off x="-40111" y="-252066"/>
            <a:ext cx="9220206" cy="1119271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What is </a:t>
            </a:r>
            <a:r>
              <a:rPr lang="en-US" sz="4400" dirty="0" smtClean="0"/>
              <a:t>Fusion ERP Cloud?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1564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-40112" y="-252066"/>
            <a:ext cx="9869911" cy="1119271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What is </a:t>
            </a:r>
            <a:r>
              <a:rPr lang="en-US" sz="4400" dirty="0" smtClean="0"/>
              <a:t>Fusion HCM Cloud?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27" y="1182365"/>
            <a:ext cx="8734927" cy="536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315</TotalTime>
  <Words>51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2020-01-22T06:02:42Z</dcterms:created>
  <dcterms:modified xsi:type="dcterms:W3CDTF">2020-01-22T11:18:14Z</dcterms:modified>
</cp:coreProperties>
</file>