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89"/>
  </p:normalViewPr>
  <p:slideViewPr>
    <p:cSldViewPr snapToGrid="0" snapToObjects="1">
      <p:cViewPr varScale="1">
        <p:scale>
          <a:sx n="114" d="100"/>
          <a:sy n="114" d="100"/>
        </p:scale>
        <p:origin x="10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9/20/18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9E846-7BCE-B840-928E-63CFA3366B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Documentation Matters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6536C-4682-C944-98DB-E0405B5D53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Kathy Quan RN </a:t>
            </a:r>
            <a:r>
              <a:rPr lang="en-US" dirty="0" err="1"/>
              <a:t>BSn</a:t>
            </a:r>
            <a:r>
              <a:rPr lang="en-US" dirty="0"/>
              <a:t> PHN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C595C66-1B57-9543-A02E-0DB4C3957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6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724"/>
    </mc:Choice>
    <mc:Fallback>
      <p:transition spd="slow" advTm="384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54</TotalTime>
  <Words>7</Words>
  <Application>Microsoft Macintosh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Impact</vt:lpstr>
      <vt:lpstr>Main Event</vt:lpstr>
      <vt:lpstr>Documentation Matters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Documentation Matters</dc:title>
  <dc:creator>Kathy Quan</dc:creator>
  <cp:lastModifiedBy>Kathy Quan</cp:lastModifiedBy>
  <cp:revision>4</cp:revision>
  <dcterms:created xsi:type="dcterms:W3CDTF">2018-09-20T21:34:30Z</dcterms:created>
  <dcterms:modified xsi:type="dcterms:W3CDTF">2018-09-20T22:33:17Z</dcterms:modified>
</cp:coreProperties>
</file>