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46AD-72A5-4C54-A427-D0590F7D6420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FBA0-C330-463A-914B-4A38F48CA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3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46AD-72A5-4C54-A427-D0590F7D6420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FBA0-C330-463A-914B-4A38F48CA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95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46AD-72A5-4C54-A427-D0590F7D6420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FBA0-C330-463A-914B-4A38F48CA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2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46AD-72A5-4C54-A427-D0590F7D6420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FBA0-C330-463A-914B-4A38F48CA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2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46AD-72A5-4C54-A427-D0590F7D6420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FBA0-C330-463A-914B-4A38F48CA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9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46AD-72A5-4C54-A427-D0590F7D6420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FBA0-C330-463A-914B-4A38F48CA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71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46AD-72A5-4C54-A427-D0590F7D6420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FBA0-C330-463A-914B-4A38F48CA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2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46AD-72A5-4C54-A427-D0590F7D6420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FBA0-C330-463A-914B-4A38F48CA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2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46AD-72A5-4C54-A427-D0590F7D6420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FBA0-C330-463A-914B-4A38F48CA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28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46AD-72A5-4C54-A427-D0590F7D6420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FBA0-C330-463A-914B-4A38F48CA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8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46AD-72A5-4C54-A427-D0590F7D6420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FBA0-C330-463A-914B-4A38F48CA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8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546AD-72A5-4C54-A427-D0590F7D6420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FFBA0-C330-463A-914B-4A38F48CA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4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86838" y="141389"/>
            <a:ext cx="10515600" cy="1004093"/>
          </a:xfrm>
        </p:spPr>
        <p:txBody>
          <a:bodyPr/>
          <a:lstStyle/>
          <a:p>
            <a:r>
              <a:rPr lang="en-US" dirty="0"/>
              <a:t>Cisco Three Layer Model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66" y="1009295"/>
            <a:ext cx="5218236" cy="533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116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Cisco Three Layer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Cisco Three Layer Model</dc:title>
  <dc:creator>Digna Diaz</dc:creator>
  <cp:lastModifiedBy>Digna Diaz</cp:lastModifiedBy>
  <cp:revision>3</cp:revision>
  <dcterms:created xsi:type="dcterms:W3CDTF">2016-09-02T13:11:24Z</dcterms:created>
  <dcterms:modified xsi:type="dcterms:W3CDTF">2016-09-02T16:49:10Z</dcterms:modified>
</cp:coreProperties>
</file>