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1" y="2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46AD-72A5-4C54-A427-D0590F7D6420}" type="datetimeFigureOut">
              <a:rPr lang="en-US" smtClean="0"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FBA0-C330-463A-914B-4A38F48CA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93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46AD-72A5-4C54-A427-D0590F7D6420}" type="datetimeFigureOut">
              <a:rPr lang="en-US" smtClean="0"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FBA0-C330-463A-914B-4A38F48CA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095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46AD-72A5-4C54-A427-D0590F7D6420}" type="datetimeFigureOut">
              <a:rPr lang="en-US" smtClean="0"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FBA0-C330-463A-914B-4A38F48CA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828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46AD-72A5-4C54-A427-D0590F7D6420}" type="datetimeFigureOut">
              <a:rPr lang="en-US" smtClean="0"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FBA0-C330-463A-914B-4A38F48CA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229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46AD-72A5-4C54-A427-D0590F7D6420}" type="datetimeFigureOut">
              <a:rPr lang="en-US" smtClean="0"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FBA0-C330-463A-914B-4A38F48CA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391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46AD-72A5-4C54-A427-D0590F7D6420}" type="datetimeFigureOut">
              <a:rPr lang="en-US" smtClean="0"/>
              <a:t>9/2/2016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FBA0-C330-463A-914B-4A38F48CA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571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46AD-72A5-4C54-A427-D0590F7D6420}" type="datetimeFigureOut">
              <a:rPr lang="en-US" smtClean="0"/>
              <a:t>9/2/2016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FBA0-C330-463A-914B-4A38F48CA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02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46AD-72A5-4C54-A427-D0590F7D6420}" type="datetimeFigureOut">
              <a:rPr lang="en-US" smtClean="0"/>
              <a:t>9/2/2016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FBA0-C330-463A-914B-4A38F48CA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826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46AD-72A5-4C54-A427-D0590F7D6420}" type="datetimeFigureOut">
              <a:rPr lang="en-US" smtClean="0"/>
              <a:t>9/2/2016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FBA0-C330-463A-914B-4A38F48CA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928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46AD-72A5-4C54-A427-D0590F7D6420}" type="datetimeFigureOut">
              <a:rPr lang="en-US" smtClean="0"/>
              <a:t>9/2/2016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FBA0-C330-463A-914B-4A38F48CA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781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46AD-72A5-4C54-A427-D0590F7D6420}" type="datetimeFigureOut">
              <a:rPr lang="en-US" smtClean="0"/>
              <a:t>9/2/2016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FBA0-C330-463A-914B-4A38F48CA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785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546AD-72A5-4C54-A427-D0590F7D6420}" type="datetimeFigureOut">
              <a:rPr lang="en-US" smtClean="0"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FFBA0-C330-463A-914B-4A38F48CA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846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86838" y="141389"/>
            <a:ext cx="10515600" cy="1004093"/>
          </a:xfrm>
        </p:spPr>
        <p:txBody>
          <a:bodyPr/>
          <a:lstStyle/>
          <a:p>
            <a:r>
              <a:rPr lang="en-US" dirty="0"/>
              <a:t>Cisco Three Layer Model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066" y="1009295"/>
            <a:ext cx="5218236" cy="5335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116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Cisco Three Layer Model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Cisco Three Layer Model</dc:title>
  <dc:creator>Digna Diaz</dc:creator>
  <cp:lastModifiedBy>Digna Diaz</cp:lastModifiedBy>
  <cp:revision>3</cp:revision>
  <dcterms:created xsi:type="dcterms:W3CDTF">2016-09-02T13:11:24Z</dcterms:created>
  <dcterms:modified xsi:type="dcterms:W3CDTF">2016-09-02T16:49:10Z</dcterms:modified>
</cp:coreProperties>
</file>