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83" r:id="rId2"/>
    <p:sldMasterId id="2147483783" r:id="rId3"/>
    <p:sldMasterId id="2147485207" r:id="rId4"/>
    <p:sldMasterId id="2147485243" r:id="rId5"/>
  </p:sldMasterIdLst>
  <p:notesMasterIdLst>
    <p:notesMasterId r:id="rId45"/>
  </p:notesMasterIdLst>
  <p:sldIdLst>
    <p:sldId id="363" r:id="rId6"/>
    <p:sldId id="334" r:id="rId7"/>
    <p:sldId id="333" r:id="rId8"/>
    <p:sldId id="523" r:id="rId9"/>
    <p:sldId id="524" r:id="rId10"/>
    <p:sldId id="525" r:id="rId11"/>
    <p:sldId id="526" r:id="rId12"/>
    <p:sldId id="264" r:id="rId13"/>
    <p:sldId id="469" r:id="rId14"/>
    <p:sldId id="446" r:id="rId15"/>
    <p:sldId id="514" r:id="rId16"/>
    <p:sldId id="516" r:id="rId17"/>
    <p:sldId id="470" r:id="rId18"/>
    <p:sldId id="471" r:id="rId19"/>
    <p:sldId id="517" r:id="rId20"/>
    <p:sldId id="472" r:id="rId21"/>
    <p:sldId id="518" r:id="rId22"/>
    <p:sldId id="266" r:id="rId23"/>
    <p:sldId id="367" r:id="rId24"/>
    <p:sldId id="448" r:id="rId25"/>
    <p:sldId id="477" r:id="rId26"/>
    <p:sldId id="474" r:id="rId27"/>
    <p:sldId id="475" r:id="rId28"/>
    <p:sldId id="476" r:id="rId29"/>
    <p:sldId id="478" r:id="rId30"/>
    <p:sldId id="479" r:id="rId31"/>
    <p:sldId id="480" r:id="rId32"/>
    <p:sldId id="481" r:id="rId33"/>
    <p:sldId id="519" r:id="rId34"/>
    <p:sldId id="520" r:id="rId35"/>
    <p:sldId id="426" r:id="rId36"/>
    <p:sldId id="482" r:id="rId37"/>
    <p:sldId id="483" r:id="rId38"/>
    <p:sldId id="430" r:id="rId39"/>
    <p:sldId id="449" r:id="rId40"/>
    <p:sldId id="521" r:id="rId41"/>
    <p:sldId id="510" r:id="rId42"/>
    <p:sldId id="522" r:id="rId43"/>
    <p:sldId id="513" r:id="rId44"/>
  </p:sldIdLst>
  <p:sldSz cx="9144000" cy="5143500" type="screen16x9"/>
  <p:notesSz cx="6858000" cy="9144000"/>
  <p:defaultTextStyle>
    <a:defPPr>
      <a:defRPr lang="en-US"/>
    </a:defPPr>
    <a:lvl1pPr algn="l" defTabSz="306388" rtl="0" fontAlgn="base">
      <a:spcBef>
        <a:spcPct val="0"/>
      </a:spcBef>
      <a:spcAft>
        <a:spcPct val="0"/>
      </a:spcAft>
      <a:defRPr sz="1900" kern="1200">
        <a:solidFill>
          <a:srgbClr val="000000"/>
        </a:solidFill>
        <a:latin typeface="Helvetica Light" charset="0"/>
        <a:ea typeface="ＭＳ Ｐゴシック" charset="0"/>
        <a:cs typeface="ＭＳ Ｐゴシック" charset="0"/>
        <a:sym typeface="Helvetica Light" charset="0"/>
      </a:defRPr>
    </a:lvl1pPr>
    <a:lvl2pPr marL="168275" indent="-82550" algn="l" defTabSz="306388" rtl="0" fontAlgn="base">
      <a:spcBef>
        <a:spcPct val="0"/>
      </a:spcBef>
      <a:spcAft>
        <a:spcPct val="0"/>
      </a:spcAft>
      <a:defRPr sz="1900" kern="1200">
        <a:solidFill>
          <a:srgbClr val="000000"/>
        </a:solidFill>
        <a:latin typeface="Helvetica Light" charset="0"/>
        <a:ea typeface="ＭＳ Ｐゴシック" charset="0"/>
        <a:cs typeface="ＭＳ Ｐゴシック" charset="0"/>
        <a:sym typeface="Helvetica Light" charset="0"/>
      </a:defRPr>
    </a:lvl2pPr>
    <a:lvl3pPr marL="339725" indent="-168275" algn="l" defTabSz="306388" rtl="0" fontAlgn="base">
      <a:spcBef>
        <a:spcPct val="0"/>
      </a:spcBef>
      <a:spcAft>
        <a:spcPct val="0"/>
      </a:spcAft>
      <a:defRPr sz="1900" kern="1200">
        <a:solidFill>
          <a:srgbClr val="000000"/>
        </a:solidFill>
        <a:latin typeface="Helvetica Light" charset="0"/>
        <a:ea typeface="ＭＳ Ｐゴシック" charset="0"/>
        <a:cs typeface="ＭＳ Ｐゴシック" charset="0"/>
        <a:sym typeface="Helvetica Light" charset="0"/>
      </a:defRPr>
    </a:lvl3pPr>
    <a:lvl4pPr marL="511175" indent="-254000" algn="l" defTabSz="306388" rtl="0" fontAlgn="base">
      <a:spcBef>
        <a:spcPct val="0"/>
      </a:spcBef>
      <a:spcAft>
        <a:spcPct val="0"/>
      </a:spcAft>
      <a:defRPr sz="1900" kern="1200">
        <a:solidFill>
          <a:srgbClr val="000000"/>
        </a:solidFill>
        <a:latin typeface="Helvetica Light" charset="0"/>
        <a:ea typeface="ＭＳ Ｐゴシック" charset="0"/>
        <a:cs typeface="ＭＳ Ｐゴシック" charset="0"/>
        <a:sym typeface="Helvetica Light" charset="0"/>
      </a:defRPr>
    </a:lvl4pPr>
    <a:lvl5pPr marL="682625" indent="-339725" algn="l" defTabSz="306388" rtl="0" fontAlgn="base">
      <a:spcBef>
        <a:spcPct val="0"/>
      </a:spcBef>
      <a:spcAft>
        <a:spcPct val="0"/>
      </a:spcAft>
      <a:defRPr sz="19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19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19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19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19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1300"/>
    <a:srgbClr val="DE1B00"/>
    <a:srgbClr val="E9D8C0"/>
    <a:srgbClr val="1F497D"/>
    <a:srgbClr val="E39920"/>
    <a:srgbClr val="4E0E04"/>
    <a:srgbClr val="5BAFB2"/>
    <a:srgbClr val="6B0005"/>
    <a:srgbClr val="DFCE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68" y="-53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2050"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Helvetica Neue" charset="0"/>
              </a:rPr>
              <a:t>Click to edit Master text styles</a:t>
            </a:r>
          </a:p>
          <a:p>
            <a:pPr lvl="1"/>
            <a:r>
              <a:rPr lang="en-US" noProof="0">
                <a:sym typeface="Helvetica Neue" charset="0"/>
              </a:rPr>
              <a:t>Second level</a:t>
            </a:r>
          </a:p>
          <a:p>
            <a:pPr lvl="2"/>
            <a:r>
              <a:rPr lang="en-US" noProof="0">
                <a:sym typeface="Helvetica Neue" charset="0"/>
              </a:rPr>
              <a:t>Third level</a:t>
            </a:r>
          </a:p>
          <a:p>
            <a:pPr lvl="3"/>
            <a:r>
              <a:rPr lang="en-US" noProof="0">
                <a:sym typeface="Helvetica Neue" charset="0"/>
              </a:rPr>
              <a:t>Fourth level</a:t>
            </a:r>
          </a:p>
          <a:p>
            <a:pPr lvl="4"/>
            <a:r>
              <a:rPr lang="en-US" noProof="0">
                <a:sym typeface="Helvetica Neue" charset="0"/>
              </a:rPr>
              <a:t>Fifth level</a:t>
            </a:r>
          </a:p>
        </p:txBody>
      </p:sp>
    </p:spTree>
    <p:extLst>
      <p:ext uri="{BB962C8B-B14F-4D97-AF65-F5344CB8AC3E}">
        <p14:creationId xmlns:p14="http://schemas.microsoft.com/office/powerpoint/2010/main" val="103978004"/>
      </p:ext>
    </p:extLst>
  </p:cSld>
  <p:clrMap bg1="lt1" tx1="dk1" bg2="lt2" tx2="dk2" accent1="accent1" accent2="accent2" accent3="accent3" accent4="accent4" accent5="accent5" accent6="accent6" hlink="hlink" folHlink="folHlink"/>
  <p:notesStyle>
    <a:lvl1pPr algn="l" defTabSz="168275" rtl="0" eaLnBrk="0" fontAlgn="base" hangingPunct="0">
      <a:lnSpc>
        <a:spcPct val="117000"/>
      </a:lnSpc>
      <a:spcBef>
        <a:spcPct val="0"/>
      </a:spcBef>
      <a:spcAft>
        <a:spcPct val="0"/>
      </a:spcAft>
      <a:defRPr sz="800" kern="1200">
        <a:solidFill>
          <a:srgbClr val="000000"/>
        </a:solidFill>
        <a:latin typeface="Helvetica Neue" charset="0"/>
        <a:ea typeface="ＭＳ Ｐゴシック" charset="0"/>
        <a:cs typeface="Helvetica Neue" charset="0"/>
        <a:sym typeface="Helvetica Neue" charset="0"/>
      </a:defRPr>
    </a:lvl1pPr>
    <a:lvl2pPr indent="82550" algn="l" defTabSz="168275" rtl="0" eaLnBrk="0" fontAlgn="base" hangingPunct="0">
      <a:lnSpc>
        <a:spcPct val="117000"/>
      </a:lnSpc>
      <a:spcBef>
        <a:spcPct val="0"/>
      </a:spcBef>
      <a:spcAft>
        <a:spcPct val="0"/>
      </a:spcAft>
      <a:defRPr sz="800" kern="1200">
        <a:solidFill>
          <a:srgbClr val="000000"/>
        </a:solidFill>
        <a:latin typeface="Helvetica Neue" charset="0"/>
        <a:ea typeface="Helvetica Neue" charset="0"/>
        <a:cs typeface="Helvetica Neue" charset="0"/>
        <a:sym typeface="Helvetica Neue" charset="0"/>
      </a:defRPr>
    </a:lvl2pPr>
    <a:lvl3pPr indent="168275" algn="l" defTabSz="168275" rtl="0" eaLnBrk="0" fontAlgn="base" hangingPunct="0">
      <a:lnSpc>
        <a:spcPct val="117000"/>
      </a:lnSpc>
      <a:spcBef>
        <a:spcPct val="0"/>
      </a:spcBef>
      <a:spcAft>
        <a:spcPct val="0"/>
      </a:spcAft>
      <a:defRPr sz="800" kern="1200">
        <a:solidFill>
          <a:srgbClr val="000000"/>
        </a:solidFill>
        <a:latin typeface="Helvetica Neue" charset="0"/>
        <a:ea typeface="Helvetica Neue" charset="0"/>
        <a:cs typeface="Helvetica Neue" charset="0"/>
        <a:sym typeface="Helvetica Neue" charset="0"/>
      </a:defRPr>
    </a:lvl3pPr>
    <a:lvl4pPr indent="254000" algn="l" defTabSz="168275" rtl="0" eaLnBrk="0" fontAlgn="base" hangingPunct="0">
      <a:lnSpc>
        <a:spcPct val="117000"/>
      </a:lnSpc>
      <a:spcBef>
        <a:spcPct val="0"/>
      </a:spcBef>
      <a:spcAft>
        <a:spcPct val="0"/>
      </a:spcAft>
      <a:defRPr sz="800" kern="1200">
        <a:solidFill>
          <a:srgbClr val="000000"/>
        </a:solidFill>
        <a:latin typeface="Helvetica Neue" charset="0"/>
        <a:ea typeface="Helvetica Neue" charset="0"/>
        <a:cs typeface="Helvetica Neue" charset="0"/>
        <a:sym typeface="Helvetica Neue" charset="0"/>
      </a:defRPr>
    </a:lvl4pPr>
    <a:lvl5pPr indent="339725" algn="l" defTabSz="168275" rtl="0" eaLnBrk="0" fontAlgn="base" hangingPunct="0">
      <a:lnSpc>
        <a:spcPct val="117000"/>
      </a:lnSpc>
      <a:spcBef>
        <a:spcPct val="0"/>
      </a:spcBef>
      <a:spcAft>
        <a:spcPct val="0"/>
      </a:spcAft>
      <a:defRPr sz="800" kern="1200">
        <a:solidFill>
          <a:srgbClr val="000000"/>
        </a:solidFill>
        <a:latin typeface="Helvetica Neue" charset="0"/>
        <a:ea typeface="Helvetica Neue" charset="0"/>
        <a:cs typeface="Helvetica Neue" charset="0"/>
        <a:sym typeface="Helvetica Neue" charset="0"/>
      </a:defRPr>
    </a:lvl5pPr>
    <a:lvl6pPr marL="856998" algn="l" defTabSz="171402" rtl="0" eaLnBrk="1" latinLnBrk="0" hangingPunct="1">
      <a:defRPr sz="500" kern="1200">
        <a:solidFill>
          <a:schemeClr val="tx1"/>
        </a:solidFill>
        <a:latin typeface="+mn-lt"/>
        <a:ea typeface="+mn-ea"/>
        <a:cs typeface="+mn-cs"/>
      </a:defRPr>
    </a:lvl6pPr>
    <a:lvl7pPr marL="1028388" algn="l" defTabSz="171402" rtl="0" eaLnBrk="1" latinLnBrk="0" hangingPunct="1">
      <a:defRPr sz="500" kern="1200">
        <a:solidFill>
          <a:schemeClr val="tx1"/>
        </a:solidFill>
        <a:latin typeface="+mn-lt"/>
        <a:ea typeface="+mn-ea"/>
        <a:cs typeface="+mn-cs"/>
      </a:defRPr>
    </a:lvl7pPr>
    <a:lvl8pPr marL="1199790" algn="l" defTabSz="171402" rtl="0" eaLnBrk="1" latinLnBrk="0" hangingPunct="1">
      <a:defRPr sz="500" kern="1200">
        <a:solidFill>
          <a:schemeClr val="tx1"/>
        </a:solidFill>
        <a:latin typeface="+mn-lt"/>
        <a:ea typeface="+mn-ea"/>
        <a:cs typeface="+mn-cs"/>
      </a:defRPr>
    </a:lvl8pPr>
    <a:lvl9pPr marL="1371192" algn="l" defTabSz="171402"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987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5666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53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58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940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863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7709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545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6934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5786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2328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9107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0908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959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78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5362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1915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3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215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4709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6107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0011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27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5211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9847">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171402" indent="0" algn="ctr">
              <a:buNone/>
              <a:defRPr/>
            </a:lvl2pPr>
            <a:lvl3pPr marL="342792" indent="0" algn="ctr">
              <a:buNone/>
              <a:defRPr/>
            </a:lvl3pPr>
            <a:lvl4pPr marL="514194" indent="0" algn="ctr">
              <a:buNone/>
              <a:defRPr/>
            </a:lvl4pPr>
            <a:lvl5pPr marL="685596" indent="0" algn="ctr">
              <a:buNone/>
              <a:defRPr/>
            </a:lvl5pPr>
            <a:lvl6pPr marL="856998" indent="0" algn="ctr">
              <a:buNone/>
              <a:defRPr/>
            </a:lvl6pPr>
            <a:lvl7pPr marL="1028388" indent="0" algn="ctr">
              <a:buNone/>
              <a:defRPr/>
            </a:lvl7pPr>
            <a:lvl8pPr marL="1199790" indent="0" algn="ctr">
              <a:buNone/>
              <a:defRPr/>
            </a:lvl8pPr>
            <a:lvl9pPr marL="1371192" indent="0" algn="ctr">
              <a:buNone/>
              <a:defRPr/>
            </a:lvl9pPr>
          </a:lstStyle>
          <a:p>
            <a:r>
              <a:rPr lang="en-CA"/>
              <a:t>Click to edit Master subtitle style</a:t>
            </a:r>
            <a:endParaRPr lang="en-US"/>
          </a:p>
        </p:txBody>
      </p:sp>
    </p:spTree>
    <p:extLst>
      <p:ext uri="{BB962C8B-B14F-4D97-AF65-F5344CB8AC3E}">
        <p14:creationId xmlns:p14="http://schemas.microsoft.com/office/powerpoint/2010/main" val="355833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67430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34" y="1262067"/>
            <a:ext cx="1952625" cy="376237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66762" y="1262067"/>
            <a:ext cx="5800725" cy="376237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106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68" indent="0" algn="ctr">
              <a:buNone/>
              <a:defRPr>
                <a:solidFill>
                  <a:schemeClr val="tx1">
                    <a:tint val="75000"/>
                  </a:schemeClr>
                </a:solidFill>
              </a:defRPr>
            </a:lvl2pPr>
            <a:lvl3pPr marL="914124" indent="0" algn="ctr">
              <a:buNone/>
              <a:defRPr>
                <a:solidFill>
                  <a:schemeClr val="tx1">
                    <a:tint val="75000"/>
                  </a:schemeClr>
                </a:solidFill>
              </a:defRPr>
            </a:lvl3pPr>
            <a:lvl4pPr marL="1371192" indent="0" algn="ctr">
              <a:buNone/>
              <a:defRPr>
                <a:solidFill>
                  <a:schemeClr val="tx1">
                    <a:tint val="75000"/>
                  </a:schemeClr>
                </a:solidFill>
              </a:defRPr>
            </a:lvl4pPr>
            <a:lvl5pPr marL="1828248" indent="0" algn="ctr">
              <a:buNone/>
              <a:defRPr>
                <a:solidFill>
                  <a:schemeClr val="tx1">
                    <a:tint val="75000"/>
                  </a:schemeClr>
                </a:solidFill>
              </a:defRPr>
            </a:lvl5pPr>
            <a:lvl6pPr marL="2285316" indent="0" algn="ctr">
              <a:buNone/>
              <a:defRPr>
                <a:solidFill>
                  <a:schemeClr val="tx1">
                    <a:tint val="75000"/>
                  </a:schemeClr>
                </a:solidFill>
              </a:defRPr>
            </a:lvl6pPr>
            <a:lvl7pPr marL="2742372" indent="0" algn="ctr">
              <a:buNone/>
              <a:defRPr>
                <a:solidFill>
                  <a:schemeClr val="tx1">
                    <a:tint val="75000"/>
                  </a:schemeClr>
                </a:solidFill>
              </a:defRPr>
            </a:lvl7pPr>
            <a:lvl8pPr marL="3199440" indent="0" algn="ctr">
              <a:buNone/>
              <a:defRPr>
                <a:solidFill>
                  <a:schemeClr val="tx1">
                    <a:tint val="75000"/>
                  </a:schemeClr>
                </a:solidFill>
              </a:defRPr>
            </a:lvl8pPr>
            <a:lvl9pPr marL="3656507"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2CED499E-AD53-664E-8E3F-0138998D0162}"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A1F8B0A9-981F-0B4B-9B5F-B22C3EA1A2C7}" type="slidenum">
              <a:rPr lang="en-US"/>
              <a:pPr>
                <a:defRPr/>
              </a:pPr>
              <a:t>‹#›</a:t>
            </a:fld>
            <a:endParaRPr lang="en-US"/>
          </a:p>
        </p:txBody>
      </p:sp>
    </p:spTree>
    <p:extLst>
      <p:ext uri="{BB962C8B-B14F-4D97-AF65-F5344CB8AC3E}">
        <p14:creationId xmlns:p14="http://schemas.microsoft.com/office/powerpoint/2010/main" val="123311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56D33EBA-112A-2F4B-A256-6D9995010386}"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64F621BA-0996-5144-B4EA-49F4D9BAC8B3}" type="slidenum">
              <a:rPr lang="en-US"/>
              <a:pPr>
                <a:defRPr/>
              </a:pPr>
              <a:t>‹#›</a:t>
            </a:fld>
            <a:endParaRPr lang="en-US"/>
          </a:p>
        </p:txBody>
      </p:sp>
    </p:spTree>
    <p:extLst>
      <p:ext uri="{BB962C8B-B14F-4D97-AF65-F5344CB8AC3E}">
        <p14:creationId xmlns:p14="http://schemas.microsoft.com/office/powerpoint/2010/main" val="3364725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68" indent="0">
              <a:buNone/>
              <a:defRPr sz="1800">
                <a:solidFill>
                  <a:schemeClr val="tx1">
                    <a:tint val="75000"/>
                  </a:schemeClr>
                </a:solidFill>
              </a:defRPr>
            </a:lvl2pPr>
            <a:lvl3pPr marL="914124" indent="0">
              <a:buNone/>
              <a:defRPr sz="1600">
                <a:solidFill>
                  <a:schemeClr val="tx1">
                    <a:tint val="75000"/>
                  </a:schemeClr>
                </a:solidFill>
              </a:defRPr>
            </a:lvl3pPr>
            <a:lvl4pPr marL="1371192" indent="0">
              <a:buNone/>
              <a:defRPr sz="1400">
                <a:solidFill>
                  <a:schemeClr val="tx1">
                    <a:tint val="75000"/>
                  </a:schemeClr>
                </a:solidFill>
              </a:defRPr>
            </a:lvl4pPr>
            <a:lvl5pPr marL="1828248" indent="0">
              <a:buNone/>
              <a:defRPr sz="1400">
                <a:solidFill>
                  <a:schemeClr val="tx1">
                    <a:tint val="75000"/>
                  </a:schemeClr>
                </a:solidFill>
              </a:defRPr>
            </a:lvl5pPr>
            <a:lvl6pPr marL="2285316" indent="0">
              <a:buNone/>
              <a:defRPr sz="1400">
                <a:solidFill>
                  <a:schemeClr val="tx1">
                    <a:tint val="75000"/>
                  </a:schemeClr>
                </a:solidFill>
              </a:defRPr>
            </a:lvl6pPr>
            <a:lvl7pPr marL="2742372" indent="0">
              <a:buNone/>
              <a:defRPr sz="1400">
                <a:solidFill>
                  <a:schemeClr val="tx1">
                    <a:tint val="75000"/>
                  </a:schemeClr>
                </a:solidFill>
              </a:defRPr>
            </a:lvl7pPr>
            <a:lvl8pPr marL="3199440" indent="0">
              <a:buNone/>
              <a:defRPr sz="1400">
                <a:solidFill>
                  <a:schemeClr val="tx1">
                    <a:tint val="75000"/>
                  </a:schemeClr>
                </a:solidFill>
              </a:defRPr>
            </a:lvl8pPr>
            <a:lvl9pPr marL="3656507"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207262CF-5EEA-4A49-8BDA-AA402EEF4497}"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C94BCFCB-1388-2346-AAD3-548B09DCD6EF}" type="slidenum">
              <a:rPr lang="en-US"/>
              <a:pPr>
                <a:defRPr/>
              </a:pPr>
              <a:t>‹#›</a:t>
            </a:fld>
            <a:endParaRPr lang="en-US"/>
          </a:p>
        </p:txBody>
      </p:sp>
    </p:spTree>
    <p:extLst>
      <p:ext uri="{BB962C8B-B14F-4D97-AF65-F5344CB8AC3E}">
        <p14:creationId xmlns:p14="http://schemas.microsoft.com/office/powerpoint/2010/main" val="176055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F0782B7F-3065-4648-B09F-23969C7443A5}"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27ABE450-2327-F64E-97C4-8C11357FDF3D}" type="slidenum">
              <a:rPr lang="en-US"/>
              <a:pPr>
                <a:defRPr/>
              </a:pPr>
              <a:t>‹#›</a:t>
            </a:fld>
            <a:endParaRPr lang="en-US"/>
          </a:p>
        </p:txBody>
      </p:sp>
    </p:spTree>
    <p:extLst>
      <p:ext uri="{BB962C8B-B14F-4D97-AF65-F5344CB8AC3E}">
        <p14:creationId xmlns:p14="http://schemas.microsoft.com/office/powerpoint/2010/main" val="2026146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68" indent="0">
              <a:buNone/>
              <a:defRPr sz="2000" b="1"/>
            </a:lvl2pPr>
            <a:lvl3pPr marL="914124" indent="0">
              <a:buNone/>
              <a:defRPr sz="1800" b="1"/>
            </a:lvl3pPr>
            <a:lvl4pPr marL="1371192" indent="0">
              <a:buNone/>
              <a:defRPr sz="1600" b="1"/>
            </a:lvl4pPr>
            <a:lvl5pPr marL="1828248" indent="0">
              <a:buNone/>
              <a:defRPr sz="1600" b="1"/>
            </a:lvl5pPr>
            <a:lvl6pPr marL="2285316" indent="0">
              <a:buNone/>
              <a:defRPr sz="1600" b="1"/>
            </a:lvl6pPr>
            <a:lvl7pPr marL="2742372" indent="0">
              <a:buNone/>
              <a:defRPr sz="1600" b="1"/>
            </a:lvl7pPr>
            <a:lvl8pPr marL="3199440" indent="0">
              <a:buNone/>
              <a:defRPr sz="1600" b="1"/>
            </a:lvl8pPr>
            <a:lvl9pPr marL="3656507"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7068" indent="0">
              <a:buNone/>
              <a:defRPr sz="2000" b="1"/>
            </a:lvl2pPr>
            <a:lvl3pPr marL="914124" indent="0">
              <a:buNone/>
              <a:defRPr sz="1800" b="1"/>
            </a:lvl3pPr>
            <a:lvl4pPr marL="1371192" indent="0">
              <a:buNone/>
              <a:defRPr sz="1600" b="1"/>
            </a:lvl4pPr>
            <a:lvl5pPr marL="1828248" indent="0">
              <a:buNone/>
              <a:defRPr sz="1600" b="1"/>
            </a:lvl5pPr>
            <a:lvl6pPr marL="2285316" indent="0">
              <a:buNone/>
              <a:defRPr sz="1600" b="1"/>
            </a:lvl6pPr>
            <a:lvl7pPr marL="2742372" indent="0">
              <a:buNone/>
              <a:defRPr sz="1600" b="1"/>
            </a:lvl7pPr>
            <a:lvl8pPr marL="3199440" indent="0">
              <a:buNone/>
              <a:defRPr sz="1600" b="1"/>
            </a:lvl8pPr>
            <a:lvl9pPr marL="3656507"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1FACEE55-BC2A-0243-B5A0-19FAC68F693D}" type="datetimeFigureOut">
              <a:rPr lang="en-US"/>
              <a:pPr>
                <a:defRPr/>
              </a:pPr>
              <a:t>19-08-23</a:t>
            </a:fld>
            <a:endParaRPr lang="en-US"/>
          </a:p>
        </p:txBody>
      </p:sp>
      <p:sp>
        <p:nvSpPr>
          <p:cNvPr id="8" name="Footer Placeholder 7"/>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978A410A-0AD5-1646-9CDB-4217E5228FA2}" type="slidenum">
              <a:rPr lang="en-US"/>
              <a:pPr>
                <a:defRPr/>
              </a:pPr>
              <a:t>‹#›</a:t>
            </a:fld>
            <a:endParaRPr lang="en-US"/>
          </a:p>
        </p:txBody>
      </p:sp>
    </p:spTree>
    <p:extLst>
      <p:ext uri="{BB962C8B-B14F-4D97-AF65-F5344CB8AC3E}">
        <p14:creationId xmlns:p14="http://schemas.microsoft.com/office/powerpoint/2010/main" val="3120087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9CA35CB1-2C6F-6740-B3F2-CE9D0DE43303}" type="datetimeFigureOut">
              <a:rPr lang="en-US"/>
              <a:pPr>
                <a:defRPr/>
              </a:pPr>
              <a:t>19-08-23</a:t>
            </a:fld>
            <a:endParaRPr lang="en-US"/>
          </a:p>
        </p:txBody>
      </p:sp>
      <p:sp>
        <p:nvSpPr>
          <p:cNvPr id="4" name="Footer Placeholder 3"/>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3A9B4DE0-30E9-964E-B190-5F6B5450E8E2}" type="slidenum">
              <a:rPr lang="en-US"/>
              <a:pPr>
                <a:defRPr/>
              </a:pPr>
              <a:t>‹#›</a:t>
            </a:fld>
            <a:endParaRPr lang="en-US"/>
          </a:p>
        </p:txBody>
      </p:sp>
    </p:spTree>
    <p:extLst>
      <p:ext uri="{BB962C8B-B14F-4D97-AF65-F5344CB8AC3E}">
        <p14:creationId xmlns:p14="http://schemas.microsoft.com/office/powerpoint/2010/main" val="2592440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8D8B19D8-6458-0E49-8943-95E4CD277217}" type="datetimeFigureOut">
              <a:rPr lang="en-US"/>
              <a:pPr>
                <a:defRPr/>
              </a:pPr>
              <a:t>19-08-23</a:t>
            </a:fld>
            <a:endParaRPr lang="en-US"/>
          </a:p>
        </p:txBody>
      </p:sp>
      <p:sp>
        <p:nvSpPr>
          <p:cNvPr id="3" name="Footer Placeholder 2"/>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E13A3420-2309-A24C-9DE7-9A0B54816B31}" type="slidenum">
              <a:rPr lang="en-US"/>
              <a:pPr>
                <a:defRPr/>
              </a:pPr>
              <a:t>‹#›</a:t>
            </a:fld>
            <a:endParaRPr lang="en-US"/>
          </a:p>
        </p:txBody>
      </p:sp>
    </p:spTree>
    <p:extLst>
      <p:ext uri="{BB962C8B-B14F-4D97-AF65-F5344CB8AC3E}">
        <p14:creationId xmlns:p14="http://schemas.microsoft.com/office/powerpoint/2010/main" val="1320539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068" indent="0">
              <a:buNone/>
              <a:defRPr sz="1200"/>
            </a:lvl2pPr>
            <a:lvl3pPr marL="914124" indent="0">
              <a:buNone/>
              <a:defRPr sz="1000"/>
            </a:lvl3pPr>
            <a:lvl4pPr marL="1371192" indent="0">
              <a:buNone/>
              <a:defRPr sz="900"/>
            </a:lvl4pPr>
            <a:lvl5pPr marL="1828248" indent="0">
              <a:buNone/>
              <a:defRPr sz="900"/>
            </a:lvl5pPr>
            <a:lvl6pPr marL="2285316" indent="0">
              <a:buNone/>
              <a:defRPr sz="900"/>
            </a:lvl6pPr>
            <a:lvl7pPr marL="2742372" indent="0">
              <a:buNone/>
              <a:defRPr sz="900"/>
            </a:lvl7pPr>
            <a:lvl8pPr marL="3199440" indent="0">
              <a:buNone/>
              <a:defRPr sz="900"/>
            </a:lvl8pPr>
            <a:lvl9pPr marL="3656507"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ED231953-A65A-0741-B044-2EF592B91BED}"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184F8ECB-CB8A-C74C-8BDB-F8DB7D9E21D1}" type="slidenum">
              <a:rPr lang="en-US"/>
              <a:pPr>
                <a:defRPr/>
              </a:pPr>
              <a:t>‹#›</a:t>
            </a:fld>
            <a:endParaRPr lang="en-US"/>
          </a:p>
        </p:txBody>
      </p:sp>
    </p:spTree>
    <p:extLst>
      <p:ext uri="{BB962C8B-B14F-4D97-AF65-F5344CB8AC3E}">
        <p14:creationId xmlns:p14="http://schemas.microsoft.com/office/powerpoint/2010/main" val="281427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57255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068" indent="0">
              <a:buNone/>
              <a:defRPr sz="2800"/>
            </a:lvl2pPr>
            <a:lvl3pPr marL="914124" indent="0">
              <a:buNone/>
              <a:defRPr sz="2400"/>
            </a:lvl3pPr>
            <a:lvl4pPr marL="1371192" indent="0">
              <a:buNone/>
              <a:defRPr sz="2000"/>
            </a:lvl4pPr>
            <a:lvl5pPr marL="1828248" indent="0">
              <a:buNone/>
              <a:defRPr sz="2000"/>
            </a:lvl5pPr>
            <a:lvl6pPr marL="2285316" indent="0">
              <a:buNone/>
              <a:defRPr sz="2000"/>
            </a:lvl6pPr>
            <a:lvl7pPr marL="2742372" indent="0">
              <a:buNone/>
              <a:defRPr sz="2000"/>
            </a:lvl7pPr>
            <a:lvl8pPr marL="3199440" indent="0">
              <a:buNone/>
              <a:defRPr sz="2000"/>
            </a:lvl8pPr>
            <a:lvl9pPr marL="3656507" indent="0">
              <a:buNone/>
              <a:defRPr sz="2000"/>
            </a:lvl9pPr>
          </a:lstStyle>
          <a:p>
            <a:pPr lvl="0"/>
            <a:endParaRPr lang="en-US" noProof="0"/>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7068" indent="0">
              <a:buNone/>
              <a:defRPr sz="1200"/>
            </a:lvl2pPr>
            <a:lvl3pPr marL="914124" indent="0">
              <a:buNone/>
              <a:defRPr sz="1000"/>
            </a:lvl3pPr>
            <a:lvl4pPr marL="1371192" indent="0">
              <a:buNone/>
              <a:defRPr sz="900"/>
            </a:lvl4pPr>
            <a:lvl5pPr marL="1828248" indent="0">
              <a:buNone/>
              <a:defRPr sz="900"/>
            </a:lvl5pPr>
            <a:lvl6pPr marL="2285316" indent="0">
              <a:buNone/>
              <a:defRPr sz="900"/>
            </a:lvl6pPr>
            <a:lvl7pPr marL="2742372" indent="0">
              <a:buNone/>
              <a:defRPr sz="900"/>
            </a:lvl7pPr>
            <a:lvl8pPr marL="3199440" indent="0">
              <a:buNone/>
              <a:defRPr sz="900"/>
            </a:lvl8pPr>
            <a:lvl9pPr marL="3656507"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2EB5A048-CC61-464C-AABB-98752269C208}"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BFE484DC-CF7F-4B4B-8CA5-350C98373CB4}" type="slidenum">
              <a:rPr lang="en-US"/>
              <a:pPr>
                <a:defRPr/>
              </a:pPr>
              <a:t>‹#›</a:t>
            </a:fld>
            <a:endParaRPr lang="en-US"/>
          </a:p>
        </p:txBody>
      </p:sp>
    </p:spTree>
    <p:extLst>
      <p:ext uri="{BB962C8B-B14F-4D97-AF65-F5344CB8AC3E}">
        <p14:creationId xmlns:p14="http://schemas.microsoft.com/office/powerpoint/2010/main" val="179611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893865A4-7278-004C-ACFE-CF67876EB471}"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03F8F3FE-EC8F-044A-BEF3-D12025362014}" type="slidenum">
              <a:rPr lang="en-US"/>
              <a:pPr>
                <a:defRPr/>
              </a:pPr>
              <a:t>‹#›</a:t>
            </a:fld>
            <a:endParaRPr lang="en-US"/>
          </a:p>
        </p:txBody>
      </p:sp>
    </p:spTree>
    <p:extLst>
      <p:ext uri="{BB962C8B-B14F-4D97-AF65-F5344CB8AC3E}">
        <p14:creationId xmlns:p14="http://schemas.microsoft.com/office/powerpoint/2010/main" val="527460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0FB60DCA-D113-7E42-9CE5-6EBB4B323BAA}"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9467" fontAlgn="base">
              <a:spcBef>
                <a:spcPct val="0"/>
              </a:spcBef>
              <a:spcAft>
                <a:spcPct val="0"/>
              </a:spcAft>
              <a:defRPr>
                <a:ea typeface="ＭＳ Ｐゴシック" charset="0"/>
                <a:cs typeface="ＭＳ Ｐゴシック" charset="0"/>
              </a:defRPr>
            </a:lvl1pPr>
          </a:lstStyle>
          <a:p>
            <a:pPr>
              <a:defRPr/>
            </a:pPr>
            <a:fld id="{4CE69ED1-85AA-8342-885F-239BCE09D734}" type="slidenum">
              <a:rPr lang="en-US"/>
              <a:pPr>
                <a:defRPr/>
              </a:pPr>
              <a:t>‹#›</a:t>
            </a:fld>
            <a:endParaRPr lang="en-US"/>
          </a:p>
        </p:txBody>
      </p:sp>
    </p:spTree>
    <p:extLst>
      <p:ext uri="{BB962C8B-B14F-4D97-AF65-F5344CB8AC3E}">
        <p14:creationId xmlns:p14="http://schemas.microsoft.com/office/powerpoint/2010/main" val="2470423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90" indent="0" algn="ctr">
              <a:buNone/>
              <a:defRPr>
                <a:solidFill>
                  <a:schemeClr val="tx1">
                    <a:tint val="75000"/>
                  </a:schemeClr>
                </a:solidFill>
              </a:defRPr>
            </a:lvl2pPr>
            <a:lvl3pPr marL="914170" indent="0" algn="ctr">
              <a:buNone/>
              <a:defRPr>
                <a:solidFill>
                  <a:schemeClr val="tx1">
                    <a:tint val="75000"/>
                  </a:schemeClr>
                </a:solidFill>
              </a:defRPr>
            </a:lvl3pPr>
            <a:lvl4pPr marL="1371260" indent="0" algn="ctr">
              <a:buNone/>
              <a:defRPr>
                <a:solidFill>
                  <a:schemeClr val="tx1">
                    <a:tint val="75000"/>
                  </a:schemeClr>
                </a:solidFill>
              </a:defRPr>
            </a:lvl4pPr>
            <a:lvl5pPr marL="1828340" indent="0" algn="ctr">
              <a:buNone/>
              <a:defRPr>
                <a:solidFill>
                  <a:schemeClr val="tx1">
                    <a:tint val="75000"/>
                  </a:schemeClr>
                </a:solidFill>
              </a:defRPr>
            </a:lvl5pPr>
            <a:lvl6pPr marL="2285430" indent="0" algn="ctr">
              <a:buNone/>
              <a:defRPr>
                <a:solidFill>
                  <a:schemeClr val="tx1">
                    <a:tint val="75000"/>
                  </a:schemeClr>
                </a:solidFill>
              </a:defRPr>
            </a:lvl6pPr>
            <a:lvl7pPr marL="2742510" indent="0" algn="ctr">
              <a:buNone/>
              <a:defRPr>
                <a:solidFill>
                  <a:schemeClr val="tx1">
                    <a:tint val="75000"/>
                  </a:schemeClr>
                </a:solidFill>
              </a:defRPr>
            </a:lvl7pPr>
            <a:lvl8pPr marL="3199600" indent="0" algn="ctr">
              <a:buNone/>
              <a:defRPr>
                <a:solidFill>
                  <a:schemeClr val="tx1">
                    <a:tint val="75000"/>
                  </a:schemeClr>
                </a:solidFill>
              </a:defRPr>
            </a:lvl8pPr>
            <a:lvl9pPr marL="3656689"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7E10AECC-AA7D-2D42-92DB-6E2E8576C036}"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F7DE71B0-35E8-1544-B653-9ED105A7ABBB}" type="slidenum">
              <a:rPr lang="en-US"/>
              <a:pPr>
                <a:defRPr/>
              </a:pPr>
              <a:t>‹#›</a:t>
            </a:fld>
            <a:endParaRPr lang="en-US"/>
          </a:p>
        </p:txBody>
      </p:sp>
    </p:spTree>
    <p:extLst>
      <p:ext uri="{BB962C8B-B14F-4D97-AF65-F5344CB8AC3E}">
        <p14:creationId xmlns:p14="http://schemas.microsoft.com/office/powerpoint/2010/main" val="396320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FDF473A2-F85C-AE49-8F47-B25D749051C3}"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528EE47E-5B87-9F4F-9C15-DBDC11758570}" type="slidenum">
              <a:rPr lang="en-US"/>
              <a:pPr>
                <a:defRPr/>
              </a:pPr>
              <a:t>‹#›</a:t>
            </a:fld>
            <a:endParaRPr lang="en-US"/>
          </a:p>
        </p:txBody>
      </p:sp>
    </p:spTree>
    <p:extLst>
      <p:ext uri="{BB962C8B-B14F-4D97-AF65-F5344CB8AC3E}">
        <p14:creationId xmlns:p14="http://schemas.microsoft.com/office/powerpoint/2010/main" val="157589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90" indent="0">
              <a:buNone/>
              <a:defRPr sz="1800">
                <a:solidFill>
                  <a:schemeClr val="tx1">
                    <a:tint val="75000"/>
                  </a:schemeClr>
                </a:solidFill>
              </a:defRPr>
            </a:lvl2pPr>
            <a:lvl3pPr marL="914170" indent="0">
              <a:buNone/>
              <a:defRPr sz="1600">
                <a:solidFill>
                  <a:schemeClr val="tx1">
                    <a:tint val="75000"/>
                  </a:schemeClr>
                </a:solidFill>
              </a:defRPr>
            </a:lvl3pPr>
            <a:lvl4pPr marL="1371260" indent="0">
              <a:buNone/>
              <a:defRPr sz="1400">
                <a:solidFill>
                  <a:schemeClr val="tx1">
                    <a:tint val="75000"/>
                  </a:schemeClr>
                </a:solidFill>
              </a:defRPr>
            </a:lvl4pPr>
            <a:lvl5pPr marL="1828340" indent="0">
              <a:buNone/>
              <a:defRPr sz="1400">
                <a:solidFill>
                  <a:schemeClr val="tx1">
                    <a:tint val="75000"/>
                  </a:schemeClr>
                </a:solidFill>
              </a:defRPr>
            </a:lvl5pPr>
            <a:lvl6pPr marL="2285430" indent="0">
              <a:buNone/>
              <a:defRPr sz="1400">
                <a:solidFill>
                  <a:schemeClr val="tx1">
                    <a:tint val="75000"/>
                  </a:schemeClr>
                </a:solidFill>
              </a:defRPr>
            </a:lvl6pPr>
            <a:lvl7pPr marL="2742510" indent="0">
              <a:buNone/>
              <a:defRPr sz="1400">
                <a:solidFill>
                  <a:schemeClr val="tx1">
                    <a:tint val="75000"/>
                  </a:schemeClr>
                </a:solidFill>
              </a:defRPr>
            </a:lvl7pPr>
            <a:lvl8pPr marL="3199600" indent="0">
              <a:buNone/>
              <a:defRPr sz="1400">
                <a:solidFill>
                  <a:schemeClr val="tx1">
                    <a:tint val="75000"/>
                  </a:schemeClr>
                </a:solidFill>
              </a:defRPr>
            </a:lvl8pPr>
            <a:lvl9pPr marL="3656689"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8BB797F9-576F-C644-B029-DA8866B4102D}"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70051C71-A5BA-2E49-BB6F-374671415954}" type="slidenum">
              <a:rPr lang="en-US"/>
              <a:pPr>
                <a:defRPr/>
              </a:pPr>
              <a:t>‹#›</a:t>
            </a:fld>
            <a:endParaRPr lang="en-US"/>
          </a:p>
        </p:txBody>
      </p:sp>
    </p:spTree>
    <p:extLst>
      <p:ext uri="{BB962C8B-B14F-4D97-AF65-F5344CB8AC3E}">
        <p14:creationId xmlns:p14="http://schemas.microsoft.com/office/powerpoint/2010/main" val="2266436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E37007C6-8B50-E544-A58A-13B3D3D7375E}"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A5186460-4898-1A4B-B331-C0E5A4B0B8EF}" type="slidenum">
              <a:rPr lang="en-US"/>
              <a:pPr>
                <a:defRPr/>
              </a:pPr>
              <a:t>‹#›</a:t>
            </a:fld>
            <a:endParaRPr lang="en-US"/>
          </a:p>
        </p:txBody>
      </p:sp>
    </p:spTree>
    <p:extLst>
      <p:ext uri="{BB962C8B-B14F-4D97-AF65-F5344CB8AC3E}">
        <p14:creationId xmlns:p14="http://schemas.microsoft.com/office/powerpoint/2010/main" val="3528552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90" indent="0">
              <a:buNone/>
              <a:defRPr sz="2000" b="1"/>
            </a:lvl2pPr>
            <a:lvl3pPr marL="914170" indent="0">
              <a:buNone/>
              <a:defRPr sz="1800" b="1"/>
            </a:lvl3pPr>
            <a:lvl4pPr marL="1371260" indent="0">
              <a:buNone/>
              <a:defRPr sz="1600" b="1"/>
            </a:lvl4pPr>
            <a:lvl5pPr marL="1828340" indent="0">
              <a:buNone/>
              <a:defRPr sz="1600" b="1"/>
            </a:lvl5pPr>
            <a:lvl6pPr marL="2285430" indent="0">
              <a:buNone/>
              <a:defRPr sz="1600" b="1"/>
            </a:lvl6pPr>
            <a:lvl7pPr marL="2742510" indent="0">
              <a:buNone/>
              <a:defRPr sz="1600" b="1"/>
            </a:lvl7pPr>
            <a:lvl8pPr marL="3199600" indent="0">
              <a:buNone/>
              <a:defRPr sz="1600" b="1"/>
            </a:lvl8pPr>
            <a:lvl9pPr marL="3656689"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90" indent="0">
              <a:buNone/>
              <a:defRPr sz="2000" b="1"/>
            </a:lvl2pPr>
            <a:lvl3pPr marL="914170" indent="0">
              <a:buNone/>
              <a:defRPr sz="1800" b="1"/>
            </a:lvl3pPr>
            <a:lvl4pPr marL="1371260" indent="0">
              <a:buNone/>
              <a:defRPr sz="1600" b="1"/>
            </a:lvl4pPr>
            <a:lvl5pPr marL="1828340" indent="0">
              <a:buNone/>
              <a:defRPr sz="1600" b="1"/>
            </a:lvl5pPr>
            <a:lvl6pPr marL="2285430" indent="0">
              <a:buNone/>
              <a:defRPr sz="1600" b="1"/>
            </a:lvl6pPr>
            <a:lvl7pPr marL="2742510" indent="0">
              <a:buNone/>
              <a:defRPr sz="1600" b="1"/>
            </a:lvl7pPr>
            <a:lvl8pPr marL="3199600" indent="0">
              <a:buNone/>
              <a:defRPr sz="1600" b="1"/>
            </a:lvl8pPr>
            <a:lvl9pPr marL="3656689"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31EECA75-E8C5-B847-A959-2C65CC057CBF}" type="datetimeFigureOut">
              <a:rPr lang="en-US"/>
              <a:pPr>
                <a:defRPr/>
              </a:pPr>
              <a:t>19-08-23</a:t>
            </a:fld>
            <a:endParaRPr lang="en-US"/>
          </a:p>
        </p:txBody>
      </p:sp>
      <p:sp>
        <p:nvSpPr>
          <p:cNvPr id="8" name="Footer Placeholder 7"/>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43E7479A-EEC7-1D4D-8B7D-913F4CA6D69A}" type="slidenum">
              <a:rPr lang="en-US"/>
              <a:pPr>
                <a:defRPr/>
              </a:pPr>
              <a:t>‹#›</a:t>
            </a:fld>
            <a:endParaRPr lang="en-US"/>
          </a:p>
        </p:txBody>
      </p:sp>
    </p:spTree>
    <p:extLst>
      <p:ext uri="{BB962C8B-B14F-4D97-AF65-F5344CB8AC3E}">
        <p14:creationId xmlns:p14="http://schemas.microsoft.com/office/powerpoint/2010/main" val="4012717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14F17975-0D3D-9445-B98E-2A5F02B0FDE0}" type="datetimeFigureOut">
              <a:rPr lang="en-US"/>
              <a:pPr>
                <a:defRPr/>
              </a:pPr>
              <a:t>19-08-23</a:t>
            </a:fld>
            <a:endParaRPr lang="en-US"/>
          </a:p>
        </p:txBody>
      </p:sp>
      <p:sp>
        <p:nvSpPr>
          <p:cNvPr id="4" name="Footer Placeholder 3"/>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738E8A32-1CEE-5E42-8C85-7A240C4B8731}" type="slidenum">
              <a:rPr lang="en-US"/>
              <a:pPr>
                <a:defRPr/>
              </a:pPr>
              <a:t>‹#›</a:t>
            </a:fld>
            <a:endParaRPr lang="en-US"/>
          </a:p>
        </p:txBody>
      </p:sp>
    </p:spTree>
    <p:extLst>
      <p:ext uri="{BB962C8B-B14F-4D97-AF65-F5344CB8AC3E}">
        <p14:creationId xmlns:p14="http://schemas.microsoft.com/office/powerpoint/2010/main" val="36722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54B10FFE-F06F-6B48-BD3E-9CAEBB5DF6F8}" type="datetimeFigureOut">
              <a:rPr lang="en-US"/>
              <a:pPr>
                <a:defRPr/>
              </a:pPr>
              <a:t>19-08-23</a:t>
            </a:fld>
            <a:endParaRPr lang="en-US"/>
          </a:p>
        </p:txBody>
      </p:sp>
      <p:sp>
        <p:nvSpPr>
          <p:cNvPr id="3" name="Footer Placeholder 2"/>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ECFC1D5C-6F7C-1142-8C28-69F47776C011}" type="slidenum">
              <a:rPr lang="en-US"/>
              <a:pPr>
                <a:defRPr/>
              </a:pPr>
              <a:t>‹#›</a:t>
            </a:fld>
            <a:endParaRPr lang="en-US"/>
          </a:p>
        </p:txBody>
      </p:sp>
    </p:spTree>
    <p:extLst>
      <p:ext uri="{BB962C8B-B14F-4D97-AF65-F5344CB8AC3E}">
        <p14:creationId xmlns:p14="http://schemas.microsoft.com/office/powerpoint/2010/main" val="213635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3305176"/>
            <a:ext cx="7772400" cy="1021556"/>
          </a:xfrm>
        </p:spPr>
        <p:txBody>
          <a:bodyPr anchor="t"/>
          <a:lstStyle>
            <a:lvl1pPr algn="l">
              <a:defRPr sz="1500" b="1" cap="all"/>
            </a:lvl1pPr>
          </a:lstStyle>
          <a:p>
            <a:r>
              <a:rPr lang="en-CA"/>
              <a:t>Click to edit Master title style</a:t>
            </a:r>
            <a:endParaRPr lang="en-US"/>
          </a:p>
        </p:txBody>
      </p:sp>
      <p:sp>
        <p:nvSpPr>
          <p:cNvPr id="3" name="Text Placeholder 2"/>
          <p:cNvSpPr>
            <a:spLocks noGrp="1"/>
          </p:cNvSpPr>
          <p:nvPr>
            <p:ph type="body" idx="1"/>
          </p:nvPr>
        </p:nvSpPr>
        <p:spPr>
          <a:xfrm>
            <a:off x="722114" y="2180037"/>
            <a:ext cx="7772400" cy="1125141"/>
          </a:xfrm>
        </p:spPr>
        <p:txBody>
          <a:bodyPr anchor="b"/>
          <a:lstStyle>
            <a:lvl1pPr marL="0" indent="0">
              <a:buNone/>
              <a:defRPr sz="800"/>
            </a:lvl1pPr>
            <a:lvl2pPr marL="171402" indent="0">
              <a:buNone/>
              <a:defRPr sz="700"/>
            </a:lvl2pPr>
            <a:lvl3pPr marL="342792" indent="0">
              <a:buNone/>
              <a:defRPr sz="600"/>
            </a:lvl3pPr>
            <a:lvl4pPr marL="514194" indent="0">
              <a:buNone/>
              <a:defRPr sz="500"/>
            </a:lvl4pPr>
            <a:lvl5pPr marL="685596" indent="0">
              <a:buNone/>
              <a:defRPr sz="500"/>
            </a:lvl5pPr>
            <a:lvl6pPr marL="856998" indent="0">
              <a:buNone/>
              <a:defRPr sz="500"/>
            </a:lvl6pPr>
            <a:lvl7pPr marL="1028388" indent="0">
              <a:buNone/>
              <a:defRPr sz="500"/>
            </a:lvl7pPr>
            <a:lvl8pPr marL="1199790" indent="0">
              <a:buNone/>
              <a:defRPr sz="500"/>
            </a:lvl8pPr>
            <a:lvl9pPr marL="1371192" indent="0">
              <a:buNone/>
              <a:defRPr sz="500"/>
            </a:lvl9pPr>
          </a:lstStyle>
          <a:p>
            <a:pPr lvl="0"/>
            <a:r>
              <a:rPr lang="en-CA"/>
              <a:t>Click to edit Master text styles</a:t>
            </a:r>
          </a:p>
        </p:txBody>
      </p:sp>
    </p:spTree>
    <p:extLst>
      <p:ext uri="{BB962C8B-B14F-4D97-AF65-F5344CB8AC3E}">
        <p14:creationId xmlns:p14="http://schemas.microsoft.com/office/powerpoint/2010/main" val="1139654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090" indent="0">
              <a:buNone/>
              <a:defRPr sz="1200"/>
            </a:lvl2pPr>
            <a:lvl3pPr marL="914170" indent="0">
              <a:buNone/>
              <a:defRPr sz="1000"/>
            </a:lvl3pPr>
            <a:lvl4pPr marL="1371260" indent="0">
              <a:buNone/>
              <a:defRPr sz="900"/>
            </a:lvl4pPr>
            <a:lvl5pPr marL="1828340" indent="0">
              <a:buNone/>
              <a:defRPr sz="900"/>
            </a:lvl5pPr>
            <a:lvl6pPr marL="2285430" indent="0">
              <a:buNone/>
              <a:defRPr sz="900"/>
            </a:lvl6pPr>
            <a:lvl7pPr marL="2742510" indent="0">
              <a:buNone/>
              <a:defRPr sz="900"/>
            </a:lvl7pPr>
            <a:lvl8pPr marL="3199600" indent="0">
              <a:buNone/>
              <a:defRPr sz="900"/>
            </a:lvl8pPr>
            <a:lvl9pPr marL="3656689"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02A88591-364E-2D47-8361-6F5EC74344FC}"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18F64E61-147F-E848-9EE5-4E9C548C0576}" type="slidenum">
              <a:rPr lang="en-US"/>
              <a:pPr>
                <a:defRPr/>
              </a:pPr>
              <a:t>‹#›</a:t>
            </a:fld>
            <a:endParaRPr lang="en-US"/>
          </a:p>
        </p:txBody>
      </p:sp>
    </p:spTree>
    <p:extLst>
      <p:ext uri="{BB962C8B-B14F-4D97-AF65-F5344CB8AC3E}">
        <p14:creationId xmlns:p14="http://schemas.microsoft.com/office/powerpoint/2010/main" val="3834187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090" indent="0">
              <a:buNone/>
              <a:defRPr sz="2800"/>
            </a:lvl2pPr>
            <a:lvl3pPr marL="914170" indent="0">
              <a:buNone/>
              <a:defRPr sz="2400"/>
            </a:lvl3pPr>
            <a:lvl4pPr marL="1371260" indent="0">
              <a:buNone/>
              <a:defRPr sz="2000"/>
            </a:lvl4pPr>
            <a:lvl5pPr marL="1828340" indent="0">
              <a:buNone/>
              <a:defRPr sz="2000"/>
            </a:lvl5pPr>
            <a:lvl6pPr marL="2285430" indent="0">
              <a:buNone/>
              <a:defRPr sz="2000"/>
            </a:lvl6pPr>
            <a:lvl7pPr marL="2742510" indent="0">
              <a:buNone/>
              <a:defRPr sz="2000"/>
            </a:lvl7pPr>
            <a:lvl8pPr marL="3199600" indent="0">
              <a:buNone/>
              <a:defRPr sz="2000"/>
            </a:lvl8pPr>
            <a:lvl9pPr marL="3656689" indent="0">
              <a:buNone/>
              <a:defRPr sz="2000"/>
            </a:lvl9pPr>
          </a:lstStyle>
          <a:p>
            <a:pPr lvl="0"/>
            <a:endParaRPr lang="en-US" noProof="0"/>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7090" indent="0">
              <a:buNone/>
              <a:defRPr sz="1200"/>
            </a:lvl2pPr>
            <a:lvl3pPr marL="914170" indent="0">
              <a:buNone/>
              <a:defRPr sz="1000"/>
            </a:lvl3pPr>
            <a:lvl4pPr marL="1371260" indent="0">
              <a:buNone/>
              <a:defRPr sz="900"/>
            </a:lvl4pPr>
            <a:lvl5pPr marL="1828340" indent="0">
              <a:buNone/>
              <a:defRPr sz="900"/>
            </a:lvl5pPr>
            <a:lvl6pPr marL="2285430" indent="0">
              <a:buNone/>
              <a:defRPr sz="900"/>
            </a:lvl6pPr>
            <a:lvl7pPr marL="2742510" indent="0">
              <a:buNone/>
              <a:defRPr sz="900"/>
            </a:lvl7pPr>
            <a:lvl8pPr marL="3199600" indent="0">
              <a:buNone/>
              <a:defRPr sz="900"/>
            </a:lvl8pPr>
            <a:lvl9pPr marL="3656689"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530F923F-6AC5-A142-A049-A4102E33F174}" type="datetimeFigureOut">
              <a:rPr lang="en-US"/>
              <a:pPr>
                <a:defRPr/>
              </a:pPr>
              <a:t>19-08-23</a:t>
            </a:fld>
            <a:endParaRPr lang="en-US"/>
          </a:p>
        </p:txBody>
      </p:sp>
      <p:sp>
        <p:nvSpPr>
          <p:cNvPr id="6" name="Footer Placeholder 5"/>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BF7E246D-7FA9-2648-B8F7-19265A139E57}" type="slidenum">
              <a:rPr lang="en-US"/>
              <a:pPr>
                <a:defRPr/>
              </a:pPr>
              <a:t>‹#›</a:t>
            </a:fld>
            <a:endParaRPr lang="en-US"/>
          </a:p>
        </p:txBody>
      </p:sp>
    </p:spTree>
    <p:extLst>
      <p:ext uri="{BB962C8B-B14F-4D97-AF65-F5344CB8AC3E}">
        <p14:creationId xmlns:p14="http://schemas.microsoft.com/office/powerpoint/2010/main" val="3569665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846DA202-39F8-F54D-9BD6-C37BDB18716D}"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B0E9EF71-ABAB-6145-B1E9-6F1B7891D205}" type="slidenum">
              <a:rPr lang="en-US"/>
              <a:pPr>
                <a:defRPr/>
              </a:pPr>
              <a:t>‹#›</a:t>
            </a:fld>
            <a:endParaRPr lang="en-US"/>
          </a:p>
        </p:txBody>
      </p:sp>
    </p:spTree>
    <p:extLst>
      <p:ext uri="{BB962C8B-B14F-4D97-AF65-F5344CB8AC3E}">
        <p14:creationId xmlns:p14="http://schemas.microsoft.com/office/powerpoint/2010/main" val="3457487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1C3B4C0C-406A-1544-AD18-AEE46671B47F}"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308879" fontAlgn="base">
              <a:spcBef>
                <a:spcPct val="0"/>
              </a:spcBef>
              <a:spcAft>
                <a:spcPct val="0"/>
              </a:spcAft>
              <a:defRPr>
                <a:ea typeface="ＭＳ Ｐゴシック" charset="0"/>
                <a:cs typeface="ＭＳ Ｐゴシック" charset="0"/>
              </a:defRPr>
            </a:lvl1pPr>
          </a:lstStyle>
          <a:p>
            <a:pPr>
              <a:defRPr/>
            </a:pPr>
            <a:fld id="{19A6816D-2AA1-BA46-BD5B-CE1C8AAB411A}" type="slidenum">
              <a:rPr lang="en-US"/>
              <a:pPr>
                <a:defRPr/>
              </a:pPr>
              <a:t>‹#›</a:t>
            </a:fld>
            <a:endParaRPr lang="en-US"/>
          </a:p>
        </p:txBody>
      </p:sp>
    </p:spTree>
    <p:extLst>
      <p:ext uri="{BB962C8B-B14F-4D97-AF65-F5344CB8AC3E}">
        <p14:creationId xmlns:p14="http://schemas.microsoft.com/office/powerpoint/2010/main" val="3863059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171434" indent="0" algn="ctr">
              <a:buNone/>
              <a:defRPr/>
            </a:lvl2pPr>
            <a:lvl3pPr marL="342864" indent="0" algn="ctr">
              <a:buNone/>
              <a:defRPr/>
            </a:lvl3pPr>
            <a:lvl4pPr marL="514298" indent="0" algn="ctr">
              <a:buNone/>
              <a:defRPr/>
            </a:lvl4pPr>
            <a:lvl5pPr marL="685732" indent="0" algn="ctr">
              <a:buNone/>
              <a:defRPr/>
            </a:lvl5pPr>
            <a:lvl6pPr marL="857166" indent="0" algn="ctr">
              <a:buNone/>
              <a:defRPr/>
            </a:lvl6pPr>
            <a:lvl7pPr marL="1028596" indent="0" algn="ctr">
              <a:buNone/>
              <a:defRPr/>
            </a:lvl7pPr>
            <a:lvl8pPr marL="1200030" indent="0" algn="ctr">
              <a:buNone/>
              <a:defRPr/>
            </a:lvl8pPr>
            <a:lvl9pPr marL="137146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1573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102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3305175"/>
            <a:ext cx="7772400" cy="1021556"/>
          </a:xfrm>
        </p:spPr>
        <p:txBody>
          <a:bodyPr anchor="t"/>
          <a:lstStyle>
            <a:lvl1pPr algn="l">
              <a:defRPr sz="15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180034"/>
            <a:ext cx="7772400" cy="1125141"/>
          </a:xfrm>
        </p:spPr>
        <p:txBody>
          <a:bodyPr anchor="b"/>
          <a:lstStyle>
            <a:lvl1pPr marL="0" indent="0">
              <a:buNone/>
              <a:defRPr sz="800"/>
            </a:lvl1pPr>
            <a:lvl2pPr marL="171434" indent="0">
              <a:buNone/>
              <a:defRPr sz="700"/>
            </a:lvl2pPr>
            <a:lvl3pPr marL="342864" indent="0">
              <a:buNone/>
              <a:defRPr sz="600"/>
            </a:lvl3pPr>
            <a:lvl4pPr marL="514298" indent="0">
              <a:buNone/>
              <a:defRPr sz="500"/>
            </a:lvl4pPr>
            <a:lvl5pPr marL="685732" indent="0">
              <a:buNone/>
              <a:defRPr sz="500"/>
            </a:lvl5pPr>
            <a:lvl6pPr marL="857166" indent="0">
              <a:buNone/>
              <a:defRPr sz="500"/>
            </a:lvl6pPr>
            <a:lvl7pPr marL="1028596" indent="0">
              <a:buNone/>
              <a:defRPr sz="500"/>
            </a:lvl7pPr>
            <a:lvl8pPr marL="1200030" indent="0">
              <a:buNone/>
              <a:defRPr sz="500"/>
            </a:lvl8pPr>
            <a:lvl9pPr marL="1371464" indent="0">
              <a:buNone/>
              <a:defRPr sz="500"/>
            </a:lvl9pPr>
          </a:lstStyle>
          <a:p>
            <a:pPr lvl="0"/>
            <a:r>
              <a:rPr lang="en-US" smtClean="0"/>
              <a:t>Click to edit Master text styles</a:t>
            </a:r>
          </a:p>
        </p:txBody>
      </p:sp>
    </p:spTree>
    <p:extLst>
      <p:ext uri="{BB962C8B-B14F-4D97-AF65-F5344CB8AC3E}">
        <p14:creationId xmlns:p14="http://schemas.microsoft.com/office/powerpoint/2010/main" val="1413306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6750" y="3162300"/>
            <a:ext cx="3876675" cy="1862138"/>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3162300"/>
            <a:ext cx="3876675" cy="1862138"/>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4068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386" cy="479822"/>
          </a:xfrm>
        </p:spPr>
        <p:txBody>
          <a:bodyPr anchor="b"/>
          <a:lstStyle>
            <a:lvl1pPr marL="0" indent="0">
              <a:buNone/>
              <a:defRPr sz="900" b="1"/>
            </a:lvl1pPr>
            <a:lvl2pPr marL="171434" indent="0">
              <a:buNone/>
              <a:defRPr sz="800" b="1"/>
            </a:lvl2pPr>
            <a:lvl3pPr marL="342864" indent="0">
              <a:buNone/>
              <a:defRPr sz="700" b="1"/>
            </a:lvl3pPr>
            <a:lvl4pPr marL="514298" indent="0">
              <a:buNone/>
              <a:defRPr sz="600" b="1"/>
            </a:lvl4pPr>
            <a:lvl5pPr marL="685732" indent="0">
              <a:buNone/>
              <a:defRPr sz="600" b="1"/>
            </a:lvl5pPr>
            <a:lvl6pPr marL="857166" indent="0">
              <a:buNone/>
              <a:defRPr sz="600" b="1"/>
            </a:lvl6pPr>
            <a:lvl7pPr marL="1028596" indent="0">
              <a:buNone/>
              <a:defRPr sz="600" b="1"/>
            </a:lvl7pPr>
            <a:lvl8pPr marL="1200030" indent="0">
              <a:buNone/>
              <a:defRPr sz="600" b="1"/>
            </a:lvl8pPr>
            <a:lvl9pPr marL="1371464" indent="0">
              <a:buNone/>
              <a:defRPr sz="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38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151335"/>
            <a:ext cx="4041576" cy="479822"/>
          </a:xfrm>
        </p:spPr>
        <p:txBody>
          <a:bodyPr anchor="b"/>
          <a:lstStyle>
            <a:lvl1pPr marL="0" indent="0">
              <a:buNone/>
              <a:defRPr sz="900" b="1"/>
            </a:lvl1pPr>
            <a:lvl2pPr marL="171434" indent="0">
              <a:buNone/>
              <a:defRPr sz="800" b="1"/>
            </a:lvl2pPr>
            <a:lvl3pPr marL="342864" indent="0">
              <a:buNone/>
              <a:defRPr sz="700" b="1"/>
            </a:lvl3pPr>
            <a:lvl4pPr marL="514298" indent="0">
              <a:buNone/>
              <a:defRPr sz="600" b="1"/>
            </a:lvl4pPr>
            <a:lvl5pPr marL="685732" indent="0">
              <a:buNone/>
              <a:defRPr sz="600" b="1"/>
            </a:lvl5pPr>
            <a:lvl6pPr marL="857166" indent="0">
              <a:buNone/>
              <a:defRPr sz="600" b="1"/>
            </a:lvl6pPr>
            <a:lvl7pPr marL="1028596" indent="0">
              <a:buNone/>
              <a:defRPr sz="600" b="1"/>
            </a:lvl7pPr>
            <a:lvl8pPr marL="1200030" indent="0">
              <a:buNone/>
              <a:defRPr sz="600" b="1"/>
            </a:lvl8pPr>
            <a:lvl9pPr marL="1371464" indent="0">
              <a:buNone/>
              <a:defRPr sz="600" b="1"/>
            </a:lvl9pPr>
          </a:lstStyle>
          <a:p>
            <a:pPr lvl="0"/>
            <a:r>
              <a:rPr lang="en-US" smtClean="0"/>
              <a:t>Click to edit Master text styles</a:t>
            </a:r>
          </a:p>
        </p:txBody>
      </p:sp>
      <p:sp>
        <p:nvSpPr>
          <p:cNvPr id="6" name="Content Placeholder 5"/>
          <p:cNvSpPr>
            <a:spLocks noGrp="1"/>
          </p:cNvSpPr>
          <p:nvPr>
            <p:ph sz="quarter" idx="4"/>
          </p:nvPr>
        </p:nvSpPr>
        <p:spPr>
          <a:xfrm>
            <a:off x="4645224" y="1631156"/>
            <a:ext cx="404157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207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932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66751" y="3162301"/>
            <a:ext cx="3876675" cy="1862138"/>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00587" y="3162301"/>
            <a:ext cx="3876675" cy="1862138"/>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333193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678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114" cy="871538"/>
          </a:xfrm>
        </p:spPr>
        <p:txBody>
          <a:bodyPr/>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04788"/>
            <a:ext cx="5111948" cy="4389834"/>
          </a:xfrm>
        </p:spPr>
        <p:txBody>
          <a:bodyPr/>
          <a:lstStyle>
            <a:lvl1pPr>
              <a:defRPr sz="12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8"/>
            <a:ext cx="3008114" cy="3518297"/>
          </a:xfrm>
        </p:spPr>
        <p:txBody>
          <a:bodyPr/>
          <a:lstStyle>
            <a:lvl1pPr marL="0" indent="0">
              <a:buNone/>
              <a:defRPr sz="500"/>
            </a:lvl1pPr>
            <a:lvl2pPr marL="171434" indent="0">
              <a:buNone/>
              <a:defRPr sz="500"/>
            </a:lvl2pPr>
            <a:lvl3pPr marL="342864" indent="0">
              <a:buNone/>
              <a:defRPr sz="400"/>
            </a:lvl3pPr>
            <a:lvl4pPr marL="514298" indent="0">
              <a:buNone/>
              <a:defRPr sz="300"/>
            </a:lvl4pPr>
            <a:lvl5pPr marL="685732" indent="0">
              <a:buNone/>
              <a:defRPr sz="300"/>
            </a:lvl5pPr>
            <a:lvl6pPr marL="857166" indent="0">
              <a:buNone/>
              <a:defRPr sz="300"/>
            </a:lvl6pPr>
            <a:lvl7pPr marL="1028596" indent="0">
              <a:buNone/>
              <a:defRPr sz="300"/>
            </a:lvl7pPr>
            <a:lvl8pPr marL="1200030" indent="0">
              <a:buNone/>
              <a:defRPr sz="300"/>
            </a:lvl8pPr>
            <a:lvl9pPr marL="1371464" indent="0">
              <a:buNone/>
              <a:defRPr sz="300"/>
            </a:lvl9pPr>
          </a:lstStyle>
          <a:p>
            <a:pPr lvl="0"/>
            <a:r>
              <a:rPr lang="en-US" smtClean="0"/>
              <a:t>Click to edit Master text styles</a:t>
            </a:r>
          </a:p>
        </p:txBody>
      </p:sp>
    </p:spTree>
    <p:extLst>
      <p:ext uri="{BB962C8B-B14F-4D97-AF65-F5344CB8AC3E}">
        <p14:creationId xmlns:p14="http://schemas.microsoft.com/office/powerpoint/2010/main" val="2283927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3600454"/>
            <a:ext cx="5486400" cy="425053"/>
          </a:xfrm>
        </p:spPr>
        <p:txBody>
          <a:bodyPr/>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459581"/>
            <a:ext cx="5486400" cy="3086100"/>
          </a:xfrm>
        </p:spPr>
        <p:txBody>
          <a:bodyPr/>
          <a:lstStyle>
            <a:lvl1pPr marL="0" indent="0">
              <a:buNone/>
              <a:defRPr sz="1200"/>
            </a:lvl1pPr>
            <a:lvl2pPr marL="171434" indent="0">
              <a:buNone/>
              <a:defRPr sz="1100"/>
            </a:lvl2pPr>
            <a:lvl3pPr marL="342864" indent="0">
              <a:buNone/>
              <a:defRPr sz="900"/>
            </a:lvl3pPr>
            <a:lvl4pPr marL="514298" indent="0">
              <a:buNone/>
              <a:defRPr sz="800"/>
            </a:lvl4pPr>
            <a:lvl5pPr marL="685732" indent="0">
              <a:buNone/>
              <a:defRPr sz="800"/>
            </a:lvl5pPr>
            <a:lvl6pPr marL="857166" indent="0">
              <a:buNone/>
              <a:defRPr sz="800"/>
            </a:lvl6pPr>
            <a:lvl7pPr marL="1028596" indent="0">
              <a:buNone/>
              <a:defRPr sz="800"/>
            </a:lvl7pPr>
            <a:lvl8pPr marL="1200030" indent="0">
              <a:buNone/>
              <a:defRPr sz="800"/>
            </a:lvl8pPr>
            <a:lvl9pPr marL="1371464" indent="0">
              <a:buNone/>
              <a:defRPr sz="800"/>
            </a:lvl9pPr>
          </a:lstStyle>
          <a:p>
            <a:pPr lvl="0"/>
            <a:endParaRPr lang="en-US" noProof="0" smtClean="0">
              <a:sym typeface="Helvetica Neue Thin" charset="0"/>
            </a:endParaRPr>
          </a:p>
        </p:txBody>
      </p:sp>
      <p:sp>
        <p:nvSpPr>
          <p:cNvPr id="4" name="Text Placeholder 3"/>
          <p:cNvSpPr>
            <a:spLocks noGrp="1"/>
          </p:cNvSpPr>
          <p:nvPr>
            <p:ph type="body" sz="half" idx="2"/>
          </p:nvPr>
        </p:nvSpPr>
        <p:spPr>
          <a:xfrm>
            <a:off x="1792486" y="4025507"/>
            <a:ext cx="5486400" cy="603647"/>
          </a:xfrm>
        </p:spPr>
        <p:txBody>
          <a:bodyPr/>
          <a:lstStyle>
            <a:lvl1pPr marL="0" indent="0">
              <a:buNone/>
              <a:defRPr sz="500"/>
            </a:lvl1pPr>
            <a:lvl2pPr marL="171434" indent="0">
              <a:buNone/>
              <a:defRPr sz="500"/>
            </a:lvl2pPr>
            <a:lvl3pPr marL="342864" indent="0">
              <a:buNone/>
              <a:defRPr sz="400"/>
            </a:lvl3pPr>
            <a:lvl4pPr marL="514298" indent="0">
              <a:buNone/>
              <a:defRPr sz="300"/>
            </a:lvl4pPr>
            <a:lvl5pPr marL="685732" indent="0">
              <a:buNone/>
              <a:defRPr sz="300"/>
            </a:lvl5pPr>
            <a:lvl6pPr marL="857166" indent="0">
              <a:buNone/>
              <a:defRPr sz="300"/>
            </a:lvl6pPr>
            <a:lvl7pPr marL="1028596" indent="0">
              <a:buNone/>
              <a:defRPr sz="300"/>
            </a:lvl7pPr>
            <a:lvl8pPr marL="1200030" indent="0">
              <a:buNone/>
              <a:defRPr sz="300"/>
            </a:lvl8pPr>
            <a:lvl9pPr marL="1371464" indent="0">
              <a:buNone/>
              <a:defRPr sz="300"/>
            </a:lvl9pPr>
          </a:lstStyle>
          <a:p>
            <a:pPr lvl="0"/>
            <a:r>
              <a:rPr lang="en-US" smtClean="0"/>
              <a:t>Click to edit Master text styles</a:t>
            </a:r>
          </a:p>
        </p:txBody>
      </p:sp>
    </p:spTree>
    <p:extLst>
      <p:ext uri="{BB962C8B-B14F-4D97-AF65-F5344CB8AC3E}">
        <p14:creationId xmlns:p14="http://schemas.microsoft.com/office/powerpoint/2010/main" val="534642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857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1262064"/>
            <a:ext cx="1952625" cy="3762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6750" y="1262064"/>
            <a:ext cx="5800725" cy="376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3499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68" indent="0" algn="ctr">
              <a:buNone/>
              <a:defRPr>
                <a:solidFill>
                  <a:schemeClr val="tx1">
                    <a:tint val="75000"/>
                  </a:schemeClr>
                </a:solidFill>
              </a:defRPr>
            </a:lvl2pPr>
            <a:lvl3pPr marL="914124" indent="0" algn="ctr">
              <a:buNone/>
              <a:defRPr>
                <a:solidFill>
                  <a:schemeClr val="tx1">
                    <a:tint val="75000"/>
                  </a:schemeClr>
                </a:solidFill>
              </a:defRPr>
            </a:lvl3pPr>
            <a:lvl4pPr marL="1371192" indent="0" algn="ctr">
              <a:buNone/>
              <a:defRPr>
                <a:solidFill>
                  <a:schemeClr val="tx1">
                    <a:tint val="75000"/>
                  </a:schemeClr>
                </a:solidFill>
              </a:defRPr>
            </a:lvl4pPr>
            <a:lvl5pPr marL="1828248" indent="0" algn="ctr">
              <a:buNone/>
              <a:defRPr>
                <a:solidFill>
                  <a:schemeClr val="tx1">
                    <a:tint val="75000"/>
                  </a:schemeClr>
                </a:solidFill>
              </a:defRPr>
            </a:lvl5pPr>
            <a:lvl6pPr marL="2285316" indent="0" algn="ctr">
              <a:buNone/>
              <a:defRPr>
                <a:solidFill>
                  <a:schemeClr val="tx1">
                    <a:tint val="75000"/>
                  </a:schemeClr>
                </a:solidFill>
              </a:defRPr>
            </a:lvl6pPr>
            <a:lvl7pPr marL="2742372" indent="0" algn="ctr">
              <a:buNone/>
              <a:defRPr>
                <a:solidFill>
                  <a:schemeClr val="tx1">
                    <a:tint val="75000"/>
                  </a:schemeClr>
                </a:solidFill>
              </a:defRPr>
            </a:lvl7pPr>
            <a:lvl8pPr marL="3199440" indent="0" algn="ctr">
              <a:buNone/>
              <a:defRPr>
                <a:solidFill>
                  <a:schemeClr val="tx1">
                    <a:tint val="75000"/>
                  </a:schemeClr>
                </a:solidFill>
              </a:defRPr>
            </a:lvl8pPr>
            <a:lvl9pPr marL="3656507"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defTabSz="308831">
              <a:defRPr/>
            </a:lvl1pPr>
          </a:lstStyle>
          <a:p>
            <a:pPr>
              <a:defRPr/>
            </a:pPr>
            <a:fld id="{A4C21271-6EED-CF45-AA05-D43DE65FF108}"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31">
              <a:defRPr/>
            </a:lvl1pPr>
          </a:lstStyle>
          <a:p>
            <a:pPr>
              <a:defRPr/>
            </a:pPr>
            <a:endParaRPr lang="en-US"/>
          </a:p>
        </p:txBody>
      </p:sp>
      <p:sp>
        <p:nvSpPr>
          <p:cNvPr id="6" name="Slide Number Placeholder 5"/>
          <p:cNvSpPr>
            <a:spLocks noGrp="1"/>
          </p:cNvSpPr>
          <p:nvPr>
            <p:ph type="sldNum" sz="quarter" idx="12"/>
          </p:nvPr>
        </p:nvSpPr>
        <p:spPr/>
        <p:txBody>
          <a:bodyPr/>
          <a:lstStyle>
            <a:lvl1pPr defTabSz="308831">
              <a:defRPr/>
            </a:lvl1pPr>
          </a:lstStyle>
          <a:p>
            <a:pPr>
              <a:defRPr/>
            </a:pPr>
            <a:fld id="{8761C4C3-321D-634A-8316-0AB19C451DD3}" type="slidenum">
              <a:rPr lang="en-US"/>
              <a:pPr>
                <a:defRPr/>
              </a:pPr>
              <a:t>‹#›</a:t>
            </a:fld>
            <a:endParaRPr lang="en-US"/>
          </a:p>
        </p:txBody>
      </p:sp>
    </p:spTree>
    <p:extLst>
      <p:ext uri="{BB962C8B-B14F-4D97-AF65-F5344CB8AC3E}">
        <p14:creationId xmlns:p14="http://schemas.microsoft.com/office/powerpoint/2010/main" val="1544514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31">
              <a:defRPr/>
            </a:lvl1pPr>
          </a:lstStyle>
          <a:p>
            <a:pPr>
              <a:defRPr/>
            </a:pPr>
            <a:fld id="{F3219B28-139E-BC48-9DF0-BFA6B391B668}"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31">
              <a:defRPr/>
            </a:lvl1pPr>
          </a:lstStyle>
          <a:p>
            <a:pPr>
              <a:defRPr/>
            </a:pPr>
            <a:endParaRPr lang="en-US"/>
          </a:p>
        </p:txBody>
      </p:sp>
      <p:sp>
        <p:nvSpPr>
          <p:cNvPr id="6" name="Slide Number Placeholder 5"/>
          <p:cNvSpPr>
            <a:spLocks noGrp="1"/>
          </p:cNvSpPr>
          <p:nvPr>
            <p:ph type="sldNum" sz="quarter" idx="12"/>
          </p:nvPr>
        </p:nvSpPr>
        <p:spPr/>
        <p:txBody>
          <a:bodyPr/>
          <a:lstStyle>
            <a:lvl1pPr defTabSz="308831">
              <a:defRPr/>
            </a:lvl1pPr>
          </a:lstStyle>
          <a:p>
            <a:pPr>
              <a:defRPr/>
            </a:pPr>
            <a:fld id="{1BA6E283-7F85-1842-A4C3-8FF3F9D874A0}" type="slidenum">
              <a:rPr lang="en-US"/>
              <a:pPr>
                <a:defRPr/>
              </a:pPr>
              <a:t>‹#›</a:t>
            </a:fld>
            <a:endParaRPr lang="en-US"/>
          </a:p>
        </p:txBody>
      </p:sp>
    </p:spTree>
    <p:extLst>
      <p:ext uri="{BB962C8B-B14F-4D97-AF65-F5344CB8AC3E}">
        <p14:creationId xmlns:p14="http://schemas.microsoft.com/office/powerpoint/2010/main" val="384127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68" indent="0">
              <a:buNone/>
              <a:defRPr sz="1800">
                <a:solidFill>
                  <a:schemeClr val="tx1">
                    <a:tint val="75000"/>
                  </a:schemeClr>
                </a:solidFill>
              </a:defRPr>
            </a:lvl2pPr>
            <a:lvl3pPr marL="914124" indent="0">
              <a:buNone/>
              <a:defRPr sz="1600">
                <a:solidFill>
                  <a:schemeClr val="tx1">
                    <a:tint val="75000"/>
                  </a:schemeClr>
                </a:solidFill>
              </a:defRPr>
            </a:lvl3pPr>
            <a:lvl4pPr marL="1371192" indent="0">
              <a:buNone/>
              <a:defRPr sz="1400">
                <a:solidFill>
                  <a:schemeClr val="tx1">
                    <a:tint val="75000"/>
                  </a:schemeClr>
                </a:solidFill>
              </a:defRPr>
            </a:lvl4pPr>
            <a:lvl5pPr marL="1828248" indent="0">
              <a:buNone/>
              <a:defRPr sz="1400">
                <a:solidFill>
                  <a:schemeClr val="tx1">
                    <a:tint val="75000"/>
                  </a:schemeClr>
                </a:solidFill>
              </a:defRPr>
            </a:lvl5pPr>
            <a:lvl6pPr marL="2285316" indent="0">
              <a:buNone/>
              <a:defRPr sz="1400">
                <a:solidFill>
                  <a:schemeClr val="tx1">
                    <a:tint val="75000"/>
                  </a:schemeClr>
                </a:solidFill>
              </a:defRPr>
            </a:lvl6pPr>
            <a:lvl7pPr marL="2742372" indent="0">
              <a:buNone/>
              <a:defRPr sz="1400">
                <a:solidFill>
                  <a:schemeClr val="tx1">
                    <a:tint val="75000"/>
                  </a:schemeClr>
                </a:solidFill>
              </a:defRPr>
            </a:lvl7pPr>
            <a:lvl8pPr marL="3199440" indent="0">
              <a:buNone/>
              <a:defRPr sz="1400">
                <a:solidFill>
                  <a:schemeClr val="tx1">
                    <a:tint val="75000"/>
                  </a:schemeClr>
                </a:solidFill>
              </a:defRPr>
            </a:lvl8pPr>
            <a:lvl9pPr marL="3656507"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defTabSz="308831">
              <a:defRPr/>
            </a:lvl1pPr>
          </a:lstStyle>
          <a:p>
            <a:pPr>
              <a:defRPr/>
            </a:pPr>
            <a:fld id="{9FC7B900-6D48-4A49-8DA7-185269BE8C25}"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31">
              <a:defRPr/>
            </a:lvl1pPr>
          </a:lstStyle>
          <a:p>
            <a:pPr>
              <a:defRPr/>
            </a:pPr>
            <a:endParaRPr lang="en-US"/>
          </a:p>
        </p:txBody>
      </p:sp>
      <p:sp>
        <p:nvSpPr>
          <p:cNvPr id="6" name="Slide Number Placeholder 5"/>
          <p:cNvSpPr>
            <a:spLocks noGrp="1"/>
          </p:cNvSpPr>
          <p:nvPr>
            <p:ph type="sldNum" sz="quarter" idx="12"/>
          </p:nvPr>
        </p:nvSpPr>
        <p:spPr/>
        <p:txBody>
          <a:bodyPr/>
          <a:lstStyle>
            <a:lvl1pPr defTabSz="308831">
              <a:defRPr/>
            </a:lvl1pPr>
          </a:lstStyle>
          <a:p>
            <a:pPr>
              <a:defRPr/>
            </a:pPr>
            <a:fld id="{FD0148DC-C2F6-B642-97D5-B4A201344CD8}" type="slidenum">
              <a:rPr lang="en-US"/>
              <a:pPr>
                <a:defRPr/>
              </a:pPr>
              <a:t>‹#›</a:t>
            </a:fld>
            <a:endParaRPr lang="en-US"/>
          </a:p>
        </p:txBody>
      </p:sp>
    </p:spTree>
    <p:extLst>
      <p:ext uri="{BB962C8B-B14F-4D97-AF65-F5344CB8AC3E}">
        <p14:creationId xmlns:p14="http://schemas.microsoft.com/office/powerpoint/2010/main" val="875454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defTabSz="308831">
              <a:defRPr/>
            </a:lvl1pPr>
          </a:lstStyle>
          <a:p>
            <a:pPr>
              <a:defRPr/>
            </a:pPr>
            <a:fld id="{2841AC9C-B435-BF49-A1EF-11EAEB0712E0}" type="datetimeFigureOut">
              <a:rPr lang="en-US"/>
              <a:pPr>
                <a:defRPr/>
              </a:pPr>
              <a:t>19-08-23</a:t>
            </a:fld>
            <a:endParaRPr lang="en-US"/>
          </a:p>
        </p:txBody>
      </p:sp>
      <p:sp>
        <p:nvSpPr>
          <p:cNvPr id="6" name="Footer Placeholder 4"/>
          <p:cNvSpPr>
            <a:spLocks noGrp="1"/>
          </p:cNvSpPr>
          <p:nvPr>
            <p:ph type="ftr" sz="quarter" idx="11"/>
          </p:nvPr>
        </p:nvSpPr>
        <p:spPr/>
        <p:txBody>
          <a:bodyPr/>
          <a:lstStyle>
            <a:lvl1pPr defTabSz="308831">
              <a:defRPr/>
            </a:lvl1pPr>
          </a:lstStyle>
          <a:p>
            <a:pPr>
              <a:defRPr/>
            </a:pPr>
            <a:endParaRPr lang="en-US"/>
          </a:p>
        </p:txBody>
      </p:sp>
      <p:sp>
        <p:nvSpPr>
          <p:cNvPr id="7" name="Slide Number Placeholder 5"/>
          <p:cNvSpPr>
            <a:spLocks noGrp="1"/>
          </p:cNvSpPr>
          <p:nvPr>
            <p:ph type="sldNum" sz="quarter" idx="12"/>
          </p:nvPr>
        </p:nvSpPr>
        <p:spPr/>
        <p:txBody>
          <a:bodyPr/>
          <a:lstStyle>
            <a:lvl1pPr defTabSz="308831">
              <a:defRPr/>
            </a:lvl1pPr>
          </a:lstStyle>
          <a:p>
            <a:pPr>
              <a:defRPr/>
            </a:pPr>
            <a:fld id="{B9CAF028-EC19-904F-870E-D6E66BD87132}" type="slidenum">
              <a:rPr lang="en-US"/>
              <a:pPr>
                <a:defRPr/>
              </a:pPr>
              <a:t>‹#›</a:t>
            </a:fld>
            <a:endParaRPr lang="en-US"/>
          </a:p>
        </p:txBody>
      </p:sp>
    </p:spTree>
    <p:extLst>
      <p:ext uri="{BB962C8B-B14F-4D97-AF65-F5344CB8AC3E}">
        <p14:creationId xmlns:p14="http://schemas.microsoft.com/office/powerpoint/2010/main" val="3888913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68" indent="0">
              <a:buNone/>
              <a:defRPr sz="2000" b="1"/>
            </a:lvl2pPr>
            <a:lvl3pPr marL="914124" indent="0">
              <a:buNone/>
              <a:defRPr sz="1800" b="1"/>
            </a:lvl3pPr>
            <a:lvl4pPr marL="1371192" indent="0">
              <a:buNone/>
              <a:defRPr sz="1600" b="1"/>
            </a:lvl4pPr>
            <a:lvl5pPr marL="1828248" indent="0">
              <a:buNone/>
              <a:defRPr sz="1600" b="1"/>
            </a:lvl5pPr>
            <a:lvl6pPr marL="2285316" indent="0">
              <a:buNone/>
              <a:defRPr sz="1600" b="1"/>
            </a:lvl6pPr>
            <a:lvl7pPr marL="2742372" indent="0">
              <a:buNone/>
              <a:defRPr sz="1600" b="1"/>
            </a:lvl7pPr>
            <a:lvl8pPr marL="3199440" indent="0">
              <a:buNone/>
              <a:defRPr sz="1600" b="1"/>
            </a:lvl8pPr>
            <a:lvl9pPr marL="3656507"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38" y="1151335"/>
            <a:ext cx="4041775" cy="479822"/>
          </a:xfrm>
        </p:spPr>
        <p:txBody>
          <a:bodyPr anchor="b"/>
          <a:lstStyle>
            <a:lvl1pPr marL="0" indent="0">
              <a:buNone/>
              <a:defRPr sz="2400" b="1"/>
            </a:lvl1pPr>
            <a:lvl2pPr marL="457068" indent="0">
              <a:buNone/>
              <a:defRPr sz="2000" b="1"/>
            </a:lvl2pPr>
            <a:lvl3pPr marL="914124" indent="0">
              <a:buNone/>
              <a:defRPr sz="1800" b="1"/>
            </a:lvl3pPr>
            <a:lvl4pPr marL="1371192" indent="0">
              <a:buNone/>
              <a:defRPr sz="1600" b="1"/>
            </a:lvl4pPr>
            <a:lvl5pPr marL="1828248" indent="0">
              <a:buNone/>
              <a:defRPr sz="1600" b="1"/>
            </a:lvl5pPr>
            <a:lvl6pPr marL="2285316" indent="0">
              <a:buNone/>
              <a:defRPr sz="1600" b="1"/>
            </a:lvl6pPr>
            <a:lvl7pPr marL="2742372" indent="0">
              <a:buNone/>
              <a:defRPr sz="1600" b="1"/>
            </a:lvl7pPr>
            <a:lvl8pPr marL="3199440" indent="0">
              <a:buNone/>
              <a:defRPr sz="1600" b="1"/>
            </a:lvl8pPr>
            <a:lvl9pPr marL="3656507"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3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defTabSz="308831">
              <a:defRPr/>
            </a:lvl1pPr>
          </a:lstStyle>
          <a:p>
            <a:pPr>
              <a:defRPr/>
            </a:pPr>
            <a:fld id="{FC8BC535-283D-1047-9820-9BB826CFB9CD}" type="datetimeFigureOut">
              <a:rPr lang="en-US"/>
              <a:pPr>
                <a:defRPr/>
              </a:pPr>
              <a:t>19-08-23</a:t>
            </a:fld>
            <a:endParaRPr lang="en-US"/>
          </a:p>
        </p:txBody>
      </p:sp>
      <p:sp>
        <p:nvSpPr>
          <p:cNvPr id="8" name="Footer Placeholder 4"/>
          <p:cNvSpPr>
            <a:spLocks noGrp="1"/>
          </p:cNvSpPr>
          <p:nvPr>
            <p:ph type="ftr" sz="quarter" idx="11"/>
          </p:nvPr>
        </p:nvSpPr>
        <p:spPr/>
        <p:txBody>
          <a:bodyPr/>
          <a:lstStyle>
            <a:lvl1pPr defTabSz="308831">
              <a:defRPr/>
            </a:lvl1pPr>
          </a:lstStyle>
          <a:p>
            <a:pPr>
              <a:defRPr/>
            </a:pPr>
            <a:endParaRPr lang="en-US"/>
          </a:p>
        </p:txBody>
      </p:sp>
      <p:sp>
        <p:nvSpPr>
          <p:cNvPr id="9" name="Slide Number Placeholder 5"/>
          <p:cNvSpPr>
            <a:spLocks noGrp="1"/>
          </p:cNvSpPr>
          <p:nvPr>
            <p:ph type="sldNum" sz="quarter" idx="12"/>
          </p:nvPr>
        </p:nvSpPr>
        <p:spPr/>
        <p:txBody>
          <a:bodyPr/>
          <a:lstStyle>
            <a:lvl1pPr defTabSz="308831">
              <a:defRPr/>
            </a:lvl1pPr>
          </a:lstStyle>
          <a:p>
            <a:pPr>
              <a:defRPr/>
            </a:pPr>
            <a:fld id="{D5B9489A-20F1-E546-8F8D-8AF2297CD417}" type="slidenum">
              <a:rPr lang="en-US"/>
              <a:pPr>
                <a:defRPr/>
              </a:pPr>
              <a:t>‹#›</a:t>
            </a:fld>
            <a:endParaRPr lang="en-US"/>
          </a:p>
        </p:txBody>
      </p:sp>
    </p:spTree>
    <p:extLst>
      <p:ext uri="{BB962C8B-B14F-4D97-AF65-F5344CB8AC3E}">
        <p14:creationId xmlns:p14="http://schemas.microsoft.com/office/powerpoint/2010/main" val="117873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386" cy="479822"/>
          </a:xfrm>
        </p:spPr>
        <p:txBody>
          <a:bodyPr anchor="b"/>
          <a:lstStyle>
            <a:lvl1pPr marL="0" indent="0">
              <a:buNone/>
              <a:defRPr sz="900" b="1"/>
            </a:lvl1pPr>
            <a:lvl2pPr marL="171402" indent="0">
              <a:buNone/>
              <a:defRPr sz="800" b="1"/>
            </a:lvl2pPr>
            <a:lvl3pPr marL="342792" indent="0">
              <a:buNone/>
              <a:defRPr sz="700" b="1"/>
            </a:lvl3pPr>
            <a:lvl4pPr marL="514194" indent="0">
              <a:buNone/>
              <a:defRPr sz="600" b="1"/>
            </a:lvl4pPr>
            <a:lvl5pPr marL="685596" indent="0">
              <a:buNone/>
              <a:defRPr sz="600" b="1"/>
            </a:lvl5pPr>
            <a:lvl6pPr marL="856998" indent="0">
              <a:buNone/>
              <a:defRPr sz="600" b="1"/>
            </a:lvl6pPr>
            <a:lvl7pPr marL="1028388" indent="0">
              <a:buNone/>
              <a:defRPr sz="600" b="1"/>
            </a:lvl7pPr>
            <a:lvl8pPr marL="1199790" indent="0">
              <a:buNone/>
              <a:defRPr sz="600" b="1"/>
            </a:lvl8pPr>
            <a:lvl9pPr marL="1371192" indent="0">
              <a:buNone/>
              <a:defRPr sz="600" b="1"/>
            </a:lvl9pPr>
          </a:lstStyle>
          <a:p>
            <a:pPr lvl="0"/>
            <a:r>
              <a:rPr lang="en-CA"/>
              <a:t>Click to edit Master text styles</a:t>
            </a:r>
          </a:p>
        </p:txBody>
      </p:sp>
      <p:sp>
        <p:nvSpPr>
          <p:cNvPr id="4" name="Content Placeholder 3"/>
          <p:cNvSpPr>
            <a:spLocks noGrp="1"/>
          </p:cNvSpPr>
          <p:nvPr>
            <p:ph sz="half" idx="2"/>
          </p:nvPr>
        </p:nvSpPr>
        <p:spPr>
          <a:xfrm>
            <a:off x="457200" y="1631156"/>
            <a:ext cx="404038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224" y="1151335"/>
            <a:ext cx="4041576" cy="479822"/>
          </a:xfrm>
        </p:spPr>
        <p:txBody>
          <a:bodyPr anchor="b"/>
          <a:lstStyle>
            <a:lvl1pPr marL="0" indent="0">
              <a:buNone/>
              <a:defRPr sz="900" b="1"/>
            </a:lvl1pPr>
            <a:lvl2pPr marL="171402" indent="0">
              <a:buNone/>
              <a:defRPr sz="800" b="1"/>
            </a:lvl2pPr>
            <a:lvl3pPr marL="342792" indent="0">
              <a:buNone/>
              <a:defRPr sz="700" b="1"/>
            </a:lvl3pPr>
            <a:lvl4pPr marL="514194" indent="0">
              <a:buNone/>
              <a:defRPr sz="600" b="1"/>
            </a:lvl4pPr>
            <a:lvl5pPr marL="685596" indent="0">
              <a:buNone/>
              <a:defRPr sz="600" b="1"/>
            </a:lvl5pPr>
            <a:lvl6pPr marL="856998" indent="0">
              <a:buNone/>
              <a:defRPr sz="600" b="1"/>
            </a:lvl6pPr>
            <a:lvl7pPr marL="1028388" indent="0">
              <a:buNone/>
              <a:defRPr sz="600" b="1"/>
            </a:lvl7pPr>
            <a:lvl8pPr marL="1199790" indent="0">
              <a:buNone/>
              <a:defRPr sz="600" b="1"/>
            </a:lvl8pPr>
            <a:lvl9pPr marL="1371192" indent="0">
              <a:buNone/>
              <a:defRPr sz="600" b="1"/>
            </a:lvl9pPr>
          </a:lstStyle>
          <a:p>
            <a:pPr lvl="0"/>
            <a:r>
              <a:rPr lang="en-CA"/>
              <a:t>Click to edit Master text styles</a:t>
            </a:r>
          </a:p>
        </p:txBody>
      </p:sp>
      <p:sp>
        <p:nvSpPr>
          <p:cNvPr id="6" name="Content Placeholder 5"/>
          <p:cNvSpPr>
            <a:spLocks noGrp="1"/>
          </p:cNvSpPr>
          <p:nvPr>
            <p:ph sz="quarter" idx="4"/>
          </p:nvPr>
        </p:nvSpPr>
        <p:spPr>
          <a:xfrm>
            <a:off x="4645224" y="1631156"/>
            <a:ext cx="404157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869518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defTabSz="308831">
              <a:defRPr/>
            </a:lvl1pPr>
          </a:lstStyle>
          <a:p>
            <a:pPr>
              <a:defRPr/>
            </a:pPr>
            <a:fld id="{66DD7C68-269C-DF44-B72A-A9F729EEAC38}" type="datetimeFigureOut">
              <a:rPr lang="en-US"/>
              <a:pPr>
                <a:defRPr/>
              </a:pPr>
              <a:t>19-08-23</a:t>
            </a:fld>
            <a:endParaRPr lang="en-US"/>
          </a:p>
        </p:txBody>
      </p:sp>
      <p:sp>
        <p:nvSpPr>
          <p:cNvPr id="4" name="Footer Placeholder 4"/>
          <p:cNvSpPr>
            <a:spLocks noGrp="1"/>
          </p:cNvSpPr>
          <p:nvPr>
            <p:ph type="ftr" sz="quarter" idx="11"/>
          </p:nvPr>
        </p:nvSpPr>
        <p:spPr/>
        <p:txBody>
          <a:bodyPr/>
          <a:lstStyle>
            <a:lvl1pPr defTabSz="308831">
              <a:defRPr/>
            </a:lvl1pPr>
          </a:lstStyle>
          <a:p>
            <a:pPr>
              <a:defRPr/>
            </a:pPr>
            <a:endParaRPr lang="en-US"/>
          </a:p>
        </p:txBody>
      </p:sp>
      <p:sp>
        <p:nvSpPr>
          <p:cNvPr id="5" name="Slide Number Placeholder 5"/>
          <p:cNvSpPr>
            <a:spLocks noGrp="1"/>
          </p:cNvSpPr>
          <p:nvPr>
            <p:ph type="sldNum" sz="quarter" idx="12"/>
          </p:nvPr>
        </p:nvSpPr>
        <p:spPr/>
        <p:txBody>
          <a:bodyPr/>
          <a:lstStyle>
            <a:lvl1pPr defTabSz="308831">
              <a:defRPr/>
            </a:lvl1pPr>
          </a:lstStyle>
          <a:p>
            <a:pPr>
              <a:defRPr/>
            </a:pPr>
            <a:fld id="{16E38B65-C522-ED47-A2F7-D6411C8D88A6}" type="slidenum">
              <a:rPr lang="en-US"/>
              <a:pPr>
                <a:defRPr/>
              </a:pPr>
              <a:t>‹#›</a:t>
            </a:fld>
            <a:endParaRPr lang="en-US"/>
          </a:p>
        </p:txBody>
      </p:sp>
    </p:spTree>
    <p:extLst>
      <p:ext uri="{BB962C8B-B14F-4D97-AF65-F5344CB8AC3E}">
        <p14:creationId xmlns:p14="http://schemas.microsoft.com/office/powerpoint/2010/main" val="2582595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308831">
              <a:defRPr/>
            </a:lvl1pPr>
          </a:lstStyle>
          <a:p>
            <a:pPr>
              <a:defRPr/>
            </a:pPr>
            <a:fld id="{66DC8B32-AA76-764F-A46F-0A217847B5A9}" type="datetimeFigureOut">
              <a:rPr lang="en-US"/>
              <a:pPr>
                <a:defRPr/>
              </a:pPr>
              <a:t>19-08-23</a:t>
            </a:fld>
            <a:endParaRPr lang="en-US"/>
          </a:p>
        </p:txBody>
      </p:sp>
      <p:sp>
        <p:nvSpPr>
          <p:cNvPr id="3" name="Footer Placeholder 4"/>
          <p:cNvSpPr>
            <a:spLocks noGrp="1"/>
          </p:cNvSpPr>
          <p:nvPr>
            <p:ph type="ftr" sz="quarter" idx="11"/>
          </p:nvPr>
        </p:nvSpPr>
        <p:spPr/>
        <p:txBody>
          <a:bodyPr/>
          <a:lstStyle>
            <a:lvl1pPr defTabSz="308831">
              <a:defRPr/>
            </a:lvl1pPr>
          </a:lstStyle>
          <a:p>
            <a:pPr>
              <a:defRPr/>
            </a:pPr>
            <a:endParaRPr lang="en-US"/>
          </a:p>
        </p:txBody>
      </p:sp>
      <p:sp>
        <p:nvSpPr>
          <p:cNvPr id="4" name="Slide Number Placeholder 5"/>
          <p:cNvSpPr>
            <a:spLocks noGrp="1"/>
          </p:cNvSpPr>
          <p:nvPr>
            <p:ph type="sldNum" sz="quarter" idx="12"/>
          </p:nvPr>
        </p:nvSpPr>
        <p:spPr/>
        <p:txBody>
          <a:bodyPr/>
          <a:lstStyle>
            <a:lvl1pPr defTabSz="308831">
              <a:defRPr/>
            </a:lvl1pPr>
          </a:lstStyle>
          <a:p>
            <a:pPr>
              <a:defRPr/>
            </a:pPr>
            <a:fld id="{697DA544-05D2-0D4F-BE72-AAAC27D0B56F}" type="slidenum">
              <a:rPr lang="en-US"/>
              <a:pPr>
                <a:defRPr/>
              </a:pPr>
              <a:t>‹#›</a:t>
            </a:fld>
            <a:endParaRPr lang="en-US"/>
          </a:p>
        </p:txBody>
      </p:sp>
    </p:spTree>
    <p:extLst>
      <p:ext uri="{BB962C8B-B14F-4D97-AF65-F5344CB8AC3E}">
        <p14:creationId xmlns:p14="http://schemas.microsoft.com/office/powerpoint/2010/main" val="585570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068" indent="0">
              <a:buNone/>
              <a:defRPr sz="1200"/>
            </a:lvl2pPr>
            <a:lvl3pPr marL="914124" indent="0">
              <a:buNone/>
              <a:defRPr sz="1000"/>
            </a:lvl3pPr>
            <a:lvl4pPr marL="1371192" indent="0">
              <a:buNone/>
              <a:defRPr sz="900"/>
            </a:lvl4pPr>
            <a:lvl5pPr marL="1828248" indent="0">
              <a:buNone/>
              <a:defRPr sz="900"/>
            </a:lvl5pPr>
            <a:lvl6pPr marL="2285316" indent="0">
              <a:buNone/>
              <a:defRPr sz="900"/>
            </a:lvl6pPr>
            <a:lvl7pPr marL="2742372" indent="0">
              <a:buNone/>
              <a:defRPr sz="900"/>
            </a:lvl7pPr>
            <a:lvl8pPr marL="3199440" indent="0">
              <a:buNone/>
              <a:defRPr sz="900"/>
            </a:lvl8pPr>
            <a:lvl9pPr marL="3656507"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defTabSz="308831">
              <a:defRPr/>
            </a:lvl1pPr>
          </a:lstStyle>
          <a:p>
            <a:pPr>
              <a:defRPr/>
            </a:pPr>
            <a:fld id="{B94BE1BE-5F06-2248-9E5E-A9454BC6AF9E}" type="datetimeFigureOut">
              <a:rPr lang="en-US"/>
              <a:pPr>
                <a:defRPr/>
              </a:pPr>
              <a:t>19-08-23</a:t>
            </a:fld>
            <a:endParaRPr lang="en-US"/>
          </a:p>
        </p:txBody>
      </p:sp>
      <p:sp>
        <p:nvSpPr>
          <p:cNvPr id="6" name="Footer Placeholder 4"/>
          <p:cNvSpPr>
            <a:spLocks noGrp="1"/>
          </p:cNvSpPr>
          <p:nvPr>
            <p:ph type="ftr" sz="quarter" idx="11"/>
          </p:nvPr>
        </p:nvSpPr>
        <p:spPr/>
        <p:txBody>
          <a:bodyPr/>
          <a:lstStyle>
            <a:lvl1pPr defTabSz="308831">
              <a:defRPr/>
            </a:lvl1pPr>
          </a:lstStyle>
          <a:p>
            <a:pPr>
              <a:defRPr/>
            </a:pPr>
            <a:endParaRPr lang="en-US"/>
          </a:p>
        </p:txBody>
      </p:sp>
      <p:sp>
        <p:nvSpPr>
          <p:cNvPr id="7" name="Slide Number Placeholder 5"/>
          <p:cNvSpPr>
            <a:spLocks noGrp="1"/>
          </p:cNvSpPr>
          <p:nvPr>
            <p:ph type="sldNum" sz="quarter" idx="12"/>
          </p:nvPr>
        </p:nvSpPr>
        <p:spPr/>
        <p:txBody>
          <a:bodyPr/>
          <a:lstStyle>
            <a:lvl1pPr defTabSz="308831">
              <a:defRPr/>
            </a:lvl1pPr>
          </a:lstStyle>
          <a:p>
            <a:pPr>
              <a:defRPr/>
            </a:pPr>
            <a:fld id="{987EA6CA-4E42-F64C-A050-7D8AC9FB5A46}" type="slidenum">
              <a:rPr lang="en-US"/>
              <a:pPr>
                <a:defRPr/>
              </a:pPr>
              <a:t>‹#›</a:t>
            </a:fld>
            <a:endParaRPr lang="en-US"/>
          </a:p>
        </p:txBody>
      </p:sp>
    </p:spTree>
    <p:extLst>
      <p:ext uri="{BB962C8B-B14F-4D97-AF65-F5344CB8AC3E}">
        <p14:creationId xmlns:p14="http://schemas.microsoft.com/office/powerpoint/2010/main" val="3389373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068" indent="0">
              <a:buNone/>
              <a:defRPr sz="2800"/>
            </a:lvl2pPr>
            <a:lvl3pPr marL="914124" indent="0">
              <a:buNone/>
              <a:defRPr sz="2400"/>
            </a:lvl3pPr>
            <a:lvl4pPr marL="1371192" indent="0">
              <a:buNone/>
              <a:defRPr sz="2000"/>
            </a:lvl4pPr>
            <a:lvl5pPr marL="1828248" indent="0">
              <a:buNone/>
              <a:defRPr sz="2000"/>
            </a:lvl5pPr>
            <a:lvl6pPr marL="2285316" indent="0">
              <a:buNone/>
              <a:defRPr sz="2000"/>
            </a:lvl6pPr>
            <a:lvl7pPr marL="2742372" indent="0">
              <a:buNone/>
              <a:defRPr sz="2000"/>
            </a:lvl7pPr>
            <a:lvl8pPr marL="3199440" indent="0">
              <a:buNone/>
              <a:defRPr sz="2000"/>
            </a:lvl8pPr>
            <a:lvl9pPr marL="3656507" indent="0">
              <a:buNone/>
              <a:defRPr sz="2000"/>
            </a:lvl9pPr>
          </a:lstStyle>
          <a:p>
            <a:pPr lvl="0"/>
            <a:endParaRPr lang="en-US" noProof="0"/>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7068" indent="0">
              <a:buNone/>
              <a:defRPr sz="1200"/>
            </a:lvl2pPr>
            <a:lvl3pPr marL="914124" indent="0">
              <a:buNone/>
              <a:defRPr sz="1000"/>
            </a:lvl3pPr>
            <a:lvl4pPr marL="1371192" indent="0">
              <a:buNone/>
              <a:defRPr sz="900"/>
            </a:lvl4pPr>
            <a:lvl5pPr marL="1828248" indent="0">
              <a:buNone/>
              <a:defRPr sz="900"/>
            </a:lvl5pPr>
            <a:lvl6pPr marL="2285316" indent="0">
              <a:buNone/>
              <a:defRPr sz="900"/>
            </a:lvl6pPr>
            <a:lvl7pPr marL="2742372" indent="0">
              <a:buNone/>
              <a:defRPr sz="900"/>
            </a:lvl7pPr>
            <a:lvl8pPr marL="3199440" indent="0">
              <a:buNone/>
              <a:defRPr sz="900"/>
            </a:lvl8pPr>
            <a:lvl9pPr marL="3656507"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defTabSz="308831">
              <a:defRPr/>
            </a:lvl1pPr>
          </a:lstStyle>
          <a:p>
            <a:pPr>
              <a:defRPr/>
            </a:pPr>
            <a:fld id="{BB40EF7C-D300-3A4A-9FD6-20A1D10FAF3E}" type="datetimeFigureOut">
              <a:rPr lang="en-US"/>
              <a:pPr>
                <a:defRPr/>
              </a:pPr>
              <a:t>19-08-23</a:t>
            </a:fld>
            <a:endParaRPr lang="en-US"/>
          </a:p>
        </p:txBody>
      </p:sp>
      <p:sp>
        <p:nvSpPr>
          <p:cNvPr id="6" name="Footer Placeholder 4"/>
          <p:cNvSpPr>
            <a:spLocks noGrp="1"/>
          </p:cNvSpPr>
          <p:nvPr>
            <p:ph type="ftr" sz="quarter" idx="11"/>
          </p:nvPr>
        </p:nvSpPr>
        <p:spPr/>
        <p:txBody>
          <a:bodyPr/>
          <a:lstStyle>
            <a:lvl1pPr defTabSz="308831">
              <a:defRPr/>
            </a:lvl1pPr>
          </a:lstStyle>
          <a:p>
            <a:pPr>
              <a:defRPr/>
            </a:pPr>
            <a:endParaRPr lang="en-US"/>
          </a:p>
        </p:txBody>
      </p:sp>
      <p:sp>
        <p:nvSpPr>
          <p:cNvPr id="7" name="Slide Number Placeholder 5"/>
          <p:cNvSpPr>
            <a:spLocks noGrp="1"/>
          </p:cNvSpPr>
          <p:nvPr>
            <p:ph type="sldNum" sz="quarter" idx="12"/>
          </p:nvPr>
        </p:nvSpPr>
        <p:spPr/>
        <p:txBody>
          <a:bodyPr/>
          <a:lstStyle>
            <a:lvl1pPr defTabSz="308831">
              <a:defRPr/>
            </a:lvl1pPr>
          </a:lstStyle>
          <a:p>
            <a:pPr>
              <a:defRPr/>
            </a:pPr>
            <a:fld id="{74E4A1A8-7716-CF44-8B70-8B9A2B3D9C74}" type="slidenum">
              <a:rPr lang="en-US"/>
              <a:pPr>
                <a:defRPr/>
              </a:pPr>
              <a:t>‹#›</a:t>
            </a:fld>
            <a:endParaRPr lang="en-US"/>
          </a:p>
        </p:txBody>
      </p:sp>
    </p:spTree>
    <p:extLst>
      <p:ext uri="{BB962C8B-B14F-4D97-AF65-F5344CB8AC3E}">
        <p14:creationId xmlns:p14="http://schemas.microsoft.com/office/powerpoint/2010/main" val="1848253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31">
              <a:defRPr/>
            </a:lvl1pPr>
          </a:lstStyle>
          <a:p>
            <a:pPr>
              <a:defRPr/>
            </a:pPr>
            <a:fld id="{D3FBB09A-65F5-8F4F-9E10-ABE5245ABE09}"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31">
              <a:defRPr/>
            </a:lvl1pPr>
          </a:lstStyle>
          <a:p>
            <a:pPr>
              <a:defRPr/>
            </a:pPr>
            <a:endParaRPr lang="en-US"/>
          </a:p>
        </p:txBody>
      </p:sp>
      <p:sp>
        <p:nvSpPr>
          <p:cNvPr id="6" name="Slide Number Placeholder 5"/>
          <p:cNvSpPr>
            <a:spLocks noGrp="1"/>
          </p:cNvSpPr>
          <p:nvPr>
            <p:ph type="sldNum" sz="quarter" idx="12"/>
          </p:nvPr>
        </p:nvSpPr>
        <p:spPr/>
        <p:txBody>
          <a:bodyPr/>
          <a:lstStyle>
            <a:lvl1pPr defTabSz="308831">
              <a:defRPr/>
            </a:lvl1pPr>
          </a:lstStyle>
          <a:p>
            <a:pPr>
              <a:defRPr/>
            </a:pPr>
            <a:fld id="{21E1B35A-C687-A741-A4AF-254828C12EDB}" type="slidenum">
              <a:rPr lang="en-US"/>
              <a:pPr>
                <a:defRPr/>
              </a:pPr>
              <a:t>‹#›</a:t>
            </a:fld>
            <a:endParaRPr lang="en-US"/>
          </a:p>
        </p:txBody>
      </p:sp>
    </p:spTree>
    <p:extLst>
      <p:ext uri="{BB962C8B-B14F-4D97-AF65-F5344CB8AC3E}">
        <p14:creationId xmlns:p14="http://schemas.microsoft.com/office/powerpoint/2010/main" val="1383439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defTabSz="308831">
              <a:defRPr/>
            </a:lvl1pPr>
          </a:lstStyle>
          <a:p>
            <a:pPr>
              <a:defRPr/>
            </a:pPr>
            <a:fld id="{44CBF91C-A4CC-4040-B8E5-3FE53B9B61D6}" type="datetimeFigureOut">
              <a:rPr lang="en-US"/>
              <a:pPr>
                <a:defRPr/>
              </a:pPr>
              <a:t>19-08-23</a:t>
            </a:fld>
            <a:endParaRPr lang="en-US"/>
          </a:p>
        </p:txBody>
      </p:sp>
      <p:sp>
        <p:nvSpPr>
          <p:cNvPr id="5" name="Footer Placeholder 4"/>
          <p:cNvSpPr>
            <a:spLocks noGrp="1"/>
          </p:cNvSpPr>
          <p:nvPr>
            <p:ph type="ftr" sz="quarter" idx="11"/>
          </p:nvPr>
        </p:nvSpPr>
        <p:spPr/>
        <p:txBody>
          <a:bodyPr/>
          <a:lstStyle>
            <a:lvl1pPr defTabSz="308831">
              <a:defRPr/>
            </a:lvl1pPr>
          </a:lstStyle>
          <a:p>
            <a:pPr>
              <a:defRPr/>
            </a:pPr>
            <a:endParaRPr lang="en-US"/>
          </a:p>
        </p:txBody>
      </p:sp>
      <p:sp>
        <p:nvSpPr>
          <p:cNvPr id="6" name="Slide Number Placeholder 5"/>
          <p:cNvSpPr>
            <a:spLocks noGrp="1"/>
          </p:cNvSpPr>
          <p:nvPr>
            <p:ph type="sldNum" sz="quarter" idx="12"/>
          </p:nvPr>
        </p:nvSpPr>
        <p:spPr/>
        <p:txBody>
          <a:bodyPr/>
          <a:lstStyle>
            <a:lvl1pPr defTabSz="308831">
              <a:defRPr/>
            </a:lvl1pPr>
          </a:lstStyle>
          <a:p>
            <a:pPr>
              <a:defRPr/>
            </a:pPr>
            <a:fld id="{8E301178-780E-6646-8794-E4AFBA6F7284}" type="slidenum">
              <a:rPr lang="en-US"/>
              <a:pPr>
                <a:defRPr/>
              </a:pPr>
              <a:t>‹#›</a:t>
            </a:fld>
            <a:endParaRPr lang="en-US"/>
          </a:p>
        </p:txBody>
      </p:sp>
    </p:spTree>
    <p:extLst>
      <p:ext uri="{BB962C8B-B14F-4D97-AF65-F5344CB8AC3E}">
        <p14:creationId xmlns:p14="http://schemas.microsoft.com/office/powerpoint/2010/main" val="350997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50949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72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114" cy="871538"/>
          </a:xfrm>
        </p:spPr>
        <p:txBody>
          <a:bodyPr/>
          <a:lstStyle>
            <a:lvl1pPr algn="l">
              <a:defRPr sz="800" b="1"/>
            </a:lvl1pPr>
          </a:lstStyle>
          <a:p>
            <a:r>
              <a:rPr lang="en-CA"/>
              <a:t>Click to edit Master title style</a:t>
            </a:r>
            <a:endParaRPr lang="en-US"/>
          </a:p>
        </p:txBody>
      </p:sp>
      <p:sp>
        <p:nvSpPr>
          <p:cNvPr id="3" name="Content Placeholder 2"/>
          <p:cNvSpPr>
            <a:spLocks noGrp="1"/>
          </p:cNvSpPr>
          <p:nvPr>
            <p:ph idx="1"/>
          </p:nvPr>
        </p:nvSpPr>
        <p:spPr>
          <a:xfrm>
            <a:off x="3574852" y="204788"/>
            <a:ext cx="5111948" cy="4389834"/>
          </a:xfrm>
        </p:spPr>
        <p:txBody>
          <a:bodyPr/>
          <a:lstStyle>
            <a:lvl1pPr>
              <a:defRPr sz="12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076328"/>
            <a:ext cx="3008114" cy="3518297"/>
          </a:xfrm>
        </p:spPr>
        <p:txBody>
          <a:bodyPr/>
          <a:lstStyle>
            <a:lvl1pPr marL="0" indent="0">
              <a:buNone/>
              <a:defRPr sz="500"/>
            </a:lvl1pPr>
            <a:lvl2pPr marL="171402" indent="0">
              <a:buNone/>
              <a:defRPr sz="500"/>
            </a:lvl2pPr>
            <a:lvl3pPr marL="342792" indent="0">
              <a:buNone/>
              <a:defRPr sz="400"/>
            </a:lvl3pPr>
            <a:lvl4pPr marL="514194" indent="0">
              <a:buNone/>
              <a:defRPr sz="300"/>
            </a:lvl4pPr>
            <a:lvl5pPr marL="685596" indent="0">
              <a:buNone/>
              <a:defRPr sz="300"/>
            </a:lvl5pPr>
            <a:lvl6pPr marL="856998" indent="0">
              <a:buNone/>
              <a:defRPr sz="300"/>
            </a:lvl6pPr>
            <a:lvl7pPr marL="1028388" indent="0">
              <a:buNone/>
              <a:defRPr sz="300"/>
            </a:lvl7pPr>
            <a:lvl8pPr marL="1199790" indent="0">
              <a:buNone/>
              <a:defRPr sz="300"/>
            </a:lvl8pPr>
            <a:lvl9pPr marL="1371192" indent="0">
              <a:buNone/>
              <a:defRPr sz="300"/>
            </a:lvl9pPr>
          </a:lstStyle>
          <a:p>
            <a:pPr lvl="0"/>
            <a:r>
              <a:rPr lang="en-CA"/>
              <a:t>Click to edit Master text styles</a:t>
            </a:r>
          </a:p>
        </p:txBody>
      </p:sp>
    </p:spTree>
    <p:extLst>
      <p:ext uri="{BB962C8B-B14F-4D97-AF65-F5344CB8AC3E}">
        <p14:creationId xmlns:p14="http://schemas.microsoft.com/office/powerpoint/2010/main" val="1184033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3600467"/>
            <a:ext cx="5486400" cy="425053"/>
          </a:xfrm>
        </p:spPr>
        <p:txBody>
          <a:bodyPr/>
          <a:lstStyle>
            <a:lvl1pPr algn="l">
              <a:defRPr sz="800" b="1"/>
            </a:lvl1pPr>
          </a:lstStyle>
          <a:p>
            <a:r>
              <a:rPr lang="en-CA"/>
              <a:t>Click to edit Master title style</a:t>
            </a:r>
            <a:endParaRPr lang="en-US"/>
          </a:p>
        </p:txBody>
      </p:sp>
      <p:sp>
        <p:nvSpPr>
          <p:cNvPr id="3" name="Picture Placeholder 2"/>
          <p:cNvSpPr>
            <a:spLocks noGrp="1"/>
          </p:cNvSpPr>
          <p:nvPr>
            <p:ph type="pic" idx="1"/>
          </p:nvPr>
        </p:nvSpPr>
        <p:spPr>
          <a:xfrm>
            <a:off x="1792486" y="459581"/>
            <a:ext cx="5486400" cy="3086100"/>
          </a:xfrm>
        </p:spPr>
        <p:txBody>
          <a:bodyPr/>
          <a:lstStyle>
            <a:lvl1pPr marL="0" indent="0">
              <a:buNone/>
              <a:defRPr sz="1200"/>
            </a:lvl1pPr>
            <a:lvl2pPr marL="171402" indent="0">
              <a:buNone/>
              <a:defRPr sz="1100"/>
            </a:lvl2pPr>
            <a:lvl3pPr marL="342792" indent="0">
              <a:buNone/>
              <a:defRPr sz="900"/>
            </a:lvl3pPr>
            <a:lvl4pPr marL="514194" indent="0">
              <a:buNone/>
              <a:defRPr sz="800"/>
            </a:lvl4pPr>
            <a:lvl5pPr marL="685596" indent="0">
              <a:buNone/>
              <a:defRPr sz="800"/>
            </a:lvl5pPr>
            <a:lvl6pPr marL="856998" indent="0">
              <a:buNone/>
              <a:defRPr sz="800"/>
            </a:lvl6pPr>
            <a:lvl7pPr marL="1028388" indent="0">
              <a:buNone/>
              <a:defRPr sz="800"/>
            </a:lvl7pPr>
            <a:lvl8pPr marL="1199790" indent="0">
              <a:buNone/>
              <a:defRPr sz="800"/>
            </a:lvl8pPr>
            <a:lvl9pPr marL="1371192" indent="0">
              <a:buNone/>
              <a:defRPr sz="800"/>
            </a:lvl9pPr>
          </a:lstStyle>
          <a:p>
            <a:pPr lvl="0"/>
            <a:endParaRPr lang="en-US" noProof="0">
              <a:sym typeface="Helvetica Neue Thin" charset="0"/>
            </a:endParaRPr>
          </a:p>
        </p:txBody>
      </p:sp>
      <p:sp>
        <p:nvSpPr>
          <p:cNvPr id="4" name="Text Placeholder 3"/>
          <p:cNvSpPr>
            <a:spLocks noGrp="1"/>
          </p:cNvSpPr>
          <p:nvPr>
            <p:ph type="body" sz="half" idx="2"/>
          </p:nvPr>
        </p:nvSpPr>
        <p:spPr>
          <a:xfrm>
            <a:off x="1792486" y="4025520"/>
            <a:ext cx="5486400" cy="603647"/>
          </a:xfrm>
        </p:spPr>
        <p:txBody>
          <a:bodyPr/>
          <a:lstStyle>
            <a:lvl1pPr marL="0" indent="0">
              <a:buNone/>
              <a:defRPr sz="500"/>
            </a:lvl1pPr>
            <a:lvl2pPr marL="171402" indent="0">
              <a:buNone/>
              <a:defRPr sz="500"/>
            </a:lvl2pPr>
            <a:lvl3pPr marL="342792" indent="0">
              <a:buNone/>
              <a:defRPr sz="400"/>
            </a:lvl3pPr>
            <a:lvl4pPr marL="514194" indent="0">
              <a:buNone/>
              <a:defRPr sz="300"/>
            </a:lvl4pPr>
            <a:lvl5pPr marL="685596" indent="0">
              <a:buNone/>
              <a:defRPr sz="300"/>
            </a:lvl5pPr>
            <a:lvl6pPr marL="856998" indent="0">
              <a:buNone/>
              <a:defRPr sz="300"/>
            </a:lvl6pPr>
            <a:lvl7pPr marL="1028388" indent="0">
              <a:buNone/>
              <a:defRPr sz="300"/>
            </a:lvl7pPr>
            <a:lvl8pPr marL="1199790" indent="0">
              <a:buNone/>
              <a:defRPr sz="300"/>
            </a:lvl8pPr>
            <a:lvl9pPr marL="1371192" indent="0">
              <a:buNone/>
              <a:defRPr sz="300"/>
            </a:lvl9pPr>
          </a:lstStyle>
          <a:p>
            <a:pPr lvl="0"/>
            <a:r>
              <a:rPr lang="en-CA"/>
              <a:t>Click to edit Master text styles</a:t>
            </a:r>
          </a:p>
        </p:txBody>
      </p:sp>
    </p:spTree>
    <p:extLst>
      <p:ext uri="{BB962C8B-B14F-4D97-AF65-F5344CB8AC3E}">
        <p14:creationId xmlns:p14="http://schemas.microsoft.com/office/powerpoint/2010/main" val="1105976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02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027" name="AutoShape 3"/>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028" name="AutoShape 4"/>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029" name="Rectangle 5"/>
          <p:cNvSpPr>
            <a:spLocks noGrp="1"/>
          </p:cNvSpPr>
          <p:nvPr>
            <p:ph type="title"/>
          </p:nvPr>
        </p:nvSpPr>
        <p:spPr bwMode="auto">
          <a:xfrm>
            <a:off x="666750" y="1262063"/>
            <a:ext cx="7810500" cy="174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Neue Light" charset="0"/>
              </a:rPr>
              <a:t>Click to edit Master title style</a:t>
            </a:r>
          </a:p>
        </p:txBody>
      </p:sp>
      <p:sp>
        <p:nvSpPr>
          <p:cNvPr id="1030" name="Rectangle 6"/>
          <p:cNvSpPr>
            <a:spLocks noGrp="1"/>
          </p:cNvSpPr>
          <p:nvPr>
            <p:ph type="body" idx="1"/>
          </p:nvPr>
        </p:nvSpPr>
        <p:spPr bwMode="auto">
          <a:xfrm>
            <a:off x="666750" y="3162300"/>
            <a:ext cx="7810500" cy="186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Neue Thin" charset="0"/>
              </a:rPr>
              <a:t>Click to edit Master text styles</a:t>
            </a:r>
          </a:p>
          <a:p>
            <a:pPr lvl="1"/>
            <a:r>
              <a:rPr lang="en-US">
                <a:sym typeface="Helvetica Neue Thin" charset="0"/>
              </a:rPr>
              <a:t>Second level</a:t>
            </a:r>
          </a:p>
          <a:p>
            <a:pPr lvl="2"/>
            <a:r>
              <a:rPr lang="en-US">
                <a:sym typeface="Helvetica Neue Thin" charset="0"/>
              </a:rPr>
              <a:t>Third level</a:t>
            </a:r>
          </a:p>
          <a:p>
            <a:pPr lvl="3"/>
            <a:r>
              <a:rPr lang="en-US">
                <a:sym typeface="Helvetica Neue Thin" charset="0"/>
              </a:rPr>
              <a:t>Fourth level</a:t>
            </a:r>
          </a:p>
          <a:p>
            <a:pPr lvl="4"/>
            <a:r>
              <a:rPr lang="en-US">
                <a:sym typeface="Helvetica Neue Thin" charset="0"/>
              </a:rPr>
              <a:t>Fifth level</a:t>
            </a:r>
          </a:p>
        </p:txBody>
      </p:sp>
    </p:spTree>
  </p:cSld>
  <p:clrMap bg1="lt1" tx1="dk1" bg2="lt2" tx2="dk2" accent1="accent1" accent2="accent2" accent3="accent3" accent4="accent4" accent5="accent5" accent6="accent6" hlink="hlink" folHlink="folHlink"/>
  <p:sldLayoutIdLst>
    <p:sldLayoutId id="2147485807" r:id="rId1"/>
    <p:sldLayoutId id="2147485808" r:id="rId2"/>
    <p:sldLayoutId id="2147485809" r:id="rId3"/>
    <p:sldLayoutId id="2147485810" r:id="rId4"/>
    <p:sldLayoutId id="2147485811" r:id="rId5"/>
    <p:sldLayoutId id="2147485812" r:id="rId6"/>
    <p:sldLayoutId id="2147485813" r:id="rId7"/>
    <p:sldLayoutId id="2147485814" r:id="rId8"/>
    <p:sldLayoutId id="2147485815" r:id="rId9"/>
    <p:sldLayoutId id="2147485816" r:id="rId10"/>
    <p:sldLayoutId id="2147485817" r:id="rId11"/>
  </p:sldLayoutIdLst>
  <p:txStyles>
    <p:title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p:titleStyle>
    <p:bodyStyle>
      <a:lvl1pPr marL="125413" indent="-125413" algn="ctr" defTabSz="306388" rtl="0" eaLnBrk="0" fontAlgn="base" hangingPunct="0">
        <a:spcBef>
          <a:spcPct val="0"/>
        </a:spcBef>
        <a:spcAft>
          <a:spcPct val="0"/>
        </a:spcAft>
        <a:defRPr sz="1700">
          <a:solidFill>
            <a:srgbClr val="FFFFFF"/>
          </a:solidFill>
          <a:latin typeface="+mn-lt"/>
          <a:ea typeface="+mn-ea"/>
          <a:cs typeface="+mn-cs"/>
          <a:sym typeface="Helvetica Neue Thin" charset="0"/>
        </a:defRPr>
      </a:lvl1pPr>
      <a:lvl2pPr marL="274638" indent="-188913" algn="ctr" defTabSz="306388"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2pPr>
      <a:lvl3pPr marL="425450" indent="-254000" algn="ctr" defTabSz="306388"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3pPr>
      <a:lvl4pPr marL="596900" indent="-339725" algn="ctr" defTabSz="306388"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4pPr>
      <a:lvl5pPr marL="768350" indent="-425450" algn="ctr" defTabSz="306388"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5pPr>
      <a:lvl6pPr marL="171402" indent="342792" algn="ctr" defTabSz="309467" rtl="0" fontAlgn="base" hangingPunct="0">
        <a:spcBef>
          <a:spcPct val="0"/>
        </a:spcBef>
        <a:spcAft>
          <a:spcPct val="0"/>
        </a:spcAft>
        <a:defRPr sz="1700">
          <a:solidFill>
            <a:srgbClr val="FFFFFF"/>
          </a:solidFill>
          <a:latin typeface="+mn-lt"/>
          <a:ea typeface="Helvetica Neue Thin" charset="0"/>
          <a:cs typeface="+mn-cs"/>
          <a:sym typeface="Helvetica Neue Thin" charset="0"/>
        </a:defRPr>
      </a:lvl6pPr>
      <a:lvl7pPr marL="342792" indent="342792" algn="ctr" defTabSz="309467" rtl="0" fontAlgn="base" hangingPunct="0">
        <a:spcBef>
          <a:spcPct val="0"/>
        </a:spcBef>
        <a:spcAft>
          <a:spcPct val="0"/>
        </a:spcAft>
        <a:defRPr sz="1700">
          <a:solidFill>
            <a:srgbClr val="FFFFFF"/>
          </a:solidFill>
          <a:latin typeface="+mn-lt"/>
          <a:ea typeface="Helvetica Neue Thin" charset="0"/>
          <a:cs typeface="+mn-cs"/>
          <a:sym typeface="Helvetica Neue Thin" charset="0"/>
        </a:defRPr>
      </a:lvl7pPr>
      <a:lvl8pPr marL="514194" indent="342792" algn="ctr" defTabSz="309467" rtl="0" fontAlgn="base" hangingPunct="0">
        <a:spcBef>
          <a:spcPct val="0"/>
        </a:spcBef>
        <a:spcAft>
          <a:spcPct val="0"/>
        </a:spcAft>
        <a:defRPr sz="1700">
          <a:solidFill>
            <a:srgbClr val="FFFFFF"/>
          </a:solidFill>
          <a:latin typeface="+mn-lt"/>
          <a:ea typeface="Helvetica Neue Thin" charset="0"/>
          <a:cs typeface="+mn-cs"/>
          <a:sym typeface="Helvetica Neue Thin" charset="0"/>
        </a:defRPr>
      </a:lvl8pPr>
      <a:lvl9pPr marL="685596" indent="342792" algn="ctr" defTabSz="309467" rtl="0" fontAlgn="base" hangingPunct="0">
        <a:spcBef>
          <a:spcPct val="0"/>
        </a:spcBef>
        <a:spcAft>
          <a:spcPct val="0"/>
        </a:spcAft>
        <a:defRPr sz="1700">
          <a:solidFill>
            <a:srgbClr val="FFFFFF"/>
          </a:solidFill>
          <a:latin typeface="+mn-lt"/>
          <a:ea typeface="Helvetica Neue Thin" charset="0"/>
          <a:cs typeface="+mn-cs"/>
          <a:sym typeface="Helvetica Neue Thin" charset="0"/>
        </a:defRPr>
      </a:lvl9pPr>
    </p:bodyStyle>
    <p:otherStyle>
      <a:defPPr>
        <a:defRPr lang="en-US"/>
      </a:defPPr>
      <a:lvl1pPr marL="0" algn="l" defTabSz="171402" rtl="0" eaLnBrk="1" latinLnBrk="0" hangingPunct="1">
        <a:defRPr sz="700" kern="1200">
          <a:solidFill>
            <a:schemeClr val="tx1"/>
          </a:solidFill>
          <a:latin typeface="+mn-lt"/>
          <a:ea typeface="+mn-ea"/>
          <a:cs typeface="+mn-cs"/>
        </a:defRPr>
      </a:lvl1pPr>
      <a:lvl2pPr marL="171402" algn="l" defTabSz="171402" rtl="0" eaLnBrk="1" latinLnBrk="0" hangingPunct="1">
        <a:defRPr sz="700" kern="1200">
          <a:solidFill>
            <a:schemeClr val="tx1"/>
          </a:solidFill>
          <a:latin typeface="+mn-lt"/>
          <a:ea typeface="+mn-ea"/>
          <a:cs typeface="+mn-cs"/>
        </a:defRPr>
      </a:lvl2pPr>
      <a:lvl3pPr marL="342792" algn="l" defTabSz="171402" rtl="0" eaLnBrk="1" latinLnBrk="0" hangingPunct="1">
        <a:defRPr sz="700" kern="1200">
          <a:solidFill>
            <a:schemeClr val="tx1"/>
          </a:solidFill>
          <a:latin typeface="+mn-lt"/>
          <a:ea typeface="+mn-ea"/>
          <a:cs typeface="+mn-cs"/>
        </a:defRPr>
      </a:lvl3pPr>
      <a:lvl4pPr marL="514194" algn="l" defTabSz="171402" rtl="0" eaLnBrk="1" latinLnBrk="0" hangingPunct="1">
        <a:defRPr sz="700" kern="1200">
          <a:solidFill>
            <a:schemeClr val="tx1"/>
          </a:solidFill>
          <a:latin typeface="+mn-lt"/>
          <a:ea typeface="+mn-ea"/>
          <a:cs typeface="+mn-cs"/>
        </a:defRPr>
      </a:lvl4pPr>
      <a:lvl5pPr marL="685596" algn="l" defTabSz="171402" rtl="0" eaLnBrk="1" latinLnBrk="0" hangingPunct="1">
        <a:defRPr sz="700" kern="1200">
          <a:solidFill>
            <a:schemeClr val="tx1"/>
          </a:solidFill>
          <a:latin typeface="+mn-lt"/>
          <a:ea typeface="+mn-ea"/>
          <a:cs typeface="+mn-cs"/>
        </a:defRPr>
      </a:lvl5pPr>
      <a:lvl6pPr marL="856998" algn="l" defTabSz="171402" rtl="0" eaLnBrk="1" latinLnBrk="0" hangingPunct="1">
        <a:defRPr sz="700" kern="1200">
          <a:solidFill>
            <a:schemeClr val="tx1"/>
          </a:solidFill>
          <a:latin typeface="+mn-lt"/>
          <a:ea typeface="+mn-ea"/>
          <a:cs typeface="+mn-cs"/>
        </a:defRPr>
      </a:lvl6pPr>
      <a:lvl7pPr marL="1028388" algn="l" defTabSz="171402" rtl="0" eaLnBrk="1" latinLnBrk="0" hangingPunct="1">
        <a:defRPr sz="700" kern="1200">
          <a:solidFill>
            <a:schemeClr val="tx1"/>
          </a:solidFill>
          <a:latin typeface="+mn-lt"/>
          <a:ea typeface="+mn-ea"/>
          <a:cs typeface="+mn-cs"/>
        </a:defRPr>
      </a:lvl7pPr>
      <a:lvl8pPr marL="1199790" algn="l" defTabSz="171402" rtl="0" eaLnBrk="1" latinLnBrk="0" hangingPunct="1">
        <a:defRPr sz="700" kern="1200">
          <a:solidFill>
            <a:schemeClr val="tx1"/>
          </a:solidFill>
          <a:latin typeface="+mn-lt"/>
          <a:ea typeface="+mn-ea"/>
          <a:cs typeface="+mn-cs"/>
        </a:defRPr>
      </a:lvl8pPr>
      <a:lvl9pPr marL="1371192" algn="l" defTabSz="171402" rtl="0" eaLnBrk="1" latinLnBrk="0" hangingPunct="1">
        <a:defRPr sz="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CA"/>
              <a:t>Click to edit Master title style</a:t>
            </a:r>
            <a:endParaRPr lang="en-US"/>
          </a:p>
        </p:txBody>
      </p:sp>
      <p:sp>
        <p:nvSpPr>
          <p:cNvPr id="2051"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3"/>
            <a:ext cx="2133600" cy="273050"/>
          </a:xfrm>
          <a:prstGeom prst="rect">
            <a:avLst/>
          </a:prstGeom>
        </p:spPr>
        <p:txBody>
          <a:bodyPr vert="horz" lIns="91416" tIns="45708" rIns="91416" bIns="45708" rtlCol="0" anchor="ctr"/>
          <a:lstStyle>
            <a:lvl1pPr algn="l" defTabSz="457068" fontAlgn="auto">
              <a:spcBef>
                <a:spcPts val="0"/>
              </a:spcBef>
              <a:spcAft>
                <a:spcPts val="0"/>
              </a:spcAft>
              <a:defRPr sz="1200">
                <a:solidFill>
                  <a:prstClr val="black">
                    <a:tint val="75000"/>
                  </a:prstClr>
                </a:solidFill>
                <a:latin typeface="Calibri"/>
                <a:ea typeface="+mn-ea"/>
                <a:cs typeface="+mn-cs"/>
              </a:defRPr>
            </a:lvl1pPr>
          </a:lstStyle>
          <a:p>
            <a:pPr>
              <a:defRPr/>
            </a:pPr>
            <a:fld id="{DC2DAC1E-E5DE-1C43-9BA3-85446B133181}" type="datetimeFigureOut">
              <a:rPr lang="en-US"/>
              <a:pPr>
                <a:defRPr/>
              </a:pPr>
              <a:t>19-08-23</a:t>
            </a:fld>
            <a:endParaRPr lang="en-US"/>
          </a:p>
        </p:txBody>
      </p:sp>
      <p:sp>
        <p:nvSpPr>
          <p:cNvPr id="5" name="Footer Placeholder 4"/>
          <p:cNvSpPr>
            <a:spLocks noGrp="1"/>
          </p:cNvSpPr>
          <p:nvPr>
            <p:ph type="ftr" sz="quarter" idx="3"/>
          </p:nvPr>
        </p:nvSpPr>
        <p:spPr>
          <a:xfrm>
            <a:off x="3124200" y="4767263"/>
            <a:ext cx="2895600" cy="273050"/>
          </a:xfrm>
          <a:prstGeom prst="rect">
            <a:avLst/>
          </a:prstGeom>
        </p:spPr>
        <p:txBody>
          <a:bodyPr vert="horz" lIns="91416" tIns="45708" rIns="91416" bIns="45708" rtlCol="0" anchor="ctr"/>
          <a:lstStyle>
            <a:lvl1pPr algn="ctr" defTabSz="457068"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050"/>
          </a:xfrm>
          <a:prstGeom prst="rect">
            <a:avLst/>
          </a:prstGeom>
        </p:spPr>
        <p:txBody>
          <a:bodyPr vert="horz" lIns="91416" tIns="45708" rIns="91416" bIns="45708" rtlCol="0" anchor="ctr"/>
          <a:lstStyle>
            <a:lvl1pPr algn="r" defTabSz="457068" fontAlgn="auto">
              <a:spcBef>
                <a:spcPts val="0"/>
              </a:spcBef>
              <a:spcAft>
                <a:spcPts val="0"/>
              </a:spcAft>
              <a:defRPr sz="1200">
                <a:solidFill>
                  <a:prstClr val="black">
                    <a:tint val="75000"/>
                  </a:prstClr>
                </a:solidFill>
                <a:latin typeface="Calibri"/>
                <a:ea typeface="+mn-ea"/>
                <a:cs typeface="+mn-cs"/>
              </a:defRPr>
            </a:lvl1pPr>
          </a:lstStyle>
          <a:p>
            <a:pPr>
              <a:defRPr/>
            </a:pPr>
            <a:fld id="{3612196D-1905-834A-9195-017C391F36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2" r:id="rId1"/>
    <p:sldLayoutId id="2147485863" r:id="rId2"/>
    <p:sldLayoutId id="2147485864" r:id="rId3"/>
    <p:sldLayoutId id="2147485865" r:id="rId4"/>
    <p:sldLayoutId id="2147485866" r:id="rId5"/>
    <p:sldLayoutId id="2147485867" r:id="rId6"/>
    <p:sldLayoutId id="2147485868" r:id="rId7"/>
    <p:sldLayoutId id="2147485869" r:id="rId8"/>
    <p:sldLayoutId id="2147485870" r:id="rId9"/>
    <p:sldLayoutId id="2147485871" r:id="rId10"/>
    <p:sldLayoutId id="2147485872"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06"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01"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07"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613"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844" indent="-228528" algn="l" defTabSz="457068" rtl="0" eaLnBrk="1" latinLnBrk="0" hangingPunct="1">
        <a:spcBef>
          <a:spcPct val="20000"/>
        </a:spcBef>
        <a:buFont typeface="Arial"/>
        <a:buChar char="•"/>
        <a:defRPr sz="2000" kern="1200">
          <a:solidFill>
            <a:schemeClr val="tx1"/>
          </a:solidFill>
          <a:latin typeface="+mn-lt"/>
          <a:ea typeface="+mn-ea"/>
          <a:cs typeface="+mn-cs"/>
        </a:defRPr>
      </a:lvl6pPr>
      <a:lvl7pPr marL="2970912" indent="-228528" algn="l" defTabSz="457068" rtl="0" eaLnBrk="1" latinLnBrk="0" hangingPunct="1">
        <a:spcBef>
          <a:spcPct val="20000"/>
        </a:spcBef>
        <a:buFont typeface="Arial"/>
        <a:buChar char="•"/>
        <a:defRPr sz="2000" kern="1200">
          <a:solidFill>
            <a:schemeClr val="tx1"/>
          </a:solidFill>
          <a:latin typeface="+mn-lt"/>
          <a:ea typeface="+mn-ea"/>
          <a:cs typeface="+mn-cs"/>
        </a:defRPr>
      </a:lvl7pPr>
      <a:lvl8pPr marL="3427968" indent="-228528" algn="l" defTabSz="457068" rtl="0" eaLnBrk="1" latinLnBrk="0" hangingPunct="1">
        <a:spcBef>
          <a:spcPct val="20000"/>
        </a:spcBef>
        <a:buFont typeface="Arial"/>
        <a:buChar char="•"/>
        <a:defRPr sz="2000" kern="1200">
          <a:solidFill>
            <a:schemeClr val="tx1"/>
          </a:solidFill>
          <a:latin typeface="+mn-lt"/>
          <a:ea typeface="+mn-ea"/>
          <a:cs typeface="+mn-cs"/>
        </a:defRPr>
      </a:lvl8pPr>
      <a:lvl9pPr marL="3885036" indent="-228528" algn="l" defTabSz="4570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8" rtl="0" eaLnBrk="1" latinLnBrk="0" hangingPunct="1">
        <a:defRPr sz="1800" kern="1200">
          <a:solidFill>
            <a:schemeClr val="tx1"/>
          </a:solidFill>
          <a:latin typeface="+mn-lt"/>
          <a:ea typeface="+mn-ea"/>
          <a:cs typeface="+mn-cs"/>
        </a:defRPr>
      </a:lvl1pPr>
      <a:lvl2pPr marL="457068" algn="l" defTabSz="457068" rtl="0" eaLnBrk="1" latinLnBrk="0" hangingPunct="1">
        <a:defRPr sz="1800" kern="1200">
          <a:solidFill>
            <a:schemeClr val="tx1"/>
          </a:solidFill>
          <a:latin typeface="+mn-lt"/>
          <a:ea typeface="+mn-ea"/>
          <a:cs typeface="+mn-cs"/>
        </a:defRPr>
      </a:lvl2pPr>
      <a:lvl3pPr marL="914124" algn="l" defTabSz="457068" rtl="0" eaLnBrk="1" latinLnBrk="0" hangingPunct="1">
        <a:defRPr sz="1800" kern="1200">
          <a:solidFill>
            <a:schemeClr val="tx1"/>
          </a:solidFill>
          <a:latin typeface="+mn-lt"/>
          <a:ea typeface="+mn-ea"/>
          <a:cs typeface="+mn-cs"/>
        </a:defRPr>
      </a:lvl3pPr>
      <a:lvl4pPr marL="1371192" algn="l" defTabSz="457068" rtl="0" eaLnBrk="1" latinLnBrk="0" hangingPunct="1">
        <a:defRPr sz="1800" kern="1200">
          <a:solidFill>
            <a:schemeClr val="tx1"/>
          </a:solidFill>
          <a:latin typeface="+mn-lt"/>
          <a:ea typeface="+mn-ea"/>
          <a:cs typeface="+mn-cs"/>
        </a:defRPr>
      </a:lvl4pPr>
      <a:lvl5pPr marL="1828248" algn="l" defTabSz="457068" rtl="0" eaLnBrk="1" latinLnBrk="0" hangingPunct="1">
        <a:defRPr sz="1800" kern="1200">
          <a:solidFill>
            <a:schemeClr val="tx1"/>
          </a:solidFill>
          <a:latin typeface="+mn-lt"/>
          <a:ea typeface="+mn-ea"/>
          <a:cs typeface="+mn-cs"/>
        </a:defRPr>
      </a:lvl5pPr>
      <a:lvl6pPr marL="2285316" algn="l" defTabSz="457068" rtl="0" eaLnBrk="1" latinLnBrk="0" hangingPunct="1">
        <a:defRPr sz="1800" kern="1200">
          <a:solidFill>
            <a:schemeClr val="tx1"/>
          </a:solidFill>
          <a:latin typeface="+mn-lt"/>
          <a:ea typeface="+mn-ea"/>
          <a:cs typeface="+mn-cs"/>
        </a:defRPr>
      </a:lvl6pPr>
      <a:lvl7pPr marL="2742372" algn="l" defTabSz="457068" rtl="0" eaLnBrk="1" latinLnBrk="0" hangingPunct="1">
        <a:defRPr sz="1800" kern="1200">
          <a:solidFill>
            <a:schemeClr val="tx1"/>
          </a:solidFill>
          <a:latin typeface="+mn-lt"/>
          <a:ea typeface="+mn-ea"/>
          <a:cs typeface="+mn-cs"/>
        </a:defRPr>
      </a:lvl7pPr>
      <a:lvl8pPr marL="3199440" algn="l" defTabSz="457068" rtl="0" eaLnBrk="1" latinLnBrk="0" hangingPunct="1">
        <a:defRPr sz="1800" kern="1200">
          <a:solidFill>
            <a:schemeClr val="tx1"/>
          </a:solidFill>
          <a:latin typeface="+mn-lt"/>
          <a:ea typeface="+mn-ea"/>
          <a:cs typeface="+mn-cs"/>
        </a:defRPr>
      </a:lvl8pPr>
      <a:lvl9pPr marL="3656507" algn="l" defTabSz="45706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CA"/>
              <a:t>Click to edit Master title style</a:t>
            </a:r>
            <a:endParaRPr lang="en-US"/>
          </a:p>
        </p:txBody>
      </p:sp>
      <p:sp>
        <p:nvSpPr>
          <p:cNvPr id="1433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3"/>
            <a:ext cx="2133600" cy="273050"/>
          </a:xfrm>
          <a:prstGeom prst="rect">
            <a:avLst/>
          </a:prstGeom>
        </p:spPr>
        <p:txBody>
          <a:bodyPr vert="horz" lIns="91420" tIns="45710" rIns="91420" bIns="45710" rtlCol="0" anchor="ctr"/>
          <a:lstStyle>
            <a:lvl1pPr algn="l" defTabSz="457090" fontAlgn="auto">
              <a:spcBef>
                <a:spcPts val="0"/>
              </a:spcBef>
              <a:spcAft>
                <a:spcPts val="0"/>
              </a:spcAft>
              <a:defRPr sz="1200">
                <a:solidFill>
                  <a:prstClr val="black">
                    <a:tint val="75000"/>
                  </a:prstClr>
                </a:solidFill>
                <a:latin typeface="Calibri"/>
                <a:ea typeface="+mn-ea"/>
                <a:cs typeface="+mn-cs"/>
              </a:defRPr>
            </a:lvl1pPr>
          </a:lstStyle>
          <a:p>
            <a:pPr>
              <a:defRPr/>
            </a:pPr>
            <a:fld id="{913D139B-F04F-624E-BD05-012DE7275A71}" type="datetimeFigureOut">
              <a:rPr lang="en-US"/>
              <a:pPr>
                <a:defRPr/>
              </a:pPr>
              <a:t>19-08-23</a:t>
            </a:fld>
            <a:endParaRPr lang="en-US"/>
          </a:p>
        </p:txBody>
      </p:sp>
      <p:sp>
        <p:nvSpPr>
          <p:cNvPr id="5" name="Footer Placeholder 4"/>
          <p:cNvSpPr>
            <a:spLocks noGrp="1"/>
          </p:cNvSpPr>
          <p:nvPr>
            <p:ph type="ftr" sz="quarter" idx="3"/>
          </p:nvPr>
        </p:nvSpPr>
        <p:spPr>
          <a:xfrm>
            <a:off x="3124200" y="4767263"/>
            <a:ext cx="2895600" cy="273050"/>
          </a:xfrm>
          <a:prstGeom prst="rect">
            <a:avLst/>
          </a:prstGeom>
        </p:spPr>
        <p:txBody>
          <a:bodyPr vert="horz" lIns="91420" tIns="45710" rIns="91420" bIns="45710" rtlCol="0" anchor="ctr"/>
          <a:lstStyle>
            <a:lvl1pPr algn="ctr" defTabSz="45709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050"/>
          </a:xfrm>
          <a:prstGeom prst="rect">
            <a:avLst/>
          </a:prstGeom>
        </p:spPr>
        <p:txBody>
          <a:bodyPr vert="horz" lIns="91420" tIns="45710" rIns="91420" bIns="45710" rtlCol="0" anchor="ctr"/>
          <a:lstStyle>
            <a:lvl1pPr algn="r" defTabSz="457090" fontAlgn="auto">
              <a:spcBef>
                <a:spcPts val="0"/>
              </a:spcBef>
              <a:spcAft>
                <a:spcPts val="0"/>
              </a:spcAft>
              <a:defRPr sz="1200">
                <a:solidFill>
                  <a:prstClr val="black">
                    <a:tint val="75000"/>
                  </a:prstClr>
                </a:solidFill>
                <a:latin typeface="Calibri"/>
                <a:ea typeface="+mn-ea"/>
                <a:cs typeface="+mn-cs"/>
              </a:defRPr>
            </a:lvl1pPr>
          </a:lstStyle>
          <a:p>
            <a:pPr>
              <a:defRPr/>
            </a:pPr>
            <a:fld id="{C730A3BE-F2F6-FF4C-88BB-A35EE5CC2E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34" algn="ctr" defTabSz="456561"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64" algn="ctr" defTabSz="456561"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98" algn="ctr" defTabSz="456561"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732" algn="ctr" defTabSz="456561"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970" indent="-228540" algn="l" defTabSz="457090" rtl="0" eaLnBrk="1" latinLnBrk="0" hangingPunct="1">
        <a:spcBef>
          <a:spcPct val="20000"/>
        </a:spcBef>
        <a:buFont typeface="Arial"/>
        <a:buChar char="•"/>
        <a:defRPr sz="2000" kern="1200">
          <a:solidFill>
            <a:schemeClr val="tx1"/>
          </a:solidFill>
          <a:latin typeface="+mn-lt"/>
          <a:ea typeface="+mn-ea"/>
          <a:cs typeface="+mn-cs"/>
        </a:defRPr>
      </a:lvl6pPr>
      <a:lvl7pPr marL="2971060" indent="-228540" algn="l" defTabSz="457090" rtl="0" eaLnBrk="1" latinLnBrk="0" hangingPunct="1">
        <a:spcBef>
          <a:spcPct val="20000"/>
        </a:spcBef>
        <a:buFont typeface="Arial"/>
        <a:buChar char="•"/>
        <a:defRPr sz="2000" kern="1200">
          <a:solidFill>
            <a:schemeClr val="tx1"/>
          </a:solidFill>
          <a:latin typeface="+mn-lt"/>
          <a:ea typeface="+mn-ea"/>
          <a:cs typeface="+mn-cs"/>
        </a:defRPr>
      </a:lvl7pPr>
      <a:lvl8pPr marL="3428140" indent="-228540" algn="l" defTabSz="457090" rtl="0" eaLnBrk="1" latinLnBrk="0" hangingPunct="1">
        <a:spcBef>
          <a:spcPct val="20000"/>
        </a:spcBef>
        <a:buFont typeface="Arial"/>
        <a:buChar char="•"/>
        <a:defRPr sz="2000" kern="1200">
          <a:solidFill>
            <a:schemeClr val="tx1"/>
          </a:solidFill>
          <a:latin typeface="+mn-lt"/>
          <a:ea typeface="+mn-ea"/>
          <a:cs typeface="+mn-cs"/>
        </a:defRPr>
      </a:lvl8pPr>
      <a:lvl9pPr marL="3885230" indent="-228540" algn="l" defTabSz="45709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0" rtl="0" eaLnBrk="1" latinLnBrk="0" hangingPunct="1">
        <a:defRPr sz="1800" kern="1200">
          <a:solidFill>
            <a:schemeClr val="tx1"/>
          </a:solidFill>
          <a:latin typeface="+mn-lt"/>
          <a:ea typeface="+mn-ea"/>
          <a:cs typeface="+mn-cs"/>
        </a:defRPr>
      </a:lvl1pPr>
      <a:lvl2pPr marL="457090" algn="l" defTabSz="457090" rtl="0" eaLnBrk="1" latinLnBrk="0" hangingPunct="1">
        <a:defRPr sz="1800" kern="1200">
          <a:solidFill>
            <a:schemeClr val="tx1"/>
          </a:solidFill>
          <a:latin typeface="+mn-lt"/>
          <a:ea typeface="+mn-ea"/>
          <a:cs typeface="+mn-cs"/>
        </a:defRPr>
      </a:lvl2pPr>
      <a:lvl3pPr marL="914170" algn="l" defTabSz="457090" rtl="0" eaLnBrk="1" latinLnBrk="0" hangingPunct="1">
        <a:defRPr sz="1800" kern="1200">
          <a:solidFill>
            <a:schemeClr val="tx1"/>
          </a:solidFill>
          <a:latin typeface="+mn-lt"/>
          <a:ea typeface="+mn-ea"/>
          <a:cs typeface="+mn-cs"/>
        </a:defRPr>
      </a:lvl3pPr>
      <a:lvl4pPr marL="1371260" algn="l" defTabSz="457090" rtl="0" eaLnBrk="1" latinLnBrk="0" hangingPunct="1">
        <a:defRPr sz="1800" kern="1200">
          <a:solidFill>
            <a:schemeClr val="tx1"/>
          </a:solidFill>
          <a:latin typeface="+mn-lt"/>
          <a:ea typeface="+mn-ea"/>
          <a:cs typeface="+mn-cs"/>
        </a:defRPr>
      </a:lvl4pPr>
      <a:lvl5pPr marL="1828340" algn="l" defTabSz="457090" rtl="0" eaLnBrk="1" latinLnBrk="0" hangingPunct="1">
        <a:defRPr sz="1800" kern="1200">
          <a:solidFill>
            <a:schemeClr val="tx1"/>
          </a:solidFill>
          <a:latin typeface="+mn-lt"/>
          <a:ea typeface="+mn-ea"/>
          <a:cs typeface="+mn-cs"/>
        </a:defRPr>
      </a:lvl5pPr>
      <a:lvl6pPr marL="2285430" algn="l" defTabSz="457090" rtl="0" eaLnBrk="1" latinLnBrk="0" hangingPunct="1">
        <a:defRPr sz="1800" kern="1200">
          <a:solidFill>
            <a:schemeClr val="tx1"/>
          </a:solidFill>
          <a:latin typeface="+mn-lt"/>
          <a:ea typeface="+mn-ea"/>
          <a:cs typeface="+mn-cs"/>
        </a:defRPr>
      </a:lvl6pPr>
      <a:lvl7pPr marL="2742510" algn="l" defTabSz="457090" rtl="0" eaLnBrk="1" latinLnBrk="0" hangingPunct="1">
        <a:defRPr sz="1800" kern="1200">
          <a:solidFill>
            <a:schemeClr val="tx1"/>
          </a:solidFill>
          <a:latin typeface="+mn-lt"/>
          <a:ea typeface="+mn-ea"/>
          <a:cs typeface="+mn-cs"/>
        </a:defRPr>
      </a:lvl7pPr>
      <a:lvl8pPr marL="3199600" algn="l" defTabSz="457090" rtl="0" eaLnBrk="1" latinLnBrk="0" hangingPunct="1">
        <a:defRPr sz="1800" kern="1200">
          <a:solidFill>
            <a:schemeClr val="tx1"/>
          </a:solidFill>
          <a:latin typeface="+mn-lt"/>
          <a:ea typeface="+mn-ea"/>
          <a:cs typeface="+mn-cs"/>
        </a:defRPr>
      </a:lvl8pPr>
      <a:lvl9pPr marL="3656689" algn="l" defTabSz="45709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31" hangingPunct="0">
              <a:defRPr/>
            </a:pPr>
            <a:endParaRPr lang="en-US" sz="1200">
              <a:solidFill>
                <a:srgbClr val="FFFFFF"/>
              </a:solidFill>
              <a:cs typeface="Helvetica Light" charset="0"/>
            </a:endParaRPr>
          </a:p>
        </p:txBody>
      </p:sp>
      <p:sp>
        <p:nvSpPr>
          <p:cNvPr id="102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31" hangingPunct="0">
              <a:defRPr/>
            </a:pPr>
            <a:endParaRPr lang="en-US" sz="1200">
              <a:cs typeface="Helvetica Light" charset="0"/>
            </a:endParaRPr>
          </a:p>
        </p:txBody>
      </p:sp>
      <p:sp>
        <p:nvSpPr>
          <p:cNvPr id="1027" name="AutoShape 3"/>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531" hangingPunct="0">
              <a:defRPr/>
            </a:pPr>
            <a:endParaRPr lang="en-US" sz="1200">
              <a:solidFill>
                <a:srgbClr val="FFFFFF"/>
              </a:solidFill>
              <a:cs typeface="Helvetica Light" charset="0"/>
            </a:endParaRPr>
          </a:p>
        </p:txBody>
      </p:sp>
      <p:sp>
        <p:nvSpPr>
          <p:cNvPr id="1028" name="AutoShape 4"/>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31" hangingPunct="0">
              <a:defRPr/>
            </a:pPr>
            <a:endParaRPr lang="en-US" sz="1200">
              <a:solidFill>
                <a:srgbClr val="FFFFFF"/>
              </a:solidFill>
              <a:cs typeface="Helvetica Light" charset="0"/>
            </a:endParaRPr>
          </a:p>
        </p:txBody>
      </p:sp>
      <p:sp>
        <p:nvSpPr>
          <p:cNvPr id="1029" name="Rectangle 5"/>
          <p:cNvSpPr>
            <a:spLocks noGrp="1"/>
          </p:cNvSpPr>
          <p:nvPr>
            <p:ph type="title"/>
          </p:nvPr>
        </p:nvSpPr>
        <p:spPr bwMode="auto">
          <a:xfrm>
            <a:off x="666750" y="1262063"/>
            <a:ext cx="7810500" cy="174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Neue Light" charset="0"/>
              </a:rPr>
              <a:t>Click to edit Master title style</a:t>
            </a:r>
          </a:p>
        </p:txBody>
      </p:sp>
      <p:sp>
        <p:nvSpPr>
          <p:cNvPr id="1030" name="Rectangle 6"/>
          <p:cNvSpPr>
            <a:spLocks noGrp="1"/>
          </p:cNvSpPr>
          <p:nvPr>
            <p:ph type="body" idx="1"/>
          </p:nvPr>
        </p:nvSpPr>
        <p:spPr bwMode="auto">
          <a:xfrm>
            <a:off x="666750" y="3162300"/>
            <a:ext cx="7810500" cy="186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Neue Thin" charset="0"/>
              </a:rPr>
              <a:t>Click to edit Master text styles</a:t>
            </a:r>
          </a:p>
          <a:p>
            <a:pPr lvl="1"/>
            <a:r>
              <a:rPr lang="en-US">
                <a:sym typeface="Helvetica Neue Thin" charset="0"/>
              </a:rPr>
              <a:t>Second level</a:t>
            </a:r>
          </a:p>
          <a:p>
            <a:pPr lvl="2"/>
            <a:r>
              <a:rPr lang="en-US">
                <a:sym typeface="Helvetica Neue Thin" charset="0"/>
              </a:rPr>
              <a:t>Third level</a:t>
            </a:r>
          </a:p>
          <a:p>
            <a:pPr lvl="3"/>
            <a:r>
              <a:rPr lang="en-US">
                <a:sym typeface="Helvetica Neue Thin" charset="0"/>
              </a:rPr>
              <a:t>Fourth level</a:t>
            </a:r>
          </a:p>
          <a:p>
            <a:pPr lvl="4"/>
            <a:r>
              <a:rPr lang="en-US">
                <a:sym typeface="Helvetica Neue Thin" charset="0"/>
              </a:rPr>
              <a:t>Fifth level</a:t>
            </a:r>
          </a:p>
        </p:txBody>
      </p:sp>
    </p:spTree>
  </p:cSld>
  <p:clrMap bg1="lt1" tx1="dk1" bg2="lt2" tx2="dk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xStyles>
    <p:title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34" algn="ctr" defTabSz="309531"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64" algn="ctr" defTabSz="309531"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98" algn="ctr" defTabSz="309531"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732" algn="ctr" defTabSz="309531"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p:titleStyle>
    <p:bodyStyle>
      <a:lvl1pPr marL="341313" indent="-341313" algn="ctr" defTabSz="307975" rtl="0" eaLnBrk="0" fontAlgn="base" hangingPunct="0">
        <a:spcBef>
          <a:spcPct val="0"/>
        </a:spcBef>
        <a:spcAft>
          <a:spcPct val="0"/>
        </a:spcAft>
        <a:defRPr sz="1700">
          <a:solidFill>
            <a:srgbClr val="FFFFFF"/>
          </a:solidFill>
          <a:latin typeface="+mn-lt"/>
          <a:ea typeface="+mn-ea"/>
          <a:cs typeface="+mn-cs"/>
          <a:sym typeface="Helvetica Neue Thin" charset="0"/>
        </a:defRPr>
      </a:lvl1pPr>
      <a:lvl2pPr marL="741363" indent="-655638" algn="ctr" defTabSz="307975"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2pPr>
      <a:lvl3pPr marL="1141413" indent="-969963" algn="ctr" defTabSz="307975"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3pPr>
      <a:lvl4pPr marL="1598613" indent="-1341438" algn="ctr" defTabSz="307975"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4pPr>
      <a:lvl5pPr marL="2055813" indent="-1712913" algn="ctr" defTabSz="307975" rtl="0" eaLnBrk="0" fontAlgn="base" hangingPunct="0">
        <a:spcBef>
          <a:spcPct val="0"/>
        </a:spcBef>
        <a:spcAft>
          <a:spcPct val="0"/>
        </a:spcAft>
        <a:defRPr sz="1700">
          <a:solidFill>
            <a:srgbClr val="FFFFFF"/>
          </a:solidFill>
          <a:latin typeface="+mn-lt"/>
          <a:ea typeface="Helvetica Neue Thin" charset="0"/>
          <a:cs typeface="+mn-cs"/>
          <a:sym typeface="Helvetica Neue Thin" charset="0"/>
        </a:defRPr>
      </a:lvl5pPr>
      <a:lvl6pPr marL="171434" indent="342864" algn="ctr" defTabSz="309531" rtl="0" fontAlgn="base" hangingPunct="0">
        <a:spcBef>
          <a:spcPct val="0"/>
        </a:spcBef>
        <a:spcAft>
          <a:spcPct val="0"/>
        </a:spcAft>
        <a:defRPr sz="1700">
          <a:solidFill>
            <a:srgbClr val="FFFFFF"/>
          </a:solidFill>
          <a:latin typeface="+mn-lt"/>
          <a:ea typeface="Helvetica Neue Thin" charset="0"/>
          <a:cs typeface="+mn-cs"/>
          <a:sym typeface="Helvetica Neue Thin" charset="0"/>
        </a:defRPr>
      </a:lvl6pPr>
      <a:lvl7pPr marL="342864" indent="342864" algn="ctr" defTabSz="309531" rtl="0" fontAlgn="base" hangingPunct="0">
        <a:spcBef>
          <a:spcPct val="0"/>
        </a:spcBef>
        <a:spcAft>
          <a:spcPct val="0"/>
        </a:spcAft>
        <a:defRPr sz="1700">
          <a:solidFill>
            <a:srgbClr val="FFFFFF"/>
          </a:solidFill>
          <a:latin typeface="+mn-lt"/>
          <a:ea typeface="Helvetica Neue Thin" charset="0"/>
          <a:cs typeface="+mn-cs"/>
          <a:sym typeface="Helvetica Neue Thin" charset="0"/>
        </a:defRPr>
      </a:lvl7pPr>
      <a:lvl8pPr marL="514298" indent="342864" algn="ctr" defTabSz="309531" rtl="0" fontAlgn="base" hangingPunct="0">
        <a:spcBef>
          <a:spcPct val="0"/>
        </a:spcBef>
        <a:spcAft>
          <a:spcPct val="0"/>
        </a:spcAft>
        <a:defRPr sz="1700">
          <a:solidFill>
            <a:srgbClr val="FFFFFF"/>
          </a:solidFill>
          <a:latin typeface="+mn-lt"/>
          <a:ea typeface="Helvetica Neue Thin" charset="0"/>
          <a:cs typeface="+mn-cs"/>
          <a:sym typeface="Helvetica Neue Thin" charset="0"/>
        </a:defRPr>
      </a:lvl8pPr>
      <a:lvl9pPr marL="685732" indent="342864" algn="ctr" defTabSz="309531" rtl="0" fontAlgn="base" hangingPunct="0">
        <a:spcBef>
          <a:spcPct val="0"/>
        </a:spcBef>
        <a:spcAft>
          <a:spcPct val="0"/>
        </a:spcAft>
        <a:defRPr sz="1700">
          <a:solidFill>
            <a:srgbClr val="FFFFFF"/>
          </a:solidFill>
          <a:latin typeface="+mn-lt"/>
          <a:ea typeface="Helvetica Neue Thin" charset="0"/>
          <a:cs typeface="+mn-cs"/>
          <a:sym typeface="Helvetica Neue Thin" charset="0"/>
        </a:defRPr>
      </a:lvl9pPr>
    </p:bodyStyle>
    <p:otherStyle>
      <a:defPPr>
        <a:defRPr lang="en-US"/>
      </a:defPPr>
      <a:lvl1pPr marL="0" algn="l" defTabSz="171434" rtl="0" eaLnBrk="1" latinLnBrk="0" hangingPunct="1">
        <a:defRPr sz="700" kern="1200">
          <a:solidFill>
            <a:schemeClr val="tx1"/>
          </a:solidFill>
          <a:latin typeface="+mn-lt"/>
          <a:ea typeface="+mn-ea"/>
          <a:cs typeface="+mn-cs"/>
        </a:defRPr>
      </a:lvl1pPr>
      <a:lvl2pPr marL="171434" algn="l" defTabSz="171434" rtl="0" eaLnBrk="1" latinLnBrk="0" hangingPunct="1">
        <a:defRPr sz="700" kern="1200">
          <a:solidFill>
            <a:schemeClr val="tx1"/>
          </a:solidFill>
          <a:latin typeface="+mn-lt"/>
          <a:ea typeface="+mn-ea"/>
          <a:cs typeface="+mn-cs"/>
        </a:defRPr>
      </a:lvl2pPr>
      <a:lvl3pPr marL="342864" algn="l" defTabSz="171434" rtl="0" eaLnBrk="1" latinLnBrk="0" hangingPunct="1">
        <a:defRPr sz="700" kern="1200">
          <a:solidFill>
            <a:schemeClr val="tx1"/>
          </a:solidFill>
          <a:latin typeface="+mn-lt"/>
          <a:ea typeface="+mn-ea"/>
          <a:cs typeface="+mn-cs"/>
        </a:defRPr>
      </a:lvl3pPr>
      <a:lvl4pPr marL="514298" algn="l" defTabSz="171434" rtl="0" eaLnBrk="1" latinLnBrk="0" hangingPunct="1">
        <a:defRPr sz="700" kern="1200">
          <a:solidFill>
            <a:schemeClr val="tx1"/>
          </a:solidFill>
          <a:latin typeface="+mn-lt"/>
          <a:ea typeface="+mn-ea"/>
          <a:cs typeface="+mn-cs"/>
        </a:defRPr>
      </a:lvl4pPr>
      <a:lvl5pPr marL="685732" algn="l" defTabSz="171434" rtl="0" eaLnBrk="1" latinLnBrk="0" hangingPunct="1">
        <a:defRPr sz="700" kern="1200">
          <a:solidFill>
            <a:schemeClr val="tx1"/>
          </a:solidFill>
          <a:latin typeface="+mn-lt"/>
          <a:ea typeface="+mn-ea"/>
          <a:cs typeface="+mn-cs"/>
        </a:defRPr>
      </a:lvl5pPr>
      <a:lvl6pPr marL="857166" algn="l" defTabSz="171434" rtl="0" eaLnBrk="1" latinLnBrk="0" hangingPunct="1">
        <a:defRPr sz="700" kern="1200">
          <a:solidFill>
            <a:schemeClr val="tx1"/>
          </a:solidFill>
          <a:latin typeface="+mn-lt"/>
          <a:ea typeface="+mn-ea"/>
          <a:cs typeface="+mn-cs"/>
        </a:defRPr>
      </a:lvl6pPr>
      <a:lvl7pPr marL="1028596" algn="l" defTabSz="171434" rtl="0" eaLnBrk="1" latinLnBrk="0" hangingPunct="1">
        <a:defRPr sz="700" kern="1200">
          <a:solidFill>
            <a:schemeClr val="tx1"/>
          </a:solidFill>
          <a:latin typeface="+mn-lt"/>
          <a:ea typeface="+mn-ea"/>
          <a:cs typeface="+mn-cs"/>
        </a:defRPr>
      </a:lvl7pPr>
      <a:lvl8pPr marL="1200030" algn="l" defTabSz="171434" rtl="0" eaLnBrk="1" latinLnBrk="0" hangingPunct="1">
        <a:defRPr sz="700" kern="1200">
          <a:solidFill>
            <a:schemeClr val="tx1"/>
          </a:solidFill>
          <a:latin typeface="+mn-lt"/>
          <a:ea typeface="+mn-ea"/>
          <a:cs typeface="+mn-cs"/>
        </a:defRPr>
      </a:lvl8pPr>
      <a:lvl9pPr marL="1371464" algn="l" defTabSz="171434" rtl="0" eaLnBrk="1" latinLnBrk="0" hangingPunct="1">
        <a:defRPr sz="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56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CA"/>
              <a:t>Click to edit Master title style</a:t>
            </a:r>
            <a:endParaRPr lang="en-US"/>
          </a:p>
        </p:txBody>
      </p:sp>
      <p:sp>
        <p:nvSpPr>
          <p:cNvPr id="66563"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16" tIns="45708" rIns="91416" bIns="45708" rtlCol="0" anchor="ctr"/>
          <a:lstStyle>
            <a:lvl1pPr algn="l" defTabSz="457068" fontAlgn="auto">
              <a:spcBef>
                <a:spcPts val="0"/>
              </a:spcBef>
              <a:spcAft>
                <a:spcPts val="0"/>
              </a:spcAft>
              <a:defRPr sz="1200">
                <a:solidFill>
                  <a:prstClr val="black">
                    <a:tint val="75000"/>
                  </a:prstClr>
                </a:solidFill>
                <a:latin typeface="Calibri"/>
                <a:ea typeface="+mn-ea"/>
                <a:cs typeface="+mn-cs"/>
              </a:defRPr>
            </a:lvl1pPr>
          </a:lstStyle>
          <a:p>
            <a:pPr>
              <a:defRPr/>
            </a:pPr>
            <a:fld id="{68111944-454E-324A-96A1-4F234A96AF9A}" type="datetimeFigureOut">
              <a:rPr lang="en-US"/>
              <a:pPr>
                <a:defRPr/>
              </a:pPr>
              <a:t>19-08-23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16" tIns="45708" rIns="91416" bIns="45708" rtlCol="0" anchor="ctr"/>
          <a:lstStyle>
            <a:lvl1pPr algn="ctr" defTabSz="457068"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16" tIns="45708" rIns="91416" bIns="45708" rtlCol="0" anchor="ctr"/>
          <a:lstStyle>
            <a:lvl1pPr algn="r" defTabSz="457068" fontAlgn="auto">
              <a:spcBef>
                <a:spcPts val="0"/>
              </a:spcBef>
              <a:spcAft>
                <a:spcPts val="0"/>
              </a:spcAft>
              <a:defRPr sz="1200">
                <a:solidFill>
                  <a:prstClr val="black">
                    <a:tint val="75000"/>
                  </a:prstClr>
                </a:solidFill>
                <a:latin typeface="Calibri"/>
                <a:ea typeface="+mn-ea"/>
                <a:cs typeface="+mn-cs"/>
              </a:defRPr>
            </a:lvl1pPr>
          </a:lstStyle>
          <a:p>
            <a:pPr>
              <a:defRPr/>
            </a:pPr>
            <a:fld id="{391C48CA-3163-1B4C-AD22-08870D5A1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defTabSz="45085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085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085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085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085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68" algn="ctr" defTabSz="457068"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124" algn="ctr" defTabSz="457068"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92" algn="ctr" defTabSz="457068"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248" algn="ctr" defTabSz="457068"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6550" indent="-336550" algn="l" defTabSz="45085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6600" indent="-279400" algn="l" defTabSz="45085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6650" indent="-222250" algn="l" defTabSz="45085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3850" indent="-222250" algn="l" defTabSz="45085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1050" indent="-222250" algn="l" defTabSz="45085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844" indent="-228528" algn="l" defTabSz="457068" rtl="0" eaLnBrk="1" latinLnBrk="0" hangingPunct="1">
        <a:spcBef>
          <a:spcPct val="20000"/>
        </a:spcBef>
        <a:buFont typeface="Arial"/>
        <a:buChar char="•"/>
        <a:defRPr sz="2000" kern="1200">
          <a:solidFill>
            <a:schemeClr val="tx1"/>
          </a:solidFill>
          <a:latin typeface="+mn-lt"/>
          <a:ea typeface="+mn-ea"/>
          <a:cs typeface="+mn-cs"/>
        </a:defRPr>
      </a:lvl6pPr>
      <a:lvl7pPr marL="2970912" indent="-228528" algn="l" defTabSz="457068" rtl="0" eaLnBrk="1" latinLnBrk="0" hangingPunct="1">
        <a:spcBef>
          <a:spcPct val="20000"/>
        </a:spcBef>
        <a:buFont typeface="Arial"/>
        <a:buChar char="•"/>
        <a:defRPr sz="2000" kern="1200">
          <a:solidFill>
            <a:schemeClr val="tx1"/>
          </a:solidFill>
          <a:latin typeface="+mn-lt"/>
          <a:ea typeface="+mn-ea"/>
          <a:cs typeface="+mn-cs"/>
        </a:defRPr>
      </a:lvl7pPr>
      <a:lvl8pPr marL="3427968" indent="-228528" algn="l" defTabSz="457068" rtl="0" eaLnBrk="1" latinLnBrk="0" hangingPunct="1">
        <a:spcBef>
          <a:spcPct val="20000"/>
        </a:spcBef>
        <a:buFont typeface="Arial"/>
        <a:buChar char="•"/>
        <a:defRPr sz="2000" kern="1200">
          <a:solidFill>
            <a:schemeClr val="tx1"/>
          </a:solidFill>
          <a:latin typeface="+mn-lt"/>
          <a:ea typeface="+mn-ea"/>
          <a:cs typeface="+mn-cs"/>
        </a:defRPr>
      </a:lvl8pPr>
      <a:lvl9pPr marL="3885036" indent="-228528" algn="l" defTabSz="4570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8" rtl="0" eaLnBrk="1" latinLnBrk="0" hangingPunct="1">
        <a:defRPr sz="1800" kern="1200">
          <a:solidFill>
            <a:schemeClr val="tx1"/>
          </a:solidFill>
          <a:latin typeface="+mn-lt"/>
          <a:ea typeface="+mn-ea"/>
          <a:cs typeface="+mn-cs"/>
        </a:defRPr>
      </a:lvl1pPr>
      <a:lvl2pPr marL="457068" algn="l" defTabSz="457068" rtl="0" eaLnBrk="1" latinLnBrk="0" hangingPunct="1">
        <a:defRPr sz="1800" kern="1200">
          <a:solidFill>
            <a:schemeClr val="tx1"/>
          </a:solidFill>
          <a:latin typeface="+mn-lt"/>
          <a:ea typeface="+mn-ea"/>
          <a:cs typeface="+mn-cs"/>
        </a:defRPr>
      </a:lvl2pPr>
      <a:lvl3pPr marL="914124" algn="l" defTabSz="457068" rtl="0" eaLnBrk="1" latinLnBrk="0" hangingPunct="1">
        <a:defRPr sz="1800" kern="1200">
          <a:solidFill>
            <a:schemeClr val="tx1"/>
          </a:solidFill>
          <a:latin typeface="+mn-lt"/>
          <a:ea typeface="+mn-ea"/>
          <a:cs typeface="+mn-cs"/>
        </a:defRPr>
      </a:lvl3pPr>
      <a:lvl4pPr marL="1371192" algn="l" defTabSz="457068" rtl="0" eaLnBrk="1" latinLnBrk="0" hangingPunct="1">
        <a:defRPr sz="1800" kern="1200">
          <a:solidFill>
            <a:schemeClr val="tx1"/>
          </a:solidFill>
          <a:latin typeface="+mn-lt"/>
          <a:ea typeface="+mn-ea"/>
          <a:cs typeface="+mn-cs"/>
        </a:defRPr>
      </a:lvl4pPr>
      <a:lvl5pPr marL="1828248" algn="l" defTabSz="457068" rtl="0" eaLnBrk="1" latinLnBrk="0" hangingPunct="1">
        <a:defRPr sz="1800" kern="1200">
          <a:solidFill>
            <a:schemeClr val="tx1"/>
          </a:solidFill>
          <a:latin typeface="+mn-lt"/>
          <a:ea typeface="+mn-ea"/>
          <a:cs typeface="+mn-cs"/>
        </a:defRPr>
      </a:lvl5pPr>
      <a:lvl6pPr marL="2285316" algn="l" defTabSz="457068" rtl="0" eaLnBrk="1" latinLnBrk="0" hangingPunct="1">
        <a:defRPr sz="1800" kern="1200">
          <a:solidFill>
            <a:schemeClr val="tx1"/>
          </a:solidFill>
          <a:latin typeface="+mn-lt"/>
          <a:ea typeface="+mn-ea"/>
          <a:cs typeface="+mn-cs"/>
        </a:defRPr>
      </a:lvl6pPr>
      <a:lvl7pPr marL="2742372" algn="l" defTabSz="457068" rtl="0" eaLnBrk="1" latinLnBrk="0" hangingPunct="1">
        <a:defRPr sz="1800" kern="1200">
          <a:solidFill>
            <a:schemeClr val="tx1"/>
          </a:solidFill>
          <a:latin typeface="+mn-lt"/>
          <a:ea typeface="+mn-ea"/>
          <a:cs typeface="+mn-cs"/>
        </a:defRPr>
      </a:lvl7pPr>
      <a:lvl8pPr marL="3199440" algn="l" defTabSz="457068" rtl="0" eaLnBrk="1" latinLnBrk="0" hangingPunct="1">
        <a:defRPr sz="1800" kern="1200">
          <a:solidFill>
            <a:schemeClr val="tx1"/>
          </a:solidFill>
          <a:latin typeface="+mn-lt"/>
          <a:ea typeface="+mn-ea"/>
          <a:cs typeface="+mn-cs"/>
        </a:defRPr>
      </a:lvl8pPr>
      <a:lvl9pPr marL="3656507" algn="l" defTabSz="4570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jp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6.jp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jpg"/><Relationship Id="rId5" Type="http://schemas.openxmlformats.org/officeDocument/2006/relationships/image" Target="../media/image3.emf"/><Relationship Id="rId1" Type="http://schemas.openxmlformats.org/officeDocument/2006/relationships/tags" Target="../tags/tag1.xml"/><Relationship Id="rId2"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3.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3.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jpg"/><Relationship Id="rId1" Type="http://schemas.openxmlformats.org/officeDocument/2006/relationships/tags" Target="../tags/tag4.xm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3.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png"/><Relationship Id="rId1" Type="http://schemas.openxmlformats.org/officeDocument/2006/relationships/tags" Target="../tags/tag7.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dirty="0"/>
              <a:t>Introductory remarks </a:t>
            </a:r>
            <a:endParaRPr lang="en-US" sz="700" dirty="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4987056"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Light"/>
                <a:cs typeface="Helvetica Light"/>
              </a:rPr>
              <a:t>Revelation is a very </a:t>
            </a:r>
            <a:r>
              <a:rPr lang="en-US" sz="2400" b="1" dirty="0">
                <a:latin typeface="Helvetica Neue"/>
                <a:cs typeface="Helvetica Neue"/>
              </a:rPr>
              <a:t>exciting</a:t>
            </a:r>
            <a:r>
              <a:rPr lang="en-US" sz="2400" dirty="0">
                <a:latin typeface="Helvetica Light"/>
                <a:cs typeface="Helvetica Light"/>
              </a:rPr>
              <a:t> book.  There is probably no book in the Bible which has received more attention than </a:t>
            </a:r>
            <a:r>
              <a:rPr lang="en-US" sz="2400" dirty="0" smtClean="0">
                <a:latin typeface="Helvetica Light"/>
                <a:cs typeface="Helvetica Light"/>
              </a:rPr>
              <a:t>Revelation.</a:t>
            </a:r>
            <a:r>
              <a:rPr lang="en-CA" sz="2400" dirty="0" smtClean="0">
                <a:effectLst/>
                <a:latin typeface="Helvetica Light"/>
                <a:cs typeface="Helvetica Light"/>
              </a:rPr>
              <a:t> </a:t>
            </a:r>
            <a:endParaRPr lang="en-CA" sz="2400" dirty="0">
              <a:latin typeface="Helvetica Light"/>
              <a:cs typeface="Helvetica Light"/>
            </a:endParaRPr>
          </a:p>
        </p:txBody>
      </p:sp>
    </p:spTree>
    <p:custDataLst>
      <p:tags r:id="rId1"/>
    </p:custDataLst>
    <p:extLst>
      <p:ext uri="{BB962C8B-B14F-4D97-AF65-F5344CB8AC3E}">
        <p14:creationId xmlns:p14="http://schemas.microsoft.com/office/powerpoint/2010/main" val="23279303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a:t>Introductory remarks </a:t>
            </a:r>
            <a:endParaRPr lang="en-US" sz="70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1" name="Rectangle 10"/>
          <p:cNvSpPr>
            <a:spLocks noChangeArrowheads="1"/>
          </p:cNvSpPr>
          <p:nvPr/>
        </p:nvSpPr>
        <p:spPr bwMode="auto">
          <a:xfrm>
            <a:off x="2699792" y="1635646"/>
            <a:ext cx="4987056"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b="1" u="sng" dirty="0">
                <a:latin typeface="Helvetica Neue"/>
                <a:cs typeface="Helvetica Neue"/>
              </a:rPr>
              <a:t>Four times</a:t>
            </a:r>
            <a:r>
              <a:rPr lang="en-US" sz="2400" b="1" dirty="0">
                <a:latin typeface="Helvetica Neue"/>
                <a:cs typeface="Helvetica Neue"/>
              </a:rPr>
              <a:t> </a:t>
            </a:r>
            <a:r>
              <a:rPr lang="en-US" sz="2400" dirty="0">
                <a:latin typeface="Helvetica Light"/>
                <a:cs typeface="Helvetica Light"/>
              </a:rPr>
              <a:t>the author identifies himself as John (1:1,4,9; 22:8) but scholars are not </a:t>
            </a:r>
            <a:r>
              <a:rPr lang="en-US" sz="2400" dirty="0" smtClean="0">
                <a:latin typeface="Helvetica Light"/>
                <a:cs typeface="Helvetica Light"/>
              </a:rPr>
              <a:t>always clear </a:t>
            </a:r>
            <a:r>
              <a:rPr lang="en-US" sz="2400" dirty="0">
                <a:latin typeface="Helvetica Light"/>
                <a:cs typeface="Helvetica Light"/>
              </a:rPr>
              <a:t>which John it was. </a:t>
            </a:r>
            <a:endParaRPr lang="en-CA" sz="2400" dirty="0">
              <a:latin typeface="Helvetica Light"/>
              <a:cs typeface="Helvetica Light"/>
            </a:endParaRPr>
          </a:p>
        </p:txBody>
      </p:sp>
      <p:sp>
        <p:nvSpPr>
          <p:cNvPr id="12" name="Rectangle 11"/>
          <p:cNvSpPr>
            <a:spLocks noChangeArrowheads="1"/>
          </p:cNvSpPr>
          <p:nvPr/>
        </p:nvSpPr>
        <p:spPr bwMode="auto">
          <a:xfrm>
            <a:off x="2699792" y="3435846"/>
            <a:ext cx="5328592"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t>John saw indescribable </a:t>
            </a:r>
            <a:r>
              <a:rPr lang="en-US" sz="2400" b="1" u="sng" dirty="0" smtClean="0">
                <a:latin typeface="Helvetica Neue"/>
                <a:cs typeface="Helvetica Neue"/>
              </a:rPr>
              <a:t>visions</a:t>
            </a:r>
            <a:r>
              <a:rPr lang="en-US" sz="2400" dirty="0" smtClean="0">
                <a:latin typeface="Helvetica Neue"/>
                <a:cs typeface="Helvetica Neue"/>
              </a:rPr>
              <a:t> </a:t>
            </a:r>
            <a:r>
              <a:rPr lang="en-US" sz="2400" dirty="0" smtClean="0">
                <a:latin typeface="+mj-lt"/>
                <a:cs typeface="Helvetica Neue"/>
              </a:rPr>
              <a:t>of unseen divine realities.</a:t>
            </a:r>
            <a:endParaRPr lang="en-CA" sz="2400" dirty="0">
              <a:latin typeface="+mj-lt"/>
              <a:cs typeface="Helvetica Neue"/>
            </a:endParaRPr>
          </a:p>
        </p:txBody>
      </p:sp>
    </p:spTree>
    <p:custDataLst>
      <p:tags r:id="rId1"/>
    </p:custDataLst>
    <p:extLst>
      <p:ext uri="{BB962C8B-B14F-4D97-AF65-F5344CB8AC3E}">
        <p14:creationId xmlns:p14="http://schemas.microsoft.com/office/powerpoint/2010/main" val="9068147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a:t>Introductory remarks </a:t>
            </a:r>
            <a:endParaRPr lang="en-US" sz="70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2" name="Rectangle 11"/>
          <p:cNvSpPr>
            <a:spLocks noChangeArrowheads="1"/>
          </p:cNvSpPr>
          <p:nvPr/>
        </p:nvSpPr>
        <p:spPr bwMode="auto">
          <a:xfrm>
            <a:off x="2699792" y="1635646"/>
            <a:ext cx="5328592"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t>Revelation has </a:t>
            </a:r>
            <a:r>
              <a:rPr lang="en-US" sz="2400" b="1" u="sng" dirty="0">
                <a:latin typeface="Helvetica"/>
                <a:cs typeface="Helvetica"/>
              </a:rPr>
              <a:t>fascinated</a:t>
            </a:r>
            <a:r>
              <a:rPr lang="en-US" sz="2400" dirty="0"/>
              <a:t> readers for centuries. </a:t>
            </a:r>
            <a:endParaRPr lang="en-CA" sz="2400" dirty="0">
              <a:latin typeface="Helvetica Light"/>
              <a:cs typeface="Helvetica Light"/>
            </a:endParaRPr>
          </a:p>
        </p:txBody>
      </p:sp>
      <p:sp>
        <p:nvSpPr>
          <p:cNvPr id="8" name="Rectangle 7"/>
          <p:cNvSpPr>
            <a:spLocks noChangeArrowheads="1"/>
          </p:cNvSpPr>
          <p:nvPr/>
        </p:nvSpPr>
        <p:spPr bwMode="auto">
          <a:xfrm>
            <a:off x="2681288" y="2625390"/>
            <a:ext cx="5275088" cy="225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Light"/>
                <a:cs typeface="Helvetica Light"/>
              </a:rPr>
              <a:t>Revelation is a </a:t>
            </a:r>
            <a:r>
              <a:rPr lang="en-US" sz="2400" b="1" u="sng" dirty="0">
                <a:latin typeface="Helvetica Neue"/>
                <a:cs typeface="Helvetica Neue"/>
              </a:rPr>
              <a:t>pastoral</a:t>
            </a:r>
            <a:r>
              <a:rPr lang="en-US" sz="2400" b="1" dirty="0">
                <a:latin typeface="Helvetica Neue"/>
                <a:cs typeface="Helvetica Neue"/>
              </a:rPr>
              <a:t> </a:t>
            </a:r>
            <a:r>
              <a:rPr lang="en-US" sz="2400" dirty="0">
                <a:latin typeface="Helvetica Light"/>
                <a:cs typeface="Helvetica Light"/>
              </a:rPr>
              <a:t>book in symbolic form that </a:t>
            </a:r>
            <a:r>
              <a:rPr lang="en-US" sz="2400" b="1" u="sng" dirty="0" smtClean="0">
                <a:latin typeface="Helvetica"/>
                <a:cs typeface="Helvetica"/>
              </a:rPr>
              <a:t>has encouraged</a:t>
            </a:r>
            <a:r>
              <a:rPr lang="en-US" sz="2400" dirty="0" smtClean="0">
                <a:latin typeface="Helvetica Light"/>
                <a:cs typeface="Helvetica Light"/>
              </a:rPr>
              <a:t> </a:t>
            </a:r>
            <a:r>
              <a:rPr lang="en-US" sz="2400" dirty="0">
                <a:latin typeface="Helvetica Light"/>
                <a:cs typeface="Helvetica Light"/>
              </a:rPr>
              <a:t>Christians throughout the ages since Christians today face </a:t>
            </a:r>
            <a:r>
              <a:rPr lang="en-US" sz="2400" b="1" dirty="0">
                <a:latin typeface="Helvetica Neue"/>
                <a:cs typeface="Helvetica Neue"/>
              </a:rPr>
              <a:t>similar </a:t>
            </a:r>
            <a:r>
              <a:rPr lang="en-US" sz="2400" dirty="0">
                <a:latin typeface="Helvetica Light"/>
                <a:cs typeface="Helvetica Light"/>
              </a:rPr>
              <a:t>challenges as the first century Christians. </a:t>
            </a:r>
          </a:p>
        </p:txBody>
      </p:sp>
    </p:spTree>
    <p:custDataLst>
      <p:tags r:id="rId1"/>
    </p:custDataLst>
    <p:extLst>
      <p:ext uri="{BB962C8B-B14F-4D97-AF65-F5344CB8AC3E}">
        <p14:creationId xmlns:p14="http://schemas.microsoft.com/office/powerpoint/2010/main" val="22106204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a:t>Introductory remarks </a:t>
            </a:r>
            <a:endParaRPr lang="en-US" sz="70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1" name="Rectangle 10"/>
          <p:cNvSpPr>
            <a:spLocks noChangeArrowheads="1"/>
          </p:cNvSpPr>
          <p:nvPr/>
        </p:nvSpPr>
        <p:spPr bwMode="auto">
          <a:xfrm>
            <a:off x="3779912" y="1995686"/>
            <a:ext cx="4987056" cy="18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Neue Light"/>
                <a:cs typeface="Helvetica Neue Light"/>
              </a:rPr>
              <a:t>Revelation is like putting on glasses. You will see things better, have a better perspective of what is going on in the world today and experience </a:t>
            </a:r>
            <a:r>
              <a:rPr lang="en-US" sz="2400" b="1" dirty="0">
                <a:latin typeface="Helvetica"/>
                <a:cs typeface="Helvetica"/>
              </a:rPr>
              <a:t>HOPE!</a:t>
            </a:r>
          </a:p>
        </p:txBody>
      </p:sp>
      <p:pic>
        <p:nvPicPr>
          <p:cNvPr id="3" name="Picture 2" descr="andrik-langfield-petrides-3288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995686"/>
            <a:ext cx="3132347" cy="2088232"/>
          </a:xfrm>
          <a:prstGeom prst="rect">
            <a:avLst/>
          </a:prstGeom>
        </p:spPr>
      </p:pic>
    </p:spTree>
    <p:custDataLst>
      <p:tags r:id="rId1"/>
    </p:custDataLst>
    <p:extLst>
      <p:ext uri="{BB962C8B-B14F-4D97-AF65-F5344CB8AC3E}">
        <p14:creationId xmlns:p14="http://schemas.microsoft.com/office/powerpoint/2010/main" val="41188510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dirty="0"/>
              <a:t>Introductory remarks </a:t>
            </a:r>
            <a:endParaRPr lang="en-US" sz="700" dirty="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5275088"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Light"/>
                <a:cs typeface="Helvetica Light"/>
              </a:rPr>
              <a:t>The title is derived from the first word of the text, written in </a:t>
            </a:r>
            <a:r>
              <a:rPr lang="en-US" sz="2400" dirty="0" err="1">
                <a:latin typeface="Helvetica Light"/>
                <a:cs typeface="Helvetica Light"/>
              </a:rPr>
              <a:t>Koine</a:t>
            </a:r>
            <a:r>
              <a:rPr lang="en-US" sz="2400" dirty="0">
                <a:latin typeface="Helvetica Light"/>
                <a:cs typeface="Helvetica Light"/>
              </a:rPr>
              <a:t> Greek: </a:t>
            </a:r>
            <a:r>
              <a:rPr lang="en-US" sz="2400" i="1" dirty="0" err="1">
                <a:latin typeface="Helvetica Light"/>
                <a:cs typeface="Helvetica Light"/>
              </a:rPr>
              <a:t>apokalypsis</a:t>
            </a:r>
            <a:r>
              <a:rPr lang="en-US" sz="2400" i="1" dirty="0">
                <a:latin typeface="Helvetica Light"/>
                <a:cs typeface="Helvetica Light"/>
              </a:rPr>
              <a:t>, </a:t>
            </a:r>
            <a:r>
              <a:rPr lang="en-US" sz="2400" dirty="0">
                <a:latin typeface="Helvetica Light"/>
                <a:cs typeface="Helvetica Light"/>
              </a:rPr>
              <a:t>meaning "</a:t>
            </a:r>
            <a:r>
              <a:rPr lang="en-US" sz="2400" b="1" u="sng" dirty="0">
                <a:latin typeface="Helvetica Neue"/>
                <a:cs typeface="Helvetica Neue"/>
              </a:rPr>
              <a:t>unveiling</a:t>
            </a:r>
            <a:r>
              <a:rPr lang="en-US" sz="2400" dirty="0">
                <a:latin typeface="Helvetica Light"/>
                <a:cs typeface="Helvetica Light"/>
              </a:rPr>
              <a:t>" or "revelation".</a:t>
            </a:r>
          </a:p>
        </p:txBody>
      </p:sp>
      <p:sp>
        <p:nvSpPr>
          <p:cNvPr id="10" name="Rectangle 9"/>
          <p:cNvSpPr>
            <a:spLocks noChangeArrowheads="1"/>
          </p:cNvSpPr>
          <p:nvPr/>
        </p:nvSpPr>
        <p:spPr bwMode="auto">
          <a:xfrm>
            <a:off x="2682000" y="3435846"/>
            <a:ext cx="4987056"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Neue Light"/>
                <a:cs typeface="Helvetica Neue Light"/>
              </a:rPr>
              <a:t>Revelation reveals that the world is not heading towards a hopeless end but rather towards an </a:t>
            </a:r>
            <a:r>
              <a:rPr lang="en-US" sz="2400" b="1" dirty="0">
                <a:latin typeface="Helvetica"/>
                <a:cs typeface="Helvetica"/>
              </a:rPr>
              <a:t>endless hope</a:t>
            </a:r>
            <a:r>
              <a:rPr lang="en-US" sz="2400" dirty="0">
                <a:latin typeface="Helvetica Neue Light"/>
                <a:cs typeface="Helvetica Neue Light"/>
              </a:rPr>
              <a:t>.</a:t>
            </a:r>
          </a:p>
        </p:txBody>
      </p:sp>
    </p:spTree>
    <p:custDataLst>
      <p:tags r:id="rId1"/>
    </p:custDataLst>
    <p:extLst>
      <p:ext uri="{BB962C8B-B14F-4D97-AF65-F5344CB8AC3E}">
        <p14:creationId xmlns:p14="http://schemas.microsoft.com/office/powerpoint/2010/main" val="2121179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dirty="0" smtClean="0"/>
              <a:t>Distinctive Feature</a:t>
            </a:r>
            <a:endParaRPr lang="en-US" sz="700" dirty="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9" name="Rectangle 8"/>
          <p:cNvSpPr>
            <a:spLocks noChangeArrowheads="1"/>
          </p:cNvSpPr>
          <p:nvPr/>
        </p:nvSpPr>
        <p:spPr bwMode="auto">
          <a:xfrm>
            <a:off x="2699792" y="1635646"/>
            <a:ext cx="4987056"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Neue Light"/>
                <a:cs typeface="Helvetica Neue Light"/>
              </a:rPr>
              <a:t>A distinctive feature is the frequent use of the number </a:t>
            </a:r>
            <a:r>
              <a:rPr lang="en-US" sz="2400" b="1" u="sng" dirty="0">
                <a:latin typeface="Helvetica"/>
                <a:cs typeface="Helvetica"/>
              </a:rPr>
              <a:t>seven</a:t>
            </a:r>
            <a:r>
              <a:rPr lang="en-US" sz="2400" b="1" dirty="0">
                <a:latin typeface="Helvetica"/>
                <a:cs typeface="Helvetica"/>
              </a:rPr>
              <a:t> </a:t>
            </a:r>
            <a:r>
              <a:rPr lang="en-US" sz="2400" dirty="0">
                <a:latin typeface="Helvetica Neue Light"/>
                <a:cs typeface="Helvetica Neue Light"/>
              </a:rPr>
              <a:t>(52 times). </a:t>
            </a:r>
          </a:p>
        </p:txBody>
      </p:sp>
    </p:spTree>
    <p:custDataLst>
      <p:tags r:id="rId1"/>
    </p:custDataLst>
    <p:extLst>
      <p:ext uri="{BB962C8B-B14F-4D97-AF65-F5344CB8AC3E}">
        <p14:creationId xmlns:p14="http://schemas.microsoft.com/office/powerpoint/2010/main" val="7724677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282681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smtClean="0">
                <a:latin typeface="Helvetica Light"/>
                <a:cs typeface="Helvetica Light"/>
              </a:rPr>
              <a:t>seven </a:t>
            </a:r>
            <a:r>
              <a:rPr lang="en-US" sz="2400" dirty="0">
                <a:latin typeface="Helvetica Light"/>
                <a:cs typeface="Helvetica Light"/>
              </a:rPr>
              <a:t>beatitudes </a:t>
            </a:r>
          </a:p>
        </p:txBody>
      </p:sp>
      <p:sp>
        <p:nvSpPr>
          <p:cNvPr id="10" name="Rectangle 9"/>
          <p:cNvSpPr>
            <a:spLocks noChangeArrowheads="1"/>
          </p:cNvSpPr>
          <p:nvPr/>
        </p:nvSpPr>
        <p:spPr bwMode="auto">
          <a:xfrm>
            <a:off x="2699792" y="2038871"/>
            <a:ext cx="273630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smtClean="0">
                <a:latin typeface="Helvetica Light"/>
                <a:cs typeface="Helvetica Light"/>
              </a:rPr>
              <a:t>seven churches</a:t>
            </a:r>
            <a:endParaRPr lang="en-US" sz="2400" dirty="0">
              <a:latin typeface="Helvetica Light"/>
              <a:cs typeface="Helvetica Light"/>
            </a:endParaRPr>
          </a:p>
        </p:txBody>
      </p:sp>
      <p:sp>
        <p:nvSpPr>
          <p:cNvPr id="12" name="Rectangle 11"/>
          <p:cNvSpPr>
            <a:spLocks noChangeArrowheads="1"/>
          </p:cNvSpPr>
          <p:nvPr/>
        </p:nvSpPr>
        <p:spPr bwMode="auto">
          <a:xfrm>
            <a:off x="2699792" y="2504529"/>
            <a:ext cx="230425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smtClean="0">
                <a:latin typeface="Helvetica Light"/>
                <a:cs typeface="Helvetica Light"/>
              </a:rPr>
              <a:t>seven spirits</a:t>
            </a:r>
            <a:endParaRPr lang="en-US" sz="2400" dirty="0">
              <a:latin typeface="Helvetica Light"/>
              <a:cs typeface="Helvetica Light"/>
            </a:endParaRPr>
          </a:p>
        </p:txBody>
      </p:sp>
      <p:sp>
        <p:nvSpPr>
          <p:cNvPr id="13" name="Rectangle 12"/>
          <p:cNvSpPr>
            <a:spLocks noChangeArrowheads="1"/>
          </p:cNvSpPr>
          <p:nvPr/>
        </p:nvSpPr>
        <p:spPr bwMode="auto">
          <a:xfrm>
            <a:off x="2699792" y="2970187"/>
            <a:ext cx="410445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Light"/>
                <a:cs typeface="Helvetica Light"/>
              </a:rPr>
              <a:t>seven golden lampstands </a:t>
            </a:r>
          </a:p>
        </p:txBody>
      </p:sp>
      <p:sp>
        <p:nvSpPr>
          <p:cNvPr id="14" name="Rectangle 13"/>
          <p:cNvSpPr>
            <a:spLocks noChangeArrowheads="1"/>
          </p:cNvSpPr>
          <p:nvPr/>
        </p:nvSpPr>
        <p:spPr bwMode="auto">
          <a:xfrm>
            <a:off x="2699792" y="3435846"/>
            <a:ext cx="230425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latin typeface="Helvetica Light"/>
                <a:cs typeface="Helvetica Light"/>
              </a:rPr>
              <a:t>seven </a:t>
            </a:r>
            <a:r>
              <a:rPr lang="en-US" sz="2400" dirty="0" smtClean="0">
                <a:latin typeface="Helvetica Light"/>
                <a:cs typeface="Helvetica Light"/>
              </a:rPr>
              <a:t>stars</a:t>
            </a:r>
            <a:endParaRPr lang="en-US" sz="2400" dirty="0">
              <a:latin typeface="Helvetica Light"/>
              <a:cs typeface="Helvetica Light"/>
            </a:endParaRPr>
          </a:p>
        </p:txBody>
      </p:sp>
      <p:sp>
        <p:nvSpPr>
          <p:cNvPr id="15" name="Rectangle 14"/>
          <p:cNvSpPr>
            <a:spLocks noChangeArrowheads="1"/>
          </p:cNvSpPr>
          <p:nvPr/>
        </p:nvSpPr>
        <p:spPr bwMode="auto">
          <a:xfrm>
            <a:off x="2555776" y="4011910"/>
            <a:ext cx="4968552"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sz="2400" dirty="0"/>
              <a:t>The number seven stands symbolically for </a:t>
            </a:r>
            <a:r>
              <a:rPr lang="en-US" sz="2400" b="1" dirty="0">
                <a:latin typeface="Helvetica"/>
                <a:cs typeface="Helvetica"/>
              </a:rPr>
              <a:t>completeness</a:t>
            </a:r>
            <a:r>
              <a:rPr lang="en-US" sz="2400" b="1" dirty="0" smtClean="0">
                <a:latin typeface="Helvetica"/>
                <a:cs typeface="Helvetica"/>
              </a:rPr>
              <a:t>.</a:t>
            </a:r>
            <a:endParaRPr lang="en-CA" sz="2400" b="1" dirty="0">
              <a:latin typeface="Helvetica"/>
              <a:cs typeface="Helvetica"/>
            </a:endParaRPr>
          </a:p>
        </p:txBody>
      </p:sp>
      <p:sp>
        <p:nvSpPr>
          <p:cNvPr id="16" name="Rectangle 3"/>
          <p:cNvSpPr txBox="1">
            <a:spLocks noChangeArrowheads="1"/>
          </p:cNvSpPr>
          <p:nvPr/>
        </p:nvSpPr>
        <p:spPr bwMode="auto">
          <a:xfrm>
            <a:off x="2033588" y="708025"/>
            <a:ext cx="55800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defTabSz="309467" eaLnBrk="1">
              <a:defRPr/>
            </a:pPr>
            <a:r>
              <a:rPr lang="en-US" sz="3600" smtClean="0"/>
              <a:t>Distinctive Feature</a:t>
            </a:r>
            <a:endParaRPr lang="en-US" sz="700" dirty="0">
              <a:solidFill>
                <a:srgbClr val="000000"/>
              </a:solidFill>
            </a:endParaRPr>
          </a:p>
        </p:txBody>
      </p:sp>
    </p:spTree>
    <p:custDataLst>
      <p:tags r:id="rId1"/>
    </p:custDataLst>
    <p:extLst>
      <p:ext uri="{BB962C8B-B14F-4D97-AF65-F5344CB8AC3E}">
        <p14:creationId xmlns:p14="http://schemas.microsoft.com/office/powerpoint/2010/main" val="16144504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7" name="Rectangle 3"/>
          <p:cNvSpPr>
            <a:spLocks noGrp="1" noChangeArrowheads="1"/>
          </p:cNvSpPr>
          <p:nvPr>
            <p:ph type="title"/>
          </p:nvPr>
        </p:nvSpPr>
        <p:spPr>
          <a:xfrm>
            <a:off x="2033588" y="708025"/>
            <a:ext cx="5580062" cy="601663"/>
          </a:xfrm>
        </p:spPr>
        <p:txBody>
          <a:bodyPr anchor="t"/>
          <a:lstStyle/>
          <a:p>
            <a:pPr defTabSz="309467" eaLnBrk="1">
              <a:defRPr/>
            </a:pPr>
            <a:r>
              <a:rPr lang="en-US" sz="3600" dirty="0" smtClean="0"/>
              <a:t>Distinctive Feature</a:t>
            </a:r>
            <a:endParaRPr lang="en-US" sz="700" dirty="0">
              <a:solidFill>
                <a:srgbClr val="000000"/>
              </a:solidFill>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0" name="Rectangle 9"/>
          <p:cNvSpPr>
            <a:spLocks noChangeArrowheads="1"/>
          </p:cNvSpPr>
          <p:nvPr/>
        </p:nvSpPr>
        <p:spPr bwMode="auto">
          <a:xfrm>
            <a:off x="2699792" y="1635646"/>
            <a:ext cx="5544616"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smtClean="0">
                <a:latin typeface="Helvetica Neue Light"/>
                <a:cs typeface="Helvetica Neue Light"/>
              </a:rPr>
              <a:t>Although </a:t>
            </a:r>
            <a:r>
              <a:rPr lang="en-US" sz="2400" dirty="0">
                <a:latin typeface="Helvetica Neue Light"/>
                <a:cs typeface="Helvetica Neue Light"/>
              </a:rPr>
              <a:t>Revelation includes no direct quotations from the Old Testament, no other New Testament book makes more </a:t>
            </a:r>
            <a:r>
              <a:rPr lang="en-US" sz="2400" b="1" u="sng" dirty="0" smtClean="0">
                <a:latin typeface="Helvetica Neue"/>
                <a:cs typeface="Helvetica Neue"/>
              </a:rPr>
              <a:t>allusions</a:t>
            </a:r>
            <a:r>
              <a:rPr lang="en-US" sz="2400" dirty="0" smtClean="0">
                <a:latin typeface="Helvetica Neue Light"/>
                <a:cs typeface="Helvetica Neue Light"/>
              </a:rPr>
              <a:t> </a:t>
            </a:r>
            <a:r>
              <a:rPr lang="en-US" sz="2400" dirty="0">
                <a:latin typeface="Helvetica Neue Light"/>
                <a:cs typeface="Helvetica Neue Light"/>
              </a:rPr>
              <a:t>to it.  </a:t>
            </a:r>
          </a:p>
        </p:txBody>
      </p:sp>
      <p:sp>
        <p:nvSpPr>
          <p:cNvPr id="8" name="Rectangle 7"/>
          <p:cNvSpPr>
            <a:spLocks noChangeArrowheads="1"/>
          </p:cNvSpPr>
          <p:nvPr/>
        </p:nvSpPr>
        <p:spPr bwMode="auto">
          <a:xfrm>
            <a:off x="2627784" y="3303079"/>
            <a:ext cx="5616624" cy="17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lvl="0"/>
            <a:r>
              <a:rPr lang="en-US" b="1" dirty="0" err="1">
                <a:latin typeface="Helvetica"/>
                <a:cs typeface="Helvetica"/>
              </a:rPr>
              <a:t>C</a:t>
            </a:r>
            <a:r>
              <a:rPr lang="en-US" b="1" dirty="0" err="1" smtClean="0">
                <a:latin typeface="Helvetica"/>
                <a:cs typeface="Helvetica"/>
              </a:rPr>
              <a:t>h</a:t>
            </a:r>
            <a:r>
              <a:rPr lang="en-US" b="1" dirty="0" smtClean="0">
                <a:latin typeface="Helvetica"/>
                <a:cs typeface="Helvetica"/>
              </a:rPr>
              <a:t> </a:t>
            </a:r>
            <a:r>
              <a:rPr lang="en-US" b="1" dirty="0">
                <a:latin typeface="Helvetica"/>
                <a:cs typeface="Helvetica"/>
              </a:rPr>
              <a:t>1</a:t>
            </a:r>
            <a:r>
              <a:rPr lang="en-US" dirty="0"/>
              <a:t>: Son of Man, </a:t>
            </a:r>
            <a:r>
              <a:rPr lang="en-US" i="1" dirty="0"/>
              <a:t>Dan 7:14-27</a:t>
            </a:r>
            <a:endParaRPr lang="en-CA" dirty="0"/>
          </a:p>
          <a:p>
            <a:pPr lvl="0"/>
            <a:r>
              <a:rPr lang="en-US" b="1" dirty="0" err="1">
                <a:latin typeface="Helvetica"/>
                <a:cs typeface="Helvetica"/>
              </a:rPr>
              <a:t>C</a:t>
            </a:r>
            <a:r>
              <a:rPr lang="en-US" b="1" dirty="0" err="1" smtClean="0">
                <a:latin typeface="Helvetica"/>
                <a:cs typeface="Helvetica"/>
              </a:rPr>
              <a:t>h</a:t>
            </a:r>
            <a:r>
              <a:rPr lang="en-US" b="1" dirty="0" smtClean="0">
                <a:latin typeface="Helvetica"/>
                <a:cs typeface="Helvetica"/>
              </a:rPr>
              <a:t> </a:t>
            </a:r>
            <a:r>
              <a:rPr lang="en-US" b="1" dirty="0">
                <a:latin typeface="Helvetica"/>
                <a:cs typeface="Helvetica"/>
              </a:rPr>
              <a:t>2</a:t>
            </a:r>
            <a:r>
              <a:rPr lang="en-US" dirty="0"/>
              <a:t>: Book of life, </a:t>
            </a:r>
            <a:r>
              <a:rPr lang="en-US" i="1" dirty="0"/>
              <a:t>Ex 32:33, Isa 22:22</a:t>
            </a:r>
            <a:endParaRPr lang="en-CA" i="1" dirty="0"/>
          </a:p>
          <a:p>
            <a:pPr lvl="0"/>
            <a:r>
              <a:rPr lang="en-US" b="1" dirty="0" err="1">
                <a:latin typeface="Helvetica"/>
                <a:cs typeface="Helvetica"/>
              </a:rPr>
              <a:t>C</a:t>
            </a:r>
            <a:r>
              <a:rPr lang="en-US" b="1" dirty="0" err="1" smtClean="0">
                <a:latin typeface="Helvetica"/>
                <a:cs typeface="Helvetica"/>
              </a:rPr>
              <a:t>h</a:t>
            </a:r>
            <a:r>
              <a:rPr lang="en-US" b="1" dirty="0" smtClean="0">
                <a:latin typeface="Helvetica"/>
                <a:cs typeface="Helvetica"/>
              </a:rPr>
              <a:t> </a:t>
            </a:r>
            <a:r>
              <a:rPr lang="en-US" b="1" dirty="0">
                <a:latin typeface="Helvetica"/>
                <a:cs typeface="Helvetica"/>
              </a:rPr>
              <a:t>4</a:t>
            </a:r>
            <a:r>
              <a:rPr lang="en-US" dirty="0"/>
              <a:t>: Throne in heaven surrounded by living </a:t>
            </a:r>
            <a:r>
              <a:rPr lang="en-US" dirty="0" smtClean="0"/>
              <a:t> </a:t>
            </a:r>
          </a:p>
          <a:p>
            <a:pPr lvl="0"/>
            <a:r>
              <a:rPr lang="en-US" dirty="0"/>
              <a:t> </a:t>
            </a:r>
            <a:r>
              <a:rPr lang="en-US" dirty="0" smtClean="0"/>
              <a:t>        creatures</a:t>
            </a:r>
            <a:r>
              <a:rPr lang="en-US" dirty="0"/>
              <a:t>, </a:t>
            </a:r>
            <a:r>
              <a:rPr lang="en-US" i="1" dirty="0"/>
              <a:t>Isa 6, </a:t>
            </a:r>
            <a:r>
              <a:rPr lang="en-US" i="1" dirty="0" err="1"/>
              <a:t>Ezek</a:t>
            </a:r>
            <a:r>
              <a:rPr lang="en-US" i="1" dirty="0"/>
              <a:t> 1</a:t>
            </a:r>
            <a:endParaRPr lang="en-CA" i="1" dirty="0"/>
          </a:p>
          <a:p>
            <a:pPr lvl="0"/>
            <a:r>
              <a:rPr lang="en-US" b="1" dirty="0" err="1">
                <a:latin typeface="Helvetica"/>
                <a:cs typeface="Helvetica"/>
              </a:rPr>
              <a:t>C</a:t>
            </a:r>
            <a:r>
              <a:rPr lang="en-US" b="1" dirty="0" err="1" smtClean="0">
                <a:latin typeface="Helvetica"/>
                <a:cs typeface="Helvetica"/>
              </a:rPr>
              <a:t>h</a:t>
            </a:r>
            <a:r>
              <a:rPr lang="en-US" b="1" dirty="0" smtClean="0">
                <a:latin typeface="Helvetica"/>
                <a:cs typeface="Helvetica"/>
              </a:rPr>
              <a:t> </a:t>
            </a:r>
            <a:r>
              <a:rPr lang="en-US" b="1" dirty="0">
                <a:latin typeface="Helvetica"/>
                <a:cs typeface="Helvetica"/>
              </a:rPr>
              <a:t>5</a:t>
            </a:r>
            <a:r>
              <a:rPr lang="en-US" dirty="0"/>
              <a:t>: Scroll, </a:t>
            </a:r>
            <a:r>
              <a:rPr lang="en-US" i="1" dirty="0" err="1"/>
              <a:t>Zech</a:t>
            </a:r>
            <a:r>
              <a:rPr lang="en-US" i="1" dirty="0"/>
              <a:t> 5:1-3</a:t>
            </a:r>
            <a:endParaRPr lang="en-CA" i="1" dirty="0"/>
          </a:p>
          <a:p>
            <a:pPr lvl="0"/>
            <a:r>
              <a:rPr lang="en-US" b="1" dirty="0" err="1">
                <a:latin typeface="Helvetica"/>
                <a:cs typeface="Helvetica"/>
              </a:rPr>
              <a:t>C</a:t>
            </a:r>
            <a:r>
              <a:rPr lang="en-US" b="1" dirty="0" err="1" smtClean="0">
                <a:latin typeface="Helvetica"/>
                <a:cs typeface="Helvetica"/>
              </a:rPr>
              <a:t>h</a:t>
            </a:r>
            <a:r>
              <a:rPr lang="en-US" b="1" dirty="0" smtClean="0">
                <a:latin typeface="Helvetica"/>
                <a:cs typeface="Helvetica"/>
              </a:rPr>
              <a:t> </a:t>
            </a:r>
            <a:r>
              <a:rPr lang="en-US" b="1" dirty="0">
                <a:latin typeface="Helvetica"/>
                <a:cs typeface="Helvetica"/>
              </a:rPr>
              <a:t>5</a:t>
            </a:r>
            <a:r>
              <a:rPr lang="en-US" dirty="0"/>
              <a:t>: Lion from tribe of Judah, </a:t>
            </a:r>
            <a:r>
              <a:rPr lang="en-US" i="1" dirty="0"/>
              <a:t>Gen 49:</a:t>
            </a:r>
            <a:r>
              <a:rPr lang="en-US" i="1" dirty="0" smtClean="0"/>
              <a:t>9</a:t>
            </a:r>
            <a:r>
              <a:rPr lang="en-CA" i="1" dirty="0" smtClean="0"/>
              <a:t>, </a:t>
            </a:r>
            <a:r>
              <a:rPr lang="en-US" i="1" dirty="0" smtClean="0"/>
              <a:t>Isa </a:t>
            </a:r>
            <a:r>
              <a:rPr lang="en-US" i="1" dirty="0"/>
              <a:t>11:10</a:t>
            </a:r>
            <a:endParaRPr lang="en-CA" i="1" dirty="0"/>
          </a:p>
        </p:txBody>
      </p:sp>
      <p:sp>
        <p:nvSpPr>
          <p:cNvPr id="11" name="Rounded Rectangular Callout 10"/>
          <p:cNvSpPr/>
          <p:nvPr/>
        </p:nvSpPr>
        <p:spPr bwMode="auto">
          <a:xfrm>
            <a:off x="755576" y="1063486"/>
            <a:ext cx="4874840" cy="1611789"/>
          </a:xfrm>
          <a:prstGeom prst="wedgeRoundRectCallout">
            <a:avLst>
              <a:gd name="adj1" fmla="val 23512"/>
              <a:gd name="adj2" fmla="val 67376"/>
              <a:gd name="adj3" fmla="val 16667"/>
            </a:avLst>
          </a:prstGeom>
          <a:blipFill dpi="0" rotWithShape="0">
            <a:blip r:embed="rId4"/>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algn="ctr" defTabSz="825500" hangingPunct="0"/>
            <a:r>
              <a:rPr lang="en-US" sz="2200" dirty="0" smtClean="0">
                <a:solidFill>
                  <a:schemeClr val="bg1"/>
                </a:solidFill>
              </a:rPr>
              <a:t>Allusions </a:t>
            </a:r>
            <a:r>
              <a:rPr lang="en-US" sz="2200" dirty="0">
                <a:solidFill>
                  <a:schemeClr val="bg1"/>
                </a:solidFill>
              </a:rPr>
              <a:t>are </a:t>
            </a:r>
            <a:r>
              <a:rPr lang="en-US" sz="2200" dirty="0" smtClean="0">
                <a:solidFill>
                  <a:schemeClr val="bg1"/>
                </a:solidFill>
              </a:rPr>
              <a:t>references </a:t>
            </a:r>
            <a:r>
              <a:rPr lang="en-US" sz="2200" dirty="0">
                <a:solidFill>
                  <a:schemeClr val="bg1"/>
                </a:solidFill>
              </a:rPr>
              <a:t>to the Old Testament without an explicit statement by John that he is quoting the Old Testament. </a:t>
            </a:r>
            <a:endParaRPr kumimoji="0" lang="en-US" sz="2200" b="0" i="0" u="none" strike="noStrike" cap="none" normalizeH="0" baseline="0" dirty="0">
              <a:ln>
                <a:noFill/>
              </a:ln>
              <a:solidFill>
                <a:schemeClr val="bg1"/>
              </a:solidFill>
              <a:effectLst/>
              <a:cs typeface="Helvetica Light" charset="0"/>
              <a:sym typeface="Helvetica Light" charset="0"/>
            </a:endParaRPr>
          </a:p>
        </p:txBody>
      </p:sp>
    </p:spTree>
    <p:custDataLst>
      <p:tags r:id="rId1"/>
    </p:custDataLst>
    <p:extLst>
      <p:ext uri="{BB962C8B-B14F-4D97-AF65-F5344CB8AC3E}">
        <p14:creationId xmlns:p14="http://schemas.microsoft.com/office/powerpoint/2010/main" val="41334902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11"/>
                                        </p:tgtEl>
                                        <p:attrNameLst>
                                          <p:attrName>ppt_w</p:attrName>
                                        </p:attrNameLst>
                                      </p:cBhvr>
                                      <p:tavLst>
                                        <p:tav tm="0">
                                          <p:val>
                                            <p:strVal val="ppt_w"/>
                                          </p:val>
                                        </p:tav>
                                        <p:tav tm="100000">
                                          <p:val>
                                            <p:fltVal val="0"/>
                                          </p:val>
                                        </p:tav>
                                      </p:tavLst>
                                    </p:anim>
                                    <p:anim calcmode="lin" valueType="num">
                                      <p:cBhvr>
                                        <p:cTn id="21" dur="500"/>
                                        <p:tgtEl>
                                          <p:spTgt spid="11"/>
                                        </p:tgtEl>
                                        <p:attrNameLst>
                                          <p:attrName>ppt_h</p:attrName>
                                        </p:attrNameLst>
                                      </p:cBhvr>
                                      <p:tavLst>
                                        <p:tav tm="0">
                                          <p:val>
                                            <p:strVal val="ppt_h"/>
                                          </p:val>
                                        </p:tav>
                                        <p:tav tm="100000">
                                          <p:val>
                                            <p:fltVal val="0"/>
                                          </p:val>
                                        </p:tav>
                                      </p:tavLst>
                                    </p:anim>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ziz-acharki-26759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0" y="0"/>
            <a:ext cx="7715250" cy="5143500"/>
          </a:xfrm>
          <a:prstGeom prst="rect">
            <a:avLst/>
          </a:prstGeom>
        </p:spPr>
      </p:pic>
      <p:sp>
        <p:nvSpPr>
          <p:cNvPr id="13314" name="Line 2"/>
          <p:cNvSpPr>
            <a:spLocks noChangeShapeType="1"/>
          </p:cNvSpPr>
          <p:nvPr/>
        </p:nvSpPr>
        <p:spPr bwMode="auto">
          <a:xfrm flipH="1">
            <a:off x="1303338" y="-85725"/>
            <a:ext cx="0" cy="5441950"/>
          </a:xfrm>
          <a:prstGeom prst="line">
            <a:avLst/>
          </a:prstGeom>
          <a:noFill/>
          <a:ln w="25400" cap="rnd" cmpd="sng">
            <a:solidFill>
              <a:srgbClr val="E3992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grpSp>
        <p:nvGrpSpPr>
          <p:cNvPr id="70659" name="Group 3"/>
          <p:cNvGrpSpPr>
            <a:grpSpLocks/>
          </p:cNvGrpSpPr>
          <p:nvPr/>
        </p:nvGrpSpPr>
        <p:grpSpPr bwMode="auto">
          <a:xfrm>
            <a:off x="263525" y="760413"/>
            <a:ext cx="2079625" cy="2078037"/>
            <a:chOff x="0" y="0"/>
            <a:chExt cx="5545106" cy="5545106"/>
          </a:xfrm>
        </p:grpSpPr>
        <p:sp>
          <p:nvSpPr>
            <p:cNvPr id="13316"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3317"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3318"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latin typeface="Helvetica Neue Light" charset="0"/>
                <a:cs typeface="Helvetica Neue Light" charset="0"/>
                <a:sym typeface="Helvetica Neue Light" charset="0"/>
              </a:rPr>
              <a:t>The Nature </a:t>
            </a:r>
          </a:p>
          <a:p>
            <a:pPr algn="ctr" defTabSz="309467" hangingPunct="0">
              <a:lnSpc>
                <a:spcPts val="3180"/>
              </a:lnSpc>
              <a:defRPr/>
            </a:pPr>
            <a:r>
              <a:rPr lang="en-US" sz="2400" dirty="0">
                <a:latin typeface="Helvetica Neue Light" charset="0"/>
                <a:cs typeface="Helvetica Neue Light" charset="0"/>
                <a:sym typeface="Helvetica Neue Light" charset="0"/>
              </a:rPr>
              <a:t>of </a:t>
            </a:r>
            <a:r>
              <a:rPr lang="en-US" sz="2400" dirty="0" smtClean="0">
                <a:latin typeface="Helvetica Neue Light" charset="0"/>
                <a:cs typeface="Helvetica Neue Light" charset="0"/>
                <a:sym typeface="Helvetica Neue Light" charset="0"/>
              </a:rPr>
              <a:t>Revelation</a:t>
            </a:r>
            <a:endParaRPr lang="en-US" sz="2400" dirty="0">
              <a:cs typeface="Helvetica Light"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animEffect transition="in" filter="fade">
                                      <p:cBhvr>
                                        <p:cTn id="9" dur="500"/>
                                        <p:tgtEl>
                                          <p:spTgt spid="13318"/>
                                        </p:tgtEl>
                                      </p:cBhvr>
                                    </p:animEffect>
                                  </p:childTnLst>
                                </p:cTn>
                              </p:par>
                              <p:par>
                                <p:cTn id="10" presetID="53" presetClass="entr" presetSubtype="16" fill="hold" nodeType="withEffect">
                                  <p:stCondLst>
                                    <p:cond delay="0"/>
                                  </p:stCondLst>
                                  <p:childTnLst>
                                    <p:set>
                                      <p:cBhvr>
                                        <p:cTn id="11" dur="1" fill="hold">
                                          <p:stCondLst>
                                            <p:cond delay="0"/>
                                          </p:stCondLst>
                                        </p:cTn>
                                        <p:tgtEl>
                                          <p:spTgt spid="70659"/>
                                        </p:tgtEl>
                                        <p:attrNameLst>
                                          <p:attrName>style.visibility</p:attrName>
                                        </p:attrNameLst>
                                      </p:cBhvr>
                                      <p:to>
                                        <p:strVal val="visible"/>
                                      </p:to>
                                    </p:set>
                                    <p:anim calcmode="lin" valueType="num">
                                      <p:cBhvr>
                                        <p:cTn id="12" dur="500" fill="hold"/>
                                        <p:tgtEl>
                                          <p:spTgt spid="70659"/>
                                        </p:tgtEl>
                                        <p:attrNameLst>
                                          <p:attrName>ppt_w</p:attrName>
                                        </p:attrNameLst>
                                      </p:cBhvr>
                                      <p:tavLst>
                                        <p:tav tm="0">
                                          <p:val>
                                            <p:fltVal val="0"/>
                                          </p:val>
                                        </p:tav>
                                        <p:tav tm="100000">
                                          <p:val>
                                            <p:strVal val="#ppt_w"/>
                                          </p:val>
                                        </p:tav>
                                      </p:tavLst>
                                    </p:anim>
                                    <p:anim calcmode="lin" valueType="num">
                                      <p:cBhvr>
                                        <p:cTn id="13" dur="500" fill="hold"/>
                                        <p:tgtEl>
                                          <p:spTgt spid="70659"/>
                                        </p:tgtEl>
                                        <p:attrNameLst>
                                          <p:attrName>ppt_h</p:attrName>
                                        </p:attrNameLst>
                                      </p:cBhvr>
                                      <p:tavLst>
                                        <p:tav tm="0">
                                          <p:val>
                                            <p:fltVal val="0"/>
                                          </p:val>
                                        </p:tav>
                                        <p:tav tm="100000">
                                          <p:val>
                                            <p:strVal val="#ppt_h"/>
                                          </p:val>
                                        </p:tav>
                                      </p:tavLst>
                                    </p:anim>
                                    <p:animEffect transition="in" filter="fade">
                                      <p:cBhvr>
                                        <p:cTn id="14"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987425"/>
            <a:ext cx="6599237" cy="1296293"/>
          </a:xfrm>
        </p:spPr>
        <p:txBody>
          <a:bodyPr anchor="t"/>
          <a:lstStyle/>
          <a:p>
            <a:pPr marL="571444" indent="-571444" defTabSz="309467" eaLnBrk="1">
              <a:buFont typeface="Arial"/>
              <a:buChar char="•"/>
              <a:defRPr/>
            </a:pPr>
            <a:r>
              <a:rPr lang="en-US" sz="3800" dirty="0">
                <a:solidFill>
                  <a:srgbClr val="000000"/>
                </a:solidFill>
                <a:latin typeface="Helvetica Neue" charset="0"/>
                <a:cs typeface="Helvetica Neue" charset="0"/>
                <a:sym typeface="Helvetica Neue" charset="0"/>
              </a:rPr>
              <a:t>Revelation is a blend of </a:t>
            </a:r>
            <a:r>
              <a:rPr lang="en-US" sz="3800" b="1" u="sng" dirty="0">
                <a:solidFill>
                  <a:srgbClr val="000000"/>
                </a:solidFill>
                <a:latin typeface="Helvetica Neue" charset="0"/>
                <a:cs typeface="Helvetica Neue" charset="0"/>
                <a:sym typeface="Helvetica Neue" charset="0"/>
              </a:rPr>
              <a:t>three</a:t>
            </a:r>
            <a:r>
              <a:rPr lang="en-US" sz="3800" dirty="0">
                <a:solidFill>
                  <a:srgbClr val="000000"/>
                </a:solidFill>
                <a:latin typeface="Helvetica Neue" charset="0"/>
                <a:cs typeface="Helvetica Neue" charset="0"/>
                <a:sym typeface="Helvetica Neue" charset="0"/>
              </a:rPr>
              <a:t> distinct literary types: </a:t>
            </a:r>
            <a:r>
              <a:rPr lang="en-US" sz="3800" i="1" dirty="0" smtClean="0">
                <a:solidFill>
                  <a:srgbClr val="000000"/>
                </a:solidFill>
                <a:latin typeface="Helvetica Neue" charset="0"/>
                <a:cs typeface="Helvetica Neue" charset="0"/>
                <a:sym typeface="Helvetica Neue" charset="0"/>
              </a:rPr>
              <a:t/>
            </a:r>
            <a:br>
              <a:rPr lang="en-US" sz="3800" i="1" dirty="0" smtClean="0">
                <a:solidFill>
                  <a:srgbClr val="000000"/>
                </a:solidFill>
                <a:latin typeface="Helvetica Neue" charset="0"/>
                <a:cs typeface="Helvetica Neue" charset="0"/>
                <a:sym typeface="Helvetica Neue" charset="0"/>
              </a:rPr>
            </a:br>
            <a:endParaRPr lang="en-US" sz="3800" i="1" dirty="0">
              <a:solidFill>
                <a:srgbClr val="000000"/>
              </a:solidFill>
              <a:latin typeface="Helvetica Neue" charset="0"/>
              <a:cs typeface="Helvetica Neue" charset="0"/>
              <a:sym typeface="Helvetica Neue" charset="0"/>
            </a:endParaRPr>
          </a:p>
        </p:txBody>
      </p:sp>
      <p:sp>
        <p:nvSpPr>
          <p:cNvPr id="10" name="Rectangle 2"/>
          <p:cNvSpPr txBox="1">
            <a:spLocks noChangeArrowheads="1"/>
          </p:cNvSpPr>
          <p:nvPr/>
        </p:nvSpPr>
        <p:spPr bwMode="auto">
          <a:xfrm>
            <a:off x="2563813" y="1139825"/>
            <a:ext cx="6599237" cy="1296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defTabSz="309467" eaLnBrk="1">
              <a:defRPr/>
            </a:pPr>
            <a:endParaRPr lang="en-US" sz="3800" i="1" dirty="0">
              <a:solidFill>
                <a:srgbClr val="000000"/>
              </a:solidFill>
              <a:latin typeface="Helvetica Neue" charset="0"/>
              <a:cs typeface="Helvetica Neue" charset="0"/>
              <a:sym typeface="Helvetica Neue" charset="0"/>
            </a:endParaRPr>
          </a:p>
        </p:txBody>
      </p:sp>
      <p:sp>
        <p:nvSpPr>
          <p:cNvPr id="11" name="Rectangle 2"/>
          <p:cNvSpPr txBox="1">
            <a:spLocks noChangeArrowheads="1"/>
          </p:cNvSpPr>
          <p:nvPr/>
        </p:nvSpPr>
        <p:spPr bwMode="auto">
          <a:xfrm>
            <a:off x="4067944" y="2283718"/>
            <a:ext cx="3463279"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571444" indent="-571444" algn="l" defTabSz="309467" eaLnBrk="1">
              <a:buFont typeface="Arial"/>
              <a:buChar char="•"/>
              <a:defRPr/>
            </a:pPr>
            <a:r>
              <a:rPr lang="en-US" sz="3800" i="1" dirty="0" smtClean="0">
                <a:solidFill>
                  <a:srgbClr val="000000"/>
                </a:solidFill>
                <a:latin typeface="Helvetica Neue" charset="0"/>
                <a:cs typeface="Helvetica Neue" charset="0"/>
                <a:sym typeface="Helvetica Neue" charset="0"/>
              </a:rPr>
              <a:t>apocalypse</a:t>
            </a:r>
            <a:endParaRPr lang="en-US" sz="3800" i="1" dirty="0">
              <a:solidFill>
                <a:srgbClr val="000000"/>
              </a:solidFill>
              <a:latin typeface="Helvetica Neue" charset="0"/>
              <a:cs typeface="Helvetica Neue" charset="0"/>
              <a:sym typeface="Helvetica Neue" charset="0"/>
            </a:endParaRPr>
          </a:p>
        </p:txBody>
      </p:sp>
      <p:sp>
        <p:nvSpPr>
          <p:cNvPr id="16" name="Rectangle 2"/>
          <p:cNvSpPr txBox="1">
            <a:spLocks noChangeArrowheads="1"/>
          </p:cNvSpPr>
          <p:nvPr/>
        </p:nvSpPr>
        <p:spPr bwMode="auto">
          <a:xfrm>
            <a:off x="4067944" y="3111810"/>
            <a:ext cx="2880320"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571444" indent="-571444" algn="l" defTabSz="309467" eaLnBrk="1">
              <a:buFont typeface="Arial"/>
              <a:buChar char="•"/>
              <a:defRPr/>
            </a:pPr>
            <a:r>
              <a:rPr lang="en-US" sz="3800" i="1" dirty="0">
                <a:solidFill>
                  <a:srgbClr val="000000"/>
                </a:solidFill>
                <a:latin typeface="Helvetica Neue" charset="0"/>
                <a:cs typeface="Helvetica Neue" charset="0"/>
                <a:sym typeface="Helvetica Neue" charset="0"/>
              </a:rPr>
              <a:t>prophecy </a:t>
            </a:r>
          </a:p>
        </p:txBody>
      </p:sp>
      <p:sp>
        <p:nvSpPr>
          <p:cNvPr id="17" name="Rectangle 2"/>
          <p:cNvSpPr txBox="1">
            <a:spLocks noChangeArrowheads="1"/>
          </p:cNvSpPr>
          <p:nvPr/>
        </p:nvSpPr>
        <p:spPr bwMode="auto">
          <a:xfrm>
            <a:off x="4067944" y="3939902"/>
            <a:ext cx="2016224"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306388"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6388"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0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792"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194"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596" algn="ctr" defTabSz="309467"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571444" indent="-571444" algn="l" defTabSz="309467" eaLnBrk="1">
              <a:buFont typeface="Arial"/>
              <a:buChar char="•"/>
              <a:defRPr/>
            </a:pPr>
            <a:r>
              <a:rPr lang="en-US" sz="3800" i="1" dirty="0" smtClean="0">
                <a:solidFill>
                  <a:srgbClr val="000000"/>
                </a:solidFill>
                <a:latin typeface="Helvetica Neue" charset="0"/>
                <a:cs typeface="Helvetica Neue" charset="0"/>
                <a:sym typeface="Helvetica Neue" charset="0"/>
              </a:rPr>
              <a:t>letter </a:t>
            </a:r>
            <a:endParaRPr lang="en-US" sz="3800" i="1" dirty="0">
              <a:solidFill>
                <a:srgbClr val="000000"/>
              </a:solidFill>
              <a:latin typeface="Helvetica Neue" charset="0"/>
              <a:cs typeface="Helvetica Neue" charset="0"/>
              <a:sym typeface="Helvetica Neue"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fael-cerqueira-3340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783"/>
            <a:ext cx="9144000" cy="6096000"/>
          </a:xfrm>
          <a:prstGeom prst="rect">
            <a:avLst/>
          </a:prstGeom>
        </p:spPr>
      </p:pic>
      <p:sp>
        <p:nvSpPr>
          <p:cNvPr id="20" name="Line 2"/>
          <p:cNvSpPr>
            <a:spLocks noChangeShapeType="1"/>
          </p:cNvSpPr>
          <p:nvPr/>
        </p:nvSpPr>
        <p:spPr bwMode="auto">
          <a:xfrm flipH="1">
            <a:off x="2281238" y="31750"/>
            <a:ext cx="0" cy="5443538"/>
          </a:xfrm>
          <a:prstGeom prst="line">
            <a:avLst/>
          </a:prstGeom>
          <a:noFill/>
          <a:ln w="25400" cap="rnd" cmpd="sng">
            <a:solidFill>
              <a:srgbClr val="97130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51" hangingPunct="0">
              <a:defRPr/>
            </a:pPr>
            <a:endParaRPr lang="en-US" sz="1200">
              <a:ln>
                <a:solidFill>
                  <a:srgbClr val="E9D8C0"/>
                </a:solidFill>
              </a:ln>
              <a:cs typeface="Helvetica Light" charset="0"/>
            </a:endParaRPr>
          </a:p>
        </p:txBody>
      </p:sp>
      <p:sp>
        <p:nvSpPr>
          <p:cNvPr id="24" name="AutoShape 3"/>
          <p:cNvSpPr>
            <a:spLocks/>
          </p:cNvSpPr>
          <p:nvPr/>
        </p:nvSpPr>
        <p:spPr bwMode="auto">
          <a:xfrm>
            <a:off x="225425" y="411163"/>
            <a:ext cx="3235325" cy="323691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71300"/>
          </a:solidFill>
          <a:ln>
            <a:noFill/>
          </a:ln>
        </p:spPr>
        <p:txBody>
          <a:bodyPr lIns="0" tIns="0" rIns="0" bIns="0" anchor="ctr"/>
          <a:lstStyle/>
          <a:p>
            <a:endParaRPr lang="en-US"/>
          </a:p>
        </p:txBody>
      </p:sp>
      <p:sp>
        <p:nvSpPr>
          <p:cNvPr id="25" name="AutoShape 4"/>
          <p:cNvSpPr>
            <a:spLocks/>
          </p:cNvSpPr>
          <p:nvPr/>
        </p:nvSpPr>
        <p:spPr bwMode="auto">
          <a:xfrm>
            <a:off x="115888" y="303213"/>
            <a:ext cx="3462337" cy="34623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9713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395" hangingPunct="0">
              <a:defRPr/>
            </a:pPr>
            <a:endParaRPr lang="en-US" sz="1200">
              <a:solidFill>
                <a:srgbClr val="FFFFFF"/>
              </a:solidFill>
              <a:cs typeface="Helvetica Light" charset="0"/>
            </a:endParaRPr>
          </a:p>
        </p:txBody>
      </p:sp>
      <p:sp>
        <p:nvSpPr>
          <p:cNvPr id="15369" name="Rectangle 5"/>
          <p:cNvSpPr txBox="1">
            <a:spLocks noChangeArrowheads="1"/>
          </p:cNvSpPr>
          <p:nvPr/>
        </p:nvSpPr>
        <p:spPr bwMode="auto">
          <a:xfrm>
            <a:off x="107950" y="914400"/>
            <a:ext cx="352742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lstStyle>
            <a:lvl1pPr defTabSz="823913" eaLnBrk="0" hangingPunct="0">
              <a:defRPr sz="1900">
                <a:solidFill>
                  <a:srgbClr val="000000"/>
                </a:solidFill>
                <a:latin typeface="Helvetica Light" charset="0"/>
                <a:ea typeface="ＭＳ Ｐゴシック" charset="0"/>
                <a:cs typeface="ＭＳ Ｐゴシック" charset="0"/>
                <a:sym typeface="Helvetica Light" charset="0"/>
              </a:defRPr>
            </a:lvl1pPr>
            <a:lvl2pPr marL="742950" indent="-285750" defTabSz="823913" eaLnBrk="0" hangingPunct="0">
              <a:defRPr sz="1900">
                <a:solidFill>
                  <a:srgbClr val="000000"/>
                </a:solidFill>
                <a:latin typeface="Helvetica Light" charset="0"/>
                <a:ea typeface="ＭＳ Ｐゴシック" charset="0"/>
                <a:sym typeface="Helvetica Light" charset="0"/>
              </a:defRPr>
            </a:lvl2pPr>
            <a:lvl3pPr marL="1143000" indent="-228600" defTabSz="823913" eaLnBrk="0" hangingPunct="0">
              <a:defRPr sz="1900">
                <a:solidFill>
                  <a:srgbClr val="000000"/>
                </a:solidFill>
                <a:latin typeface="Helvetica Light" charset="0"/>
                <a:ea typeface="ＭＳ Ｐゴシック" charset="0"/>
                <a:sym typeface="Helvetica Light" charset="0"/>
              </a:defRPr>
            </a:lvl3pPr>
            <a:lvl4pPr marL="1600200" indent="-228600" defTabSz="823913" eaLnBrk="0" hangingPunct="0">
              <a:defRPr sz="1900">
                <a:solidFill>
                  <a:srgbClr val="000000"/>
                </a:solidFill>
                <a:latin typeface="Helvetica Light" charset="0"/>
                <a:ea typeface="ＭＳ Ｐゴシック" charset="0"/>
                <a:sym typeface="Helvetica Light" charset="0"/>
              </a:defRPr>
            </a:lvl4pPr>
            <a:lvl5pPr marL="2057400" indent="-228600" defTabSz="823913" eaLnBrk="0" hangingPunct="0">
              <a:defRPr sz="1900">
                <a:solidFill>
                  <a:srgbClr val="000000"/>
                </a:solidFill>
                <a:latin typeface="Helvetica Light" charset="0"/>
                <a:ea typeface="ＭＳ Ｐゴシック" charset="0"/>
                <a:sym typeface="Helvetica Light" charset="0"/>
              </a:defRPr>
            </a:lvl5pPr>
            <a:lvl6pPr marL="2514600" indent="-228600" defTabSz="8239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6pPr>
            <a:lvl7pPr marL="2971800" indent="-228600" defTabSz="8239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7pPr>
            <a:lvl8pPr marL="3429000" indent="-228600" defTabSz="8239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8pPr>
            <a:lvl9pPr marL="3886200" indent="-228600" defTabSz="8239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9pPr>
          </a:lstStyle>
          <a:p>
            <a:pPr algn="ctr" eaLnBrk="1" hangingPunct="1">
              <a:lnSpc>
                <a:spcPct val="90000"/>
              </a:lnSpc>
            </a:pPr>
            <a:r>
              <a:rPr lang="en-US" sz="3600" dirty="0" smtClean="0">
                <a:solidFill>
                  <a:schemeClr val="bg1"/>
                </a:solidFill>
                <a:latin typeface="Helvetica Neue Light" charset="0"/>
                <a:cs typeface="Helvetica Neue Light" charset="0"/>
              </a:rPr>
              <a:t>Lesson 4</a:t>
            </a:r>
            <a:r>
              <a:rPr lang="en-US" sz="3600" dirty="0">
                <a:solidFill>
                  <a:schemeClr val="bg1"/>
                </a:solidFill>
                <a:latin typeface="Helvetica Neue Light" charset="0"/>
                <a:cs typeface="Helvetica Neue Light" charset="0"/>
                <a:sym typeface="Helvetica Neue" charset="0"/>
              </a:rPr>
              <a:t/>
            </a:r>
            <a:br>
              <a:rPr lang="en-US" sz="3600" dirty="0">
                <a:solidFill>
                  <a:schemeClr val="bg1"/>
                </a:solidFill>
                <a:latin typeface="Helvetica Neue Light" charset="0"/>
                <a:cs typeface="Helvetica Neue Light" charset="0"/>
                <a:sym typeface="Helvetica Neue" charset="0"/>
              </a:rPr>
            </a:br>
            <a:r>
              <a:rPr lang="en-US" sz="1800" b="1" dirty="0">
                <a:solidFill>
                  <a:schemeClr val="bg1"/>
                </a:solidFill>
                <a:latin typeface="Helvetica Neue" charset="0"/>
                <a:cs typeface="Helvetica Neue" charset="0"/>
                <a:sym typeface="Helvetica Neue" charset="0"/>
              </a:rPr>
              <a:t> </a:t>
            </a:r>
            <a:r>
              <a:rPr lang="en-US" sz="3800" b="1" dirty="0">
                <a:solidFill>
                  <a:schemeClr val="bg1"/>
                </a:solidFill>
                <a:latin typeface="Helvetica Neue" charset="0"/>
                <a:cs typeface="Helvetica Neue" charset="0"/>
                <a:sym typeface="Helvetica Neue" charset="0"/>
              </a:rPr>
              <a:t/>
            </a:r>
            <a:br>
              <a:rPr lang="en-US" sz="3800" b="1" dirty="0">
                <a:solidFill>
                  <a:schemeClr val="bg1"/>
                </a:solidFill>
                <a:latin typeface="Helvetica Neue" charset="0"/>
                <a:cs typeface="Helvetica Neue" charset="0"/>
                <a:sym typeface="Helvetica Neue" charset="0"/>
              </a:rPr>
            </a:br>
            <a:r>
              <a:rPr lang="en-US" sz="3800" b="1" dirty="0" smtClean="0">
                <a:solidFill>
                  <a:schemeClr val="bg1"/>
                </a:solidFill>
                <a:latin typeface="Open Sans" charset="0"/>
                <a:cs typeface="Open Sans" charset="0"/>
                <a:sym typeface="Helvetica Neue" charset="0"/>
              </a:rPr>
              <a:t> Apocalyptic literature</a:t>
            </a:r>
            <a:endParaRPr lang="en-US" sz="2400" dirty="0">
              <a:solidFill>
                <a:schemeClr val="bg1"/>
              </a:solidFill>
              <a:latin typeface="Open Sans" charset="0"/>
              <a:cs typeface="Open Sans" charset="0"/>
              <a:sym typeface="Helvetica Neue" charset="0"/>
            </a:endParaRPr>
          </a:p>
        </p:txBody>
      </p:sp>
      <p:pic>
        <p:nvPicPr>
          <p:cNvPr id="12" name="Picture 13" descr="Bible GPS high quality.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995686"/>
            <a:ext cx="792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369"/>
                                        </p:tgtEl>
                                        <p:attrNameLst>
                                          <p:attrName>style.visibility</p:attrName>
                                        </p:attrNameLst>
                                      </p:cBhvr>
                                      <p:to>
                                        <p:strVal val="visible"/>
                                      </p:to>
                                    </p:set>
                                    <p:anim calcmode="lin" valueType="num">
                                      <p:cBhvr>
                                        <p:cTn id="7" dur="1000" fill="hold"/>
                                        <p:tgtEl>
                                          <p:spTgt spid="15369"/>
                                        </p:tgtEl>
                                        <p:attrNameLst>
                                          <p:attrName>ppt_w</p:attrName>
                                        </p:attrNameLst>
                                      </p:cBhvr>
                                      <p:tavLst>
                                        <p:tav tm="0">
                                          <p:val>
                                            <p:fltVal val="0"/>
                                          </p:val>
                                        </p:tav>
                                        <p:tav tm="100000">
                                          <p:val>
                                            <p:strVal val="#ppt_w"/>
                                          </p:val>
                                        </p:tav>
                                      </p:tavLst>
                                    </p:anim>
                                    <p:anim calcmode="lin" valueType="num">
                                      <p:cBhvr>
                                        <p:cTn id="8" dur="1000" fill="hold"/>
                                        <p:tgtEl>
                                          <p:spTgt spid="15369"/>
                                        </p:tgtEl>
                                        <p:attrNameLst>
                                          <p:attrName>ppt_h</p:attrName>
                                        </p:attrNameLst>
                                      </p:cBhvr>
                                      <p:tavLst>
                                        <p:tav tm="0">
                                          <p:val>
                                            <p:fltVal val="0"/>
                                          </p:val>
                                        </p:tav>
                                        <p:tav tm="100000">
                                          <p:val>
                                            <p:strVal val="#ppt_h"/>
                                          </p:val>
                                        </p:tav>
                                      </p:tavLst>
                                    </p:anim>
                                    <p:animEffect transition="in" filter="fade">
                                      <p:cBhvr>
                                        <p:cTn id="9" dur="1000"/>
                                        <p:tgtEl>
                                          <p:spTgt spid="153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Effect transition="in" filter="fade">
                                      <p:cBhvr>
                                        <p:cTn id="1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3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368425"/>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A. The </a:t>
            </a:r>
            <a:r>
              <a:rPr lang="en-US" sz="3800" dirty="0">
                <a:solidFill>
                  <a:srgbClr val="000000"/>
                </a:solidFill>
                <a:latin typeface="Helvetica Neue" charset="0"/>
                <a:cs typeface="Helvetica Neue" charset="0"/>
                <a:sym typeface="Helvetica Neue" charset="0"/>
              </a:rPr>
              <a:t>Revelation as apocalypse </a:t>
            </a:r>
          </a:p>
        </p:txBody>
      </p:sp>
      <p:sp>
        <p:nvSpPr>
          <p:cNvPr id="16" name="Rectangle 2"/>
          <p:cNvSpPr txBox="1">
            <a:spLocks noChangeArrowheads="1"/>
          </p:cNvSpPr>
          <p:nvPr/>
        </p:nvSpPr>
        <p:spPr bwMode="auto">
          <a:xfrm>
            <a:off x="2411760" y="1923678"/>
            <a:ext cx="6480721"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It </a:t>
            </a:r>
            <a:r>
              <a:rPr lang="en-US" sz="2400" dirty="0">
                <a:solidFill>
                  <a:srgbClr val="000000"/>
                </a:solidFill>
                <a:latin typeface="Helvetica Neue" charset="0"/>
                <a:cs typeface="Helvetica Neue" charset="0"/>
                <a:sym typeface="Helvetica Neue" charset="0"/>
              </a:rPr>
              <a:t>arises out either in </a:t>
            </a:r>
            <a:r>
              <a:rPr lang="en-US" sz="2400" b="1" u="sng" dirty="0">
                <a:solidFill>
                  <a:srgbClr val="000000"/>
                </a:solidFill>
                <a:latin typeface="Helvetica Neue" charset="0"/>
                <a:cs typeface="Helvetica Neue" charset="0"/>
                <a:sym typeface="Helvetica Neue" charset="0"/>
              </a:rPr>
              <a:t>persecution</a:t>
            </a:r>
            <a:r>
              <a:rPr lang="en-US" sz="2400" dirty="0">
                <a:solidFill>
                  <a:srgbClr val="000000"/>
                </a:solidFill>
                <a:latin typeface="Helvetica Neue" charset="0"/>
                <a:cs typeface="Helvetica Neue" charset="0"/>
                <a:sym typeface="Helvetica Neue" charset="0"/>
              </a:rPr>
              <a:t> or great oppression. </a:t>
            </a:r>
          </a:p>
        </p:txBody>
      </p:sp>
      <p:sp>
        <p:nvSpPr>
          <p:cNvPr id="11" name="Rectangle 2"/>
          <p:cNvSpPr txBox="1">
            <a:spLocks noChangeArrowheads="1"/>
          </p:cNvSpPr>
          <p:nvPr/>
        </p:nvSpPr>
        <p:spPr bwMode="auto">
          <a:xfrm>
            <a:off x="2411760" y="3003798"/>
            <a:ext cx="6480721"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It is carefully crafted </a:t>
            </a:r>
            <a:r>
              <a:rPr lang="en-US" sz="2400" b="1" u="sng" dirty="0">
                <a:solidFill>
                  <a:srgbClr val="000000"/>
                </a:solidFill>
                <a:latin typeface="Helvetica Neue" charset="0"/>
                <a:cs typeface="Helvetica Neue" charset="0"/>
                <a:sym typeface="Helvetica Neue" charset="0"/>
              </a:rPr>
              <a:t>literature</a:t>
            </a:r>
            <a:r>
              <a:rPr lang="en-US" sz="2400" dirty="0">
                <a:solidFill>
                  <a:srgbClr val="000000"/>
                </a:solidFill>
                <a:latin typeface="Helvetica Neue" charset="0"/>
                <a:cs typeface="Helvetica Neue" charset="0"/>
                <a:sym typeface="Helvetica Neue" charset="0"/>
              </a:rPr>
              <a:t> from the beginning. </a:t>
            </a:r>
          </a:p>
        </p:txBody>
      </p:sp>
    </p:spTree>
    <p:extLst>
      <p:ext uri="{BB962C8B-B14F-4D97-AF65-F5344CB8AC3E}">
        <p14:creationId xmlns:p14="http://schemas.microsoft.com/office/powerpoint/2010/main" val="18290251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368425"/>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A. The </a:t>
            </a:r>
            <a:r>
              <a:rPr lang="en-US" sz="3800" dirty="0">
                <a:solidFill>
                  <a:srgbClr val="000000"/>
                </a:solidFill>
                <a:latin typeface="Helvetica Neue" charset="0"/>
                <a:cs typeface="Helvetica Neue" charset="0"/>
                <a:sym typeface="Helvetica Neue" charset="0"/>
              </a:rPr>
              <a:t>Revelation as apocalypse </a:t>
            </a:r>
          </a:p>
        </p:txBody>
      </p:sp>
      <p:sp>
        <p:nvSpPr>
          <p:cNvPr id="16" name="Rectangle 2"/>
          <p:cNvSpPr txBox="1">
            <a:spLocks noChangeArrowheads="1"/>
          </p:cNvSpPr>
          <p:nvPr/>
        </p:nvSpPr>
        <p:spPr bwMode="auto">
          <a:xfrm>
            <a:off x="2411760" y="1923678"/>
            <a:ext cx="6480721" cy="1224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The content of apocalyptic is presented in the form of </a:t>
            </a:r>
            <a:r>
              <a:rPr lang="en-US" sz="2400" b="1" u="sng" dirty="0">
                <a:solidFill>
                  <a:srgbClr val="000000"/>
                </a:solidFill>
                <a:latin typeface="Helvetica Neue" charset="0"/>
                <a:cs typeface="Helvetica Neue" charset="0"/>
                <a:sym typeface="Helvetica Neue" charset="0"/>
              </a:rPr>
              <a:t>visions</a:t>
            </a:r>
            <a:r>
              <a:rPr lang="en-US" sz="2400" dirty="0">
                <a:solidFill>
                  <a:srgbClr val="000000"/>
                </a:solidFill>
                <a:latin typeface="Helvetica Neue" charset="0"/>
                <a:cs typeface="Helvetica Neue" charset="0"/>
                <a:sym typeface="Helvetica Neue" charset="0"/>
              </a:rPr>
              <a:t> and </a:t>
            </a:r>
            <a:r>
              <a:rPr lang="en-US" sz="2400" b="1" u="sng" dirty="0">
                <a:solidFill>
                  <a:srgbClr val="000000"/>
                </a:solidFill>
                <a:latin typeface="Helvetica Neue" charset="0"/>
                <a:cs typeface="Helvetica Neue" charset="0"/>
                <a:sym typeface="Helvetica Neue" charset="0"/>
              </a:rPr>
              <a:t>dreams</a:t>
            </a:r>
            <a:r>
              <a:rPr lang="en-US" sz="2400" dirty="0">
                <a:solidFill>
                  <a:srgbClr val="000000"/>
                </a:solidFill>
                <a:latin typeface="Helvetica Neue" charset="0"/>
                <a:cs typeface="Helvetica Neue" charset="0"/>
                <a:sym typeface="Helvetica Neue" charset="0"/>
              </a:rPr>
              <a:t>, in cryptic and </a:t>
            </a:r>
            <a:r>
              <a:rPr lang="en-US" sz="2400" b="1" u="sng" dirty="0">
                <a:solidFill>
                  <a:srgbClr val="000000"/>
                </a:solidFill>
                <a:latin typeface="Helvetica Neue" charset="0"/>
                <a:cs typeface="Helvetica Neue" charset="0"/>
                <a:sym typeface="Helvetica Neue" charset="0"/>
              </a:rPr>
              <a:t>symbolic</a:t>
            </a:r>
            <a:r>
              <a:rPr lang="en-US" sz="2400" dirty="0">
                <a:solidFill>
                  <a:srgbClr val="000000"/>
                </a:solidFill>
                <a:latin typeface="Helvetica Neue" charset="0"/>
                <a:cs typeface="Helvetica Neue" charset="0"/>
                <a:sym typeface="Helvetica Neue" charset="0"/>
              </a:rPr>
              <a:t> language.  </a:t>
            </a:r>
          </a:p>
        </p:txBody>
      </p:sp>
      <p:sp>
        <p:nvSpPr>
          <p:cNvPr id="11" name="Rectangle 2"/>
          <p:cNvSpPr txBox="1">
            <a:spLocks noChangeArrowheads="1"/>
          </p:cNvSpPr>
          <p:nvPr/>
        </p:nvSpPr>
        <p:spPr bwMode="auto">
          <a:xfrm>
            <a:off x="2411760" y="3363838"/>
            <a:ext cx="6480721"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The images of apocalyptic are often forms of </a:t>
            </a:r>
            <a:r>
              <a:rPr lang="en-US" sz="2400" b="1" u="sng" dirty="0">
                <a:solidFill>
                  <a:srgbClr val="000000"/>
                </a:solidFill>
                <a:latin typeface="Helvetica Neue" charset="0"/>
                <a:cs typeface="Helvetica Neue" charset="0"/>
                <a:sym typeface="Helvetica Neue" charset="0"/>
              </a:rPr>
              <a:t>fantasy</a:t>
            </a:r>
            <a:r>
              <a:rPr lang="en-US" sz="2400" dirty="0">
                <a:solidFill>
                  <a:srgbClr val="000000"/>
                </a:solidFill>
                <a:latin typeface="Helvetica Neue" charset="0"/>
                <a:cs typeface="Helvetica Neue" charset="0"/>
                <a:sym typeface="Helvetica Neue" charset="0"/>
              </a:rPr>
              <a:t> rather than of reality. </a:t>
            </a:r>
          </a:p>
        </p:txBody>
      </p:sp>
    </p:spTree>
    <p:extLst>
      <p:ext uri="{BB962C8B-B14F-4D97-AF65-F5344CB8AC3E}">
        <p14:creationId xmlns:p14="http://schemas.microsoft.com/office/powerpoint/2010/main" val="33827005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368425"/>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A. The </a:t>
            </a:r>
            <a:r>
              <a:rPr lang="en-US" sz="3800" dirty="0">
                <a:solidFill>
                  <a:srgbClr val="000000"/>
                </a:solidFill>
                <a:latin typeface="Helvetica Neue" charset="0"/>
                <a:cs typeface="Helvetica Neue" charset="0"/>
                <a:sym typeface="Helvetica Neue" charset="0"/>
              </a:rPr>
              <a:t>Revelation as apocalypse </a:t>
            </a:r>
          </a:p>
        </p:txBody>
      </p:sp>
      <p:sp>
        <p:nvSpPr>
          <p:cNvPr id="16" name="Rectangle 2"/>
          <p:cNvSpPr txBox="1">
            <a:spLocks noChangeArrowheads="1"/>
          </p:cNvSpPr>
          <p:nvPr/>
        </p:nvSpPr>
        <p:spPr bwMode="auto">
          <a:xfrm>
            <a:off x="2411760" y="1923678"/>
            <a:ext cx="6480721" cy="1224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Most </a:t>
            </a:r>
            <a:r>
              <a:rPr lang="en-US" sz="2400" dirty="0">
                <a:solidFill>
                  <a:srgbClr val="000000"/>
                </a:solidFill>
                <a:latin typeface="Helvetica Neue" charset="0"/>
                <a:cs typeface="Helvetica Neue" charset="0"/>
                <a:sym typeface="Helvetica Neue" charset="0"/>
              </a:rPr>
              <a:t>of the apocalypses were formally </a:t>
            </a:r>
            <a:r>
              <a:rPr lang="en-US" sz="2400" dirty="0" err="1">
                <a:solidFill>
                  <a:srgbClr val="000000"/>
                </a:solidFill>
                <a:latin typeface="Helvetica Neue" charset="0"/>
                <a:cs typeface="Helvetica Neue" charset="0"/>
                <a:sym typeface="Helvetica Neue" charset="0"/>
              </a:rPr>
              <a:t>stylised</a:t>
            </a:r>
            <a:r>
              <a:rPr lang="en-US" sz="2400" dirty="0">
                <a:solidFill>
                  <a:srgbClr val="000000"/>
                </a:solidFill>
                <a:latin typeface="Helvetica Neue" charset="0"/>
                <a:cs typeface="Helvetica Neue" charset="0"/>
                <a:sym typeface="Helvetica Neue" charset="0"/>
              </a:rPr>
              <a:t>, with time and events divided into neat </a:t>
            </a:r>
            <a:r>
              <a:rPr lang="en-US" sz="2400" b="1" u="sng" dirty="0">
                <a:solidFill>
                  <a:srgbClr val="000000"/>
                </a:solidFill>
                <a:latin typeface="Helvetica Neue" charset="0"/>
                <a:cs typeface="Helvetica Neue" charset="0"/>
                <a:sym typeface="Helvetica Neue" charset="0"/>
              </a:rPr>
              <a:t>packages</a:t>
            </a:r>
            <a:r>
              <a:rPr lang="en-US" sz="2400" dirty="0">
                <a:solidFill>
                  <a:srgbClr val="000000"/>
                </a:solidFill>
                <a:latin typeface="Helvetica Neue" charset="0"/>
                <a:cs typeface="Helvetica Neue" charset="0"/>
                <a:sym typeface="Helvetica Neue" charset="0"/>
              </a:rPr>
              <a:t>.  </a:t>
            </a:r>
          </a:p>
        </p:txBody>
      </p:sp>
      <p:sp>
        <p:nvSpPr>
          <p:cNvPr id="11" name="Rectangle 2"/>
          <p:cNvSpPr txBox="1">
            <a:spLocks noChangeArrowheads="1"/>
          </p:cNvSpPr>
          <p:nvPr/>
        </p:nvSpPr>
        <p:spPr bwMode="auto">
          <a:xfrm>
            <a:off x="3059832" y="3291830"/>
            <a:ext cx="5688632"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algn="l" defTabSz="309467" eaLnBrk="1">
              <a:defRPr/>
            </a:pPr>
            <a:r>
              <a:rPr lang="en-US" sz="2000" dirty="0">
                <a:solidFill>
                  <a:srgbClr val="000000"/>
                </a:solidFill>
                <a:latin typeface="Helvetica Neue" charset="0"/>
                <a:cs typeface="Helvetica Neue" charset="0"/>
                <a:sym typeface="Helvetica Neue" charset="0"/>
              </a:rPr>
              <a:t>Revelation is not pseudonymous since John made himself known to his readers. He also did not seal up the book because he was inspired to distribute the message </a:t>
            </a:r>
            <a:r>
              <a:rPr lang="en-US" sz="2000" dirty="0" smtClean="0">
                <a:solidFill>
                  <a:srgbClr val="000000"/>
                </a:solidFill>
                <a:latin typeface="Helvetica Neue" charset="0"/>
                <a:cs typeface="Helvetica Neue" charset="0"/>
                <a:sym typeface="Helvetica Neue" charset="0"/>
              </a:rPr>
              <a:t>now.</a:t>
            </a:r>
            <a:endParaRPr lang="en-US" sz="2000" dirty="0">
              <a:solidFill>
                <a:srgbClr val="000000"/>
              </a:solidFill>
              <a:latin typeface="Helvetica Neue" charset="0"/>
              <a:cs typeface="Helvetica Neue" charset="0"/>
              <a:sym typeface="Helvetica Neue" charset="0"/>
            </a:endParaRPr>
          </a:p>
        </p:txBody>
      </p:sp>
      <p:sp>
        <p:nvSpPr>
          <p:cNvPr id="17" name="Notched Right Arrow 16"/>
          <p:cNvSpPr/>
          <p:nvPr/>
        </p:nvSpPr>
        <p:spPr bwMode="auto">
          <a:xfrm rot="1562743">
            <a:off x="4988755" y="2761945"/>
            <a:ext cx="978408" cy="484632"/>
          </a:xfrm>
          <a:prstGeom prst="notchedRightArrow">
            <a:avLst/>
          </a:prstGeom>
          <a:blipFill dpi="0" rotWithShape="0">
            <a:blip r:embed="rId3"/>
            <a:srcRect/>
            <a:tile tx="0" ty="0" sx="100000" sy="100000" flip="none" algn="tl"/>
          </a:blip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1495303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B. The </a:t>
            </a:r>
            <a:r>
              <a:rPr lang="en-US" sz="3800" dirty="0">
                <a:solidFill>
                  <a:srgbClr val="000000"/>
                </a:solidFill>
                <a:latin typeface="Helvetica Neue" charset="0"/>
                <a:cs typeface="Helvetica Neue" charset="0"/>
                <a:sym typeface="Helvetica Neue" charset="0"/>
              </a:rPr>
              <a:t>Revelation as </a:t>
            </a:r>
            <a:r>
              <a:rPr lang="en-US" sz="3800" dirty="0" smtClean="0">
                <a:solidFill>
                  <a:srgbClr val="000000"/>
                </a:solidFill>
                <a:latin typeface="Helvetica Neue" charset="0"/>
                <a:cs typeface="Helvetica Neue" charset="0"/>
                <a:sym typeface="Helvetica Neue" charset="0"/>
              </a:rPr>
              <a:t/>
            </a:r>
            <a:br>
              <a:rPr lang="en-US" sz="3800" dirty="0" smtClean="0">
                <a:solidFill>
                  <a:srgbClr val="000000"/>
                </a:solidFill>
                <a:latin typeface="Helvetica Neue" charset="0"/>
                <a:cs typeface="Helvetica Neue" charset="0"/>
                <a:sym typeface="Helvetica Neue" charset="0"/>
              </a:rPr>
            </a:br>
            <a:r>
              <a:rPr lang="en-US" sz="3800" dirty="0" smtClean="0">
                <a:solidFill>
                  <a:srgbClr val="000000"/>
                </a:solidFill>
                <a:latin typeface="Helvetica Neue" charset="0"/>
                <a:cs typeface="Helvetica Neue" charset="0"/>
                <a:sym typeface="Helvetica Neue" charset="0"/>
              </a:rPr>
              <a:t>prophecy</a:t>
            </a:r>
            <a:endParaRPr lang="en-US" sz="3800" dirty="0">
              <a:solidFill>
                <a:srgbClr val="000000"/>
              </a:solidFill>
              <a:latin typeface="Helvetica Neue" charset="0"/>
              <a:cs typeface="Helvetica Neue" charset="0"/>
              <a:sym typeface="Helvetica Neue" charset="0"/>
            </a:endParaRPr>
          </a:p>
        </p:txBody>
      </p:sp>
      <p:sp>
        <p:nvSpPr>
          <p:cNvPr id="16" name="Rectangle 2"/>
          <p:cNvSpPr txBox="1">
            <a:spLocks noChangeArrowheads="1"/>
          </p:cNvSpPr>
          <p:nvPr/>
        </p:nvSpPr>
        <p:spPr bwMode="auto">
          <a:xfrm>
            <a:off x="2771800" y="1923678"/>
            <a:ext cx="5832647" cy="144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342900" indent="-3429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John </a:t>
            </a:r>
            <a:r>
              <a:rPr lang="en-US" sz="2400" dirty="0">
                <a:solidFill>
                  <a:srgbClr val="000000"/>
                </a:solidFill>
                <a:latin typeface="Helvetica Neue" charset="0"/>
                <a:cs typeface="Helvetica Neue" charset="0"/>
                <a:sym typeface="Helvetica Neue" charset="0"/>
              </a:rPr>
              <a:t>calls his book “this prophecy” </a:t>
            </a:r>
            <a:endParaRPr lang="en-US" sz="2400" dirty="0" smtClean="0">
              <a:solidFill>
                <a:srgbClr val="000000"/>
              </a:solidFill>
              <a:latin typeface="Helvetica Neue" charset="0"/>
              <a:cs typeface="Helvetica Neue" charset="0"/>
              <a:sym typeface="Helvetica Neue" charset="0"/>
            </a:endParaRPr>
          </a:p>
          <a:p>
            <a:pPr algn="l" defTabSz="309467" eaLnBrk="1">
              <a:defRPr/>
            </a:pPr>
            <a:r>
              <a:rPr lang="en-US" sz="2400" dirty="0" smtClean="0">
                <a:solidFill>
                  <a:srgbClr val="000000"/>
                </a:solidFill>
                <a:latin typeface="Helvetica Neue" charset="0"/>
                <a:cs typeface="Helvetica Neue" charset="0"/>
                <a:sym typeface="Helvetica Neue" charset="0"/>
              </a:rPr>
              <a:t>    (</a:t>
            </a:r>
            <a:r>
              <a:rPr lang="en-US" sz="2400" dirty="0">
                <a:solidFill>
                  <a:srgbClr val="000000"/>
                </a:solidFill>
                <a:latin typeface="Helvetica Neue" charset="0"/>
                <a:cs typeface="Helvetica Neue" charset="0"/>
                <a:sym typeface="Helvetica Neue" charset="0"/>
              </a:rPr>
              <a:t>1:3; 22:18-19) and intended it to be a </a:t>
            </a:r>
            <a:r>
              <a:rPr lang="en-US" sz="2400" dirty="0" smtClean="0">
                <a:solidFill>
                  <a:srgbClr val="000000"/>
                </a:solidFill>
                <a:latin typeface="Helvetica Neue" charset="0"/>
                <a:cs typeface="Helvetica Neue" charset="0"/>
                <a:sym typeface="Helvetica Neue" charset="0"/>
              </a:rPr>
              <a:t>    </a:t>
            </a:r>
          </a:p>
          <a:p>
            <a:pPr algn="l" defTabSz="309467" eaLnBrk="1">
              <a:defRPr/>
            </a:pPr>
            <a:r>
              <a:rPr lang="en-US" sz="2400" dirty="0">
                <a:solidFill>
                  <a:srgbClr val="000000"/>
                </a:solidFill>
                <a:latin typeface="Helvetica Neue" charset="0"/>
                <a:cs typeface="Helvetica Neue" charset="0"/>
                <a:sym typeface="Helvetica Neue" charset="0"/>
              </a:rPr>
              <a:t> </a:t>
            </a:r>
            <a:r>
              <a:rPr lang="en-US" sz="2400" dirty="0" smtClean="0">
                <a:solidFill>
                  <a:srgbClr val="000000"/>
                </a:solidFill>
                <a:latin typeface="Helvetica Neue" charset="0"/>
                <a:cs typeface="Helvetica Neue" charset="0"/>
                <a:sym typeface="Helvetica Neue" charset="0"/>
              </a:rPr>
              <a:t>   word </a:t>
            </a:r>
            <a:r>
              <a:rPr lang="en-US" sz="2400" dirty="0">
                <a:solidFill>
                  <a:srgbClr val="000000"/>
                </a:solidFill>
                <a:latin typeface="Helvetica Neue" charset="0"/>
                <a:cs typeface="Helvetica Neue" charset="0"/>
                <a:sym typeface="Helvetica Neue" charset="0"/>
              </a:rPr>
              <a:t>from God to the church in their </a:t>
            </a:r>
            <a:r>
              <a:rPr lang="en-US" sz="2400" dirty="0" smtClean="0">
                <a:solidFill>
                  <a:srgbClr val="000000"/>
                </a:solidFill>
                <a:latin typeface="Helvetica Neue" charset="0"/>
                <a:cs typeface="Helvetica Neue" charset="0"/>
                <a:sym typeface="Helvetica Neue" charset="0"/>
              </a:rPr>
              <a:t>      </a:t>
            </a:r>
          </a:p>
          <a:p>
            <a:pPr algn="l" defTabSz="309467" eaLnBrk="1">
              <a:defRPr/>
            </a:pPr>
            <a:r>
              <a:rPr lang="en-US" sz="2400" dirty="0">
                <a:solidFill>
                  <a:srgbClr val="000000"/>
                </a:solidFill>
                <a:latin typeface="Helvetica Neue" charset="0"/>
                <a:cs typeface="Helvetica Neue" charset="0"/>
                <a:sym typeface="Helvetica Neue" charset="0"/>
              </a:rPr>
              <a:t> </a:t>
            </a:r>
            <a:r>
              <a:rPr lang="en-US" sz="2400" dirty="0" smtClean="0">
                <a:solidFill>
                  <a:srgbClr val="000000"/>
                </a:solidFill>
                <a:latin typeface="Helvetica Neue" charset="0"/>
                <a:cs typeface="Helvetica Neue" charset="0"/>
                <a:sym typeface="Helvetica Neue" charset="0"/>
              </a:rPr>
              <a:t>   present </a:t>
            </a:r>
            <a:r>
              <a:rPr lang="en-US" sz="2400" dirty="0">
                <a:solidFill>
                  <a:srgbClr val="000000"/>
                </a:solidFill>
                <a:latin typeface="Helvetica Neue" charset="0"/>
                <a:cs typeface="Helvetica Neue" charset="0"/>
                <a:sym typeface="Helvetica Neue" charset="0"/>
              </a:rPr>
              <a:t>situation. </a:t>
            </a:r>
          </a:p>
        </p:txBody>
      </p:sp>
    </p:spTree>
    <p:extLst>
      <p:ext uri="{BB962C8B-B14F-4D97-AF65-F5344CB8AC3E}">
        <p14:creationId xmlns:p14="http://schemas.microsoft.com/office/powerpoint/2010/main" val="11173272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B. The </a:t>
            </a:r>
            <a:r>
              <a:rPr lang="en-US" sz="3800" dirty="0">
                <a:solidFill>
                  <a:srgbClr val="000000"/>
                </a:solidFill>
                <a:latin typeface="Helvetica Neue" charset="0"/>
                <a:cs typeface="Helvetica Neue" charset="0"/>
                <a:sym typeface="Helvetica Neue" charset="0"/>
              </a:rPr>
              <a:t>Revelation as </a:t>
            </a:r>
            <a:r>
              <a:rPr lang="en-US" sz="3800" dirty="0" smtClean="0">
                <a:solidFill>
                  <a:srgbClr val="000000"/>
                </a:solidFill>
                <a:latin typeface="Helvetica Neue" charset="0"/>
                <a:cs typeface="Helvetica Neue" charset="0"/>
                <a:sym typeface="Helvetica Neue" charset="0"/>
              </a:rPr>
              <a:t/>
            </a:r>
            <a:br>
              <a:rPr lang="en-US" sz="3800" dirty="0" smtClean="0">
                <a:solidFill>
                  <a:srgbClr val="000000"/>
                </a:solidFill>
                <a:latin typeface="Helvetica Neue" charset="0"/>
                <a:cs typeface="Helvetica Neue" charset="0"/>
                <a:sym typeface="Helvetica Neue" charset="0"/>
              </a:rPr>
            </a:br>
            <a:r>
              <a:rPr lang="en-US" sz="3800" dirty="0" smtClean="0">
                <a:solidFill>
                  <a:srgbClr val="000000"/>
                </a:solidFill>
                <a:latin typeface="Helvetica Neue" charset="0"/>
                <a:cs typeface="Helvetica Neue" charset="0"/>
                <a:sym typeface="Helvetica Neue" charset="0"/>
              </a:rPr>
              <a:t>prophecy</a:t>
            </a:r>
            <a:endParaRPr lang="en-US" sz="3800" dirty="0">
              <a:solidFill>
                <a:srgbClr val="000000"/>
              </a:solidFill>
              <a:latin typeface="Helvetica Neue" charset="0"/>
              <a:cs typeface="Helvetica Neue" charset="0"/>
              <a:sym typeface="Helvetica Neue" charset="0"/>
            </a:endParaRPr>
          </a:p>
        </p:txBody>
      </p:sp>
      <p:sp>
        <p:nvSpPr>
          <p:cNvPr id="16" name="Rectangle 2"/>
          <p:cNvSpPr txBox="1">
            <a:spLocks noChangeArrowheads="1"/>
          </p:cNvSpPr>
          <p:nvPr/>
        </p:nvSpPr>
        <p:spPr bwMode="auto">
          <a:xfrm>
            <a:off x="2771800" y="1923678"/>
            <a:ext cx="6120681"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Revelation is a message, not for the far </a:t>
            </a:r>
            <a:r>
              <a:rPr lang="en-US" sz="2400" b="1" u="sng" dirty="0">
                <a:solidFill>
                  <a:srgbClr val="000000"/>
                </a:solidFill>
                <a:latin typeface="Helvetica Neue" charset="0"/>
                <a:cs typeface="Helvetica Neue" charset="0"/>
                <a:sym typeface="Helvetica Neue" charset="0"/>
              </a:rPr>
              <a:t>future</a:t>
            </a:r>
            <a:r>
              <a:rPr lang="en-US" sz="2400" dirty="0">
                <a:solidFill>
                  <a:srgbClr val="000000"/>
                </a:solidFill>
                <a:latin typeface="Helvetica Neue" charset="0"/>
                <a:cs typeface="Helvetica Neue" charset="0"/>
                <a:sym typeface="Helvetica Neue" charset="0"/>
              </a:rPr>
              <a:t>, but for the first century </a:t>
            </a:r>
            <a:r>
              <a:rPr lang="en-US" sz="2400" dirty="0" smtClean="0">
                <a:solidFill>
                  <a:srgbClr val="000000"/>
                </a:solidFill>
                <a:latin typeface="Helvetica Neue" charset="0"/>
                <a:cs typeface="Helvetica Neue" charset="0"/>
                <a:sym typeface="Helvetica Neue" charset="0"/>
              </a:rPr>
              <a:t>Church. </a:t>
            </a:r>
            <a:endParaRPr lang="en-US" sz="2400" dirty="0">
              <a:solidFill>
                <a:srgbClr val="000000"/>
              </a:solidFill>
              <a:latin typeface="Helvetica Neue" charset="0"/>
              <a:cs typeface="Helvetica Neue" charset="0"/>
              <a:sym typeface="Helvetica Neue" charset="0"/>
            </a:endParaRPr>
          </a:p>
        </p:txBody>
      </p:sp>
      <p:sp>
        <p:nvSpPr>
          <p:cNvPr id="17" name="Rectangle 2"/>
          <p:cNvSpPr txBox="1">
            <a:spLocks noChangeArrowheads="1"/>
          </p:cNvSpPr>
          <p:nvPr/>
        </p:nvSpPr>
        <p:spPr bwMode="auto">
          <a:xfrm>
            <a:off x="2771800" y="2931790"/>
            <a:ext cx="6120681" cy="158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The </a:t>
            </a:r>
            <a:r>
              <a:rPr lang="en-US" sz="2400" dirty="0">
                <a:solidFill>
                  <a:srgbClr val="000000"/>
                </a:solidFill>
                <a:latin typeface="Helvetica Neue" charset="0"/>
                <a:cs typeface="Helvetica Neue" charset="0"/>
                <a:sym typeface="Helvetica Neue" charset="0"/>
              </a:rPr>
              <a:t>Book of Revelation is related to a particular </a:t>
            </a:r>
            <a:r>
              <a:rPr lang="en-US" sz="2400" b="1" u="sng" dirty="0">
                <a:solidFill>
                  <a:srgbClr val="000000"/>
                </a:solidFill>
                <a:latin typeface="Helvetica Neue" charset="0"/>
                <a:cs typeface="Helvetica Neue" charset="0"/>
                <a:sym typeface="Helvetica Neue" charset="0"/>
              </a:rPr>
              <a:t>time</a:t>
            </a:r>
            <a:r>
              <a:rPr lang="en-US" sz="2400" b="1" dirty="0">
                <a:solidFill>
                  <a:srgbClr val="000000"/>
                </a:solidFill>
                <a:latin typeface="Helvetica Neue" charset="0"/>
                <a:cs typeface="Helvetica Neue" charset="0"/>
                <a:sym typeface="Helvetica Neue" charset="0"/>
              </a:rPr>
              <a:t> </a:t>
            </a:r>
            <a:r>
              <a:rPr lang="en-US" sz="2400" dirty="0">
                <a:solidFill>
                  <a:srgbClr val="000000"/>
                </a:solidFill>
                <a:latin typeface="Helvetica Neue" charset="0"/>
                <a:cs typeface="Helvetica Neue" charset="0"/>
                <a:sym typeface="Helvetica Neue" charset="0"/>
              </a:rPr>
              <a:t>in </a:t>
            </a:r>
            <a:r>
              <a:rPr lang="en-US" sz="2400" b="1" dirty="0">
                <a:solidFill>
                  <a:srgbClr val="000000"/>
                </a:solidFill>
                <a:latin typeface="Helvetica"/>
                <a:cs typeface="Helvetica"/>
                <a:sym typeface="Helvetica Neue" charset="0"/>
              </a:rPr>
              <a:t>history</a:t>
            </a:r>
            <a:r>
              <a:rPr lang="en-US" sz="2400" dirty="0">
                <a:solidFill>
                  <a:srgbClr val="000000"/>
                </a:solidFill>
                <a:latin typeface="Helvetica Neue" charset="0"/>
                <a:cs typeface="Helvetica Neue" charset="0"/>
                <a:sym typeface="Helvetica Neue" charset="0"/>
              </a:rPr>
              <a:t>, to a particular </a:t>
            </a:r>
            <a:r>
              <a:rPr lang="en-US" sz="2400" b="1" u="sng" dirty="0">
                <a:solidFill>
                  <a:srgbClr val="000000"/>
                </a:solidFill>
                <a:latin typeface="Helvetica Neue" charset="0"/>
                <a:cs typeface="Helvetica Neue" charset="0"/>
                <a:sym typeface="Helvetica Neue" charset="0"/>
              </a:rPr>
              <a:t>set</a:t>
            </a:r>
            <a:r>
              <a:rPr lang="en-US" sz="2400" dirty="0">
                <a:solidFill>
                  <a:srgbClr val="000000"/>
                </a:solidFill>
                <a:latin typeface="Helvetica Neue" charset="0"/>
                <a:cs typeface="Helvetica Neue" charset="0"/>
                <a:sym typeface="Helvetica Neue" charset="0"/>
              </a:rPr>
              <a:t> of </a:t>
            </a:r>
            <a:r>
              <a:rPr lang="en-US" sz="2400" b="1" dirty="0">
                <a:solidFill>
                  <a:srgbClr val="000000"/>
                </a:solidFill>
                <a:latin typeface="Helvetica"/>
                <a:cs typeface="Helvetica"/>
                <a:sym typeface="Helvetica Neue" charset="0"/>
              </a:rPr>
              <a:t>circumstances</a:t>
            </a:r>
            <a:r>
              <a:rPr lang="en-US" sz="2400" dirty="0">
                <a:solidFill>
                  <a:srgbClr val="000000"/>
                </a:solidFill>
                <a:latin typeface="Helvetica Neue" charset="0"/>
                <a:cs typeface="Helvetica Neue" charset="0"/>
                <a:sym typeface="Helvetica Neue" charset="0"/>
              </a:rPr>
              <a:t>, and to particular </a:t>
            </a:r>
            <a:r>
              <a:rPr lang="en-US" sz="2400" b="1" u="sng" dirty="0">
                <a:solidFill>
                  <a:srgbClr val="000000"/>
                </a:solidFill>
                <a:latin typeface="Helvetica"/>
                <a:cs typeface="Helvetica"/>
                <a:sym typeface="Helvetica Neue" charset="0"/>
              </a:rPr>
              <a:t>people</a:t>
            </a:r>
            <a:r>
              <a:rPr lang="en-US" sz="2400" dirty="0">
                <a:solidFill>
                  <a:srgbClr val="000000"/>
                </a:solidFill>
                <a:latin typeface="Helvetica Neue" charset="0"/>
                <a:cs typeface="Helvetica Neue" charset="0"/>
                <a:sym typeface="Helvetica Neue" charset="0"/>
              </a:rPr>
              <a:t>. </a:t>
            </a:r>
          </a:p>
        </p:txBody>
      </p:sp>
    </p:spTree>
    <p:extLst>
      <p:ext uri="{BB962C8B-B14F-4D97-AF65-F5344CB8AC3E}">
        <p14:creationId xmlns:p14="http://schemas.microsoft.com/office/powerpoint/2010/main" val="37607239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a:t>
            </a:r>
            <a:r>
              <a:rPr lang="en-US" sz="2400" dirty="0" smtClean="0">
                <a:solidFill>
                  <a:srgbClr val="FFFFFF"/>
                </a:solidFill>
                <a:latin typeface="Helvetica Neue Light" charset="0"/>
                <a:cs typeface="Helvetica Neue Light" charset="0"/>
                <a:sym typeface="Helvetica Neue Light" charset="0"/>
              </a:rPr>
              <a:t>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C. The </a:t>
            </a:r>
            <a:r>
              <a:rPr lang="en-US" sz="3800" dirty="0">
                <a:solidFill>
                  <a:srgbClr val="000000"/>
                </a:solidFill>
                <a:latin typeface="Helvetica Neue" charset="0"/>
                <a:cs typeface="Helvetica Neue" charset="0"/>
                <a:sym typeface="Helvetica Neue" charset="0"/>
              </a:rPr>
              <a:t>Revelation as </a:t>
            </a:r>
            <a:r>
              <a:rPr lang="en-US" sz="3800" dirty="0" smtClean="0">
                <a:solidFill>
                  <a:srgbClr val="000000"/>
                </a:solidFill>
                <a:latin typeface="Helvetica Neue" charset="0"/>
                <a:cs typeface="Helvetica Neue" charset="0"/>
                <a:sym typeface="Helvetica Neue" charset="0"/>
              </a:rPr>
              <a:t/>
            </a:r>
            <a:br>
              <a:rPr lang="en-US" sz="3800" dirty="0" smtClean="0">
                <a:solidFill>
                  <a:srgbClr val="000000"/>
                </a:solidFill>
                <a:latin typeface="Helvetica Neue" charset="0"/>
                <a:cs typeface="Helvetica Neue" charset="0"/>
                <a:sym typeface="Helvetica Neue" charset="0"/>
              </a:rPr>
            </a:br>
            <a:r>
              <a:rPr lang="en-US" sz="3800" dirty="0" smtClean="0">
                <a:solidFill>
                  <a:srgbClr val="000000"/>
                </a:solidFill>
                <a:latin typeface="Helvetica Neue" charset="0"/>
                <a:cs typeface="Helvetica Neue" charset="0"/>
                <a:sym typeface="Helvetica Neue" charset="0"/>
              </a:rPr>
              <a:t>epistle</a:t>
            </a:r>
            <a:endParaRPr lang="en-US" sz="3800" dirty="0">
              <a:solidFill>
                <a:srgbClr val="000000"/>
              </a:solidFill>
              <a:latin typeface="Helvetica Neue" charset="0"/>
              <a:cs typeface="Helvetica Neue" charset="0"/>
              <a:sym typeface="Helvetica Neue" charset="0"/>
            </a:endParaRPr>
          </a:p>
        </p:txBody>
      </p:sp>
      <p:sp>
        <p:nvSpPr>
          <p:cNvPr id="16" name="Rectangle 2"/>
          <p:cNvSpPr txBox="1">
            <a:spLocks noChangeArrowheads="1"/>
          </p:cNvSpPr>
          <p:nvPr/>
        </p:nvSpPr>
        <p:spPr bwMode="auto">
          <a:xfrm>
            <a:off x="2771800" y="1923678"/>
            <a:ext cx="5832647"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342900" indent="-3429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This </a:t>
            </a:r>
            <a:r>
              <a:rPr lang="en-US" sz="2400" dirty="0">
                <a:solidFill>
                  <a:srgbClr val="000000"/>
                </a:solidFill>
                <a:latin typeface="Helvetica Neue" charset="0"/>
                <a:cs typeface="Helvetica Neue" charset="0"/>
                <a:sym typeface="Helvetica Neue" charset="0"/>
              </a:rPr>
              <a:t>combination of apocalyptic and prophetic elements has been cast into the </a:t>
            </a:r>
            <a:r>
              <a:rPr lang="en-US" sz="2400" b="1" u="sng" dirty="0">
                <a:solidFill>
                  <a:srgbClr val="000000"/>
                </a:solidFill>
                <a:latin typeface="Helvetica Neue" charset="0"/>
                <a:cs typeface="Helvetica Neue" charset="0"/>
                <a:sym typeface="Helvetica Neue" charset="0"/>
              </a:rPr>
              <a:t>form</a:t>
            </a:r>
            <a:r>
              <a:rPr lang="en-US" sz="2400" b="1" dirty="0">
                <a:solidFill>
                  <a:srgbClr val="000000"/>
                </a:solidFill>
                <a:latin typeface="Helvetica Neue" charset="0"/>
                <a:cs typeface="Helvetica Neue" charset="0"/>
                <a:sym typeface="Helvetica Neue" charset="0"/>
              </a:rPr>
              <a:t> </a:t>
            </a:r>
            <a:r>
              <a:rPr lang="en-US" sz="2400" dirty="0">
                <a:solidFill>
                  <a:srgbClr val="000000"/>
                </a:solidFill>
                <a:latin typeface="Helvetica Neue" charset="0"/>
                <a:cs typeface="Helvetica Neue" charset="0"/>
                <a:sym typeface="Helvetica Neue" charset="0"/>
              </a:rPr>
              <a:t>of a letter. </a:t>
            </a:r>
          </a:p>
        </p:txBody>
      </p:sp>
      <p:sp>
        <p:nvSpPr>
          <p:cNvPr id="2" name="Rectangle 1"/>
          <p:cNvSpPr/>
          <p:nvPr/>
        </p:nvSpPr>
        <p:spPr>
          <a:xfrm>
            <a:off x="3707904" y="3651870"/>
            <a:ext cx="4752528" cy="830997"/>
          </a:xfrm>
          <a:prstGeom prst="rect">
            <a:avLst/>
          </a:prstGeom>
        </p:spPr>
        <p:txBody>
          <a:bodyPr wrap="square">
            <a:spAutoFit/>
          </a:bodyPr>
          <a:lstStyle/>
          <a:p>
            <a:r>
              <a:rPr lang="en-US" sz="2400" dirty="0">
                <a:latin typeface="Helvetica Neue"/>
                <a:cs typeface="Helvetica Neue"/>
              </a:rPr>
              <a:t>This means that there is an </a:t>
            </a:r>
            <a:r>
              <a:rPr lang="en-US" sz="2400" b="1" u="sng" dirty="0">
                <a:latin typeface="Helvetica Neue"/>
                <a:cs typeface="Helvetica Neue"/>
              </a:rPr>
              <a:t>occasional</a:t>
            </a:r>
            <a:r>
              <a:rPr lang="en-US" sz="2400" dirty="0">
                <a:latin typeface="Helvetica Neue"/>
                <a:cs typeface="Helvetica Neue"/>
              </a:rPr>
              <a:t> aspect to Revelation</a:t>
            </a:r>
            <a:r>
              <a:rPr lang="en-CA" sz="2400" dirty="0">
                <a:latin typeface="Helvetica Neue"/>
                <a:cs typeface="Helvetica Neue"/>
              </a:rPr>
              <a:t> </a:t>
            </a:r>
            <a:endParaRPr lang="en-US" sz="2400" dirty="0">
              <a:latin typeface="Helvetica Neue"/>
              <a:cs typeface="Helvetica Neue"/>
            </a:endParaRPr>
          </a:p>
        </p:txBody>
      </p:sp>
      <p:sp>
        <p:nvSpPr>
          <p:cNvPr id="3" name="Notched Right Arrow 2"/>
          <p:cNvSpPr/>
          <p:nvPr/>
        </p:nvSpPr>
        <p:spPr bwMode="auto">
          <a:xfrm rot="1562743">
            <a:off x="3476589" y="3121985"/>
            <a:ext cx="978408" cy="484632"/>
          </a:xfrm>
          <a:prstGeom prst="notchedRightArrow">
            <a:avLst/>
          </a:prstGeom>
          <a:blipFill dpi="0" rotWithShape="0">
            <a:blip r:embed="rId3"/>
            <a:srcRect/>
            <a:tile tx="0" ty="0" sx="100000" sy="100000" flip="none" algn="tl"/>
          </a:blip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2658136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2"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The Necessity of Interpretation</a:t>
            </a:r>
            <a:endParaRPr lang="en-US" sz="3800" dirty="0">
              <a:solidFill>
                <a:srgbClr val="000000"/>
              </a:solidFill>
              <a:latin typeface="Helvetica Neue" charset="0"/>
              <a:cs typeface="Helvetica Neue" charset="0"/>
              <a:sym typeface="Helvetica Neue" charset="0"/>
            </a:endParaRPr>
          </a:p>
        </p:txBody>
      </p:sp>
      <p:sp>
        <p:nvSpPr>
          <p:cNvPr id="16" name="Rectangle 2"/>
          <p:cNvSpPr txBox="1">
            <a:spLocks noChangeArrowheads="1"/>
          </p:cNvSpPr>
          <p:nvPr/>
        </p:nvSpPr>
        <p:spPr bwMode="auto">
          <a:xfrm>
            <a:off x="2771800" y="1923678"/>
            <a:ext cx="5832647" cy="2232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342900" indent="-342900" algn="l" defTabSz="309467" eaLnBrk="1">
              <a:buFont typeface="Arial"/>
              <a:buChar char="•"/>
              <a:defRPr/>
            </a:pPr>
            <a:r>
              <a:rPr lang="en-US" sz="2400" dirty="0">
                <a:solidFill>
                  <a:srgbClr val="000000"/>
                </a:solidFill>
                <a:latin typeface="Helvetica Neue" charset="0"/>
                <a:cs typeface="Helvetica Neue" charset="0"/>
                <a:sym typeface="Helvetica Neue" charset="0"/>
              </a:rPr>
              <a:t>Exegesis (the interpretation of a text) is especially important when studying Revelation because it is the one book in the New Testament that is one of the hardest to interpret</a:t>
            </a:r>
            <a:r>
              <a:rPr lang="en-US" sz="2400" dirty="0" smtClean="0">
                <a:solidFill>
                  <a:srgbClr val="000000"/>
                </a:solidFill>
                <a:latin typeface="Helvetica Neue" charset="0"/>
                <a:cs typeface="Helvetica Neue" charset="0"/>
                <a:sym typeface="Helvetica Neue" charset="0"/>
              </a:rPr>
              <a:t>.  There are three reasons for this: </a:t>
            </a:r>
            <a:endParaRPr lang="en-US" sz="2400" dirty="0">
              <a:solidFill>
                <a:srgbClr val="000000"/>
              </a:solidFill>
              <a:latin typeface="Helvetica Neue" charset="0"/>
              <a:cs typeface="Helvetica Neue" charset="0"/>
              <a:sym typeface="Helvetica Neue" charset="0"/>
            </a:endParaRPr>
          </a:p>
        </p:txBody>
      </p:sp>
    </p:spTree>
    <p:extLst>
      <p:ext uri="{BB962C8B-B14F-4D97-AF65-F5344CB8AC3E}">
        <p14:creationId xmlns:p14="http://schemas.microsoft.com/office/powerpoint/2010/main" val="35822410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6" name="Rectangle 2"/>
          <p:cNvSpPr txBox="1">
            <a:spLocks noChangeArrowheads="1"/>
          </p:cNvSpPr>
          <p:nvPr/>
        </p:nvSpPr>
        <p:spPr bwMode="auto">
          <a:xfrm>
            <a:off x="2771800" y="1995686"/>
            <a:ext cx="5832647"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First, there are substantially different interpretative </a:t>
            </a:r>
            <a:r>
              <a:rPr lang="en-US" sz="2400" b="1" u="sng" dirty="0">
                <a:solidFill>
                  <a:srgbClr val="000000"/>
                </a:solidFill>
                <a:latin typeface="Helvetica Neue" charset="0"/>
                <a:cs typeface="Helvetica Neue" charset="0"/>
                <a:sym typeface="Helvetica Neue" charset="0"/>
              </a:rPr>
              <a:t>approaches</a:t>
            </a:r>
            <a:r>
              <a:rPr lang="en-US" sz="2400" dirty="0">
                <a:solidFill>
                  <a:srgbClr val="000000"/>
                </a:solidFill>
                <a:latin typeface="Helvetica Neue" charset="0"/>
                <a:cs typeface="Helvetica Neue" charset="0"/>
                <a:sym typeface="Helvetica Neue" charset="0"/>
              </a:rPr>
              <a:t> on the overall timing of the book. </a:t>
            </a:r>
          </a:p>
        </p:txBody>
      </p:sp>
      <p:sp>
        <p:nvSpPr>
          <p:cNvPr id="11" name="Rectangle 2"/>
          <p:cNvSpPr txBox="1">
            <a:spLocks noChangeArrowheads="1"/>
          </p:cNvSpPr>
          <p:nvPr/>
        </p:nvSpPr>
        <p:spPr bwMode="auto">
          <a:xfrm>
            <a:off x="2771800" y="3363838"/>
            <a:ext cx="5832647" cy="936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There </a:t>
            </a:r>
            <a:r>
              <a:rPr lang="en-US" sz="2400" dirty="0">
                <a:solidFill>
                  <a:srgbClr val="000000"/>
                </a:solidFill>
                <a:latin typeface="Helvetica Neue" charset="0"/>
                <a:cs typeface="Helvetica Neue" charset="0"/>
                <a:sym typeface="Helvetica Neue" charset="0"/>
              </a:rPr>
              <a:t>are many Old Testament </a:t>
            </a:r>
            <a:r>
              <a:rPr lang="en-US" sz="2400" b="1" u="sng" dirty="0">
                <a:solidFill>
                  <a:srgbClr val="000000"/>
                </a:solidFill>
                <a:latin typeface="Helvetica Neue" charset="0"/>
                <a:cs typeface="Helvetica Neue" charset="0"/>
                <a:sym typeface="Helvetica Neue" charset="0"/>
              </a:rPr>
              <a:t>allusions</a:t>
            </a:r>
            <a:r>
              <a:rPr lang="en-US" sz="2400" dirty="0">
                <a:solidFill>
                  <a:srgbClr val="000000"/>
                </a:solidFill>
                <a:latin typeface="Helvetica Neue" charset="0"/>
                <a:cs typeface="Helvetica Neue" charset="0"/>
                <a:sym typeface="Helvetica Neue" charset="0"/>
              </a:rPr>
              <a:t> in Revelation. </a:t>
            </a:r>
          </a:p>
        </p:txBody>
      </p:sp>
      <p:sp>
        <p:nvSpPr>
          <p:cNvPr id="17"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The Necessity of Interpretation</a:t>
            </a:r>
            <a:endParaRPr lang="en-US" sz="3800" dirty="0">
              <a:solidFill>
                <a:srgbClr val="000000"/>
              </a:solidFill>
              <a:latin typeface="Helvetica Neue" charset="0"/>
              <a:cs typeface="Helvetica Neue" charset="0"/>
              <a:sym typeface="Helvetica Neue" charset="0"/>
            </a:endParaRPr>
          </a:p>
        </p:txBody>
      </p:sp>
    </p:spTree>
    <p:extLst>
      <p:ext uri="{BB962C8B-B14F-4D97-AF65-F5344CB8AC3E}">
        <p14:creationId xmlns:p14="http://schemas.microsoft.com/office/powerpoint/2010/main" val="443116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1" name="Rectangle 2"/>
          <p:cNvSpPr txBox="1">
            <a:spLocks noChangeArrowheads="1"/>
          </p:cNvSpPr>
          <p:nvPr/>
        </p:nvSpPr>
        <p:spPr bwMode="auto">
          <a:xfrm>
            <a:off x="2771800" y="2067694"/>
            <a:ext cx="5832647" cy="1152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smtClean="0">
                <a:solidFill>
                  <a:srgbClr val="000000"/>
                </a:solidFill>
                <a:latin typeface="Helvetica Neue" charset="0"/>
                <a:cs typeface="Helvetica Neue" charset="0"/>
                <a:sym typeface="Helvetica Neue" charset="0"/>
              </a:rPr>
              <a:t>There </a:t>
            </a:r>
            <a:r>
              <a:rPr lang="en-US" sz="2400" dirty="0">
                <a:solidFill>
                  <a:srgbClr val="000000"/>
                </a:solidFill>
                <a:latin typeface="Helvetica Neue" charset="0"/>
                <a:cs typeface="Helvetica Neue" charset="0"/>
                <a:sym typeface="Helvetica Neue" charset="0"/>
              </a:rPr>
              <a:t>is a greater use of symbolic language in Revelation than in other parts of the </a:t>
            </a:r>
            <a:r>
              <a:rPr lang="en-US" sz="2400" dirty="0" smtClean="0">
                <a:solidFill>
                  <a:srgbClr val="000000"/>
                </a:solidFill>
                <a:latin typeface="Helvetica Neue" charset="0"/>
                <a:cs typeface="Helvetica Neue" charset="0"/>
                <a:sym typeface="Helvetica Neue" charset="0"/>
              </a:rPr>
              <a:t>Bible.</a:t>
            </a:r>
            <a:endParaRPr lang="en-US" sz="2400" dirty="0">
              <a:solidFill>
                <a:srgbClr val="000000"/>
              </a:solidFill>
              <a:latin typeface="Helvetica Neue" charset="0"/>
              <a:cs typeface="Helvetica Neue" charset="0"/>
              <a:sym typeface="Helvetica Neue" charset="0"/>
            </a:endParaRPr>
          </a:p>
        </p:txBody>
      </p:sp>
      <p:sp>
        <p:nvSpPr>
          <p:cNvPr id="16"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smtClean="0">
                <a:solidFill>
                  <a:srgbClr val="000000"/>
                </a:solidFill>
                <a:latin typeface="Helvetica Neue" charset="0"/>
                <a:cs typeface="Helvetica Neue" charset="0"/>
                <a:sym typeface="Helvetica Neue" charset="0"/>
              </a:rPr>
              <a:t>The Necessity of Interpretation</a:t>
            </a:r>
            <a:endParaRPr lang="en-US" sz="3800" dirty="0">
              <a:solidFill>
                <a:srgbClr val="000000"/>
              </a:solidFill>
              <a:latin typeface="Helvetica Neue" charset="0"/>
              <a:cs typeface="Helvetica Neue" charset="0"/>
              <a:sym typeface="Helvetica Neue" charset="0"/>
            </a:endParaRPr>
          </a:p>
        </p:txBody>
      </p:sp>
    </p:spTree>
    <p:extLst>
      <p:ext uri="{BB962C8B-B14F-4D97-AF65-F5344CB8AC3E}">
        <p14:creationId xmlns:p14="http://schemas.microsoft.com/office/powerpoint/2010/main" val="40328580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1" name="Rectangle 2"/>
          <p:cNvSpPr txBox="1">
            <a:spLocks noChangeArrowheads="1"/>
          </p:cNvSpPr>
          <p:nvPr/>
        </p:nvSpPr>
        <p:spPr bwMode="auto">
          <a:xfrm>
            <a:off x="2771800" y="2715766"/>
            <a:ext cx="5832647"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The visions and symbols should not be pressed into </a:t>
            </a:r>
            <a:r>
              <a:rPr lang="en-US" sz="2400" b="1" u="sng" dirty="0" smtClean="0">
                <a:solidFill>
                  <a:srgbClr val="000000"/>
                </a:solidFill>
                <a:latin typeface="Helvetica Neue" charset="0"/>
                <a:cs typeface="Helvetica Neue" charset="0"/>
                <a:sym typeface="Helvetica Neue" charset="0"/>
              </a:rPr>
              <a:t>allegory</a:t>
            </a:r>
            <a:r>
              <a:rPr lang="en-US" sz="2400" dirty="0" smtClean="0">
                <a:solidFill>
                  <a:srgbClr val="000000"/>
                </a:solidFill>
                <a:latin typeface="Helvetica Neue" charset="0"/>
                <a:cs typeface="Helvetica Neue" charset="0"/>
                <a:sym typeface="Helvetica Neue" charset="0"/>
              </a:rPr>
              <a:t> </a:t>
            </a:r>
            <a:r>
              <a:rPr lang="en-US" sz="2400" dirty="0">
                <a:solidFill>
                  <a:srgbClr val="000000"/>
                </a:solidFill>
                <a:latin typeface="Helvetica Neue" charset="0"/>
                <a:cs typeface="Helvetica Neue" charset="0"/>
                <a:sym typeface="Helvetica Neue" charset="0"/>
              </a:rPr>
              <a:t>in which every detail has some meaning; most often the meaning is in the entire vision and its impact rather than in every </a:t>
            </a:r>
            <a:r>
              <a:rPr lang="en-US" sz="2400" dirty="0" smtClean="0">
                <a:solidFill>
                  <a:srgbClr val="000000"/>
                </a:solidFill>
                <a:latin typeface="Helvetica Neue" charset="0"/>
                <a:cs typeface="Helvetica Neue" charset="0"/>
                <a:sym typeface="Helvetica Neue" charset="0"/>
              </a:rPr>
              <a:t>detail. </a:t>
            </a:r>
            <a:endParaRPr lang="en-US" sz="2400" dirty="0">
              <a:solidFill>
                <a:srgbClr val="000000"/>
              </a:solidFill>
              <a:latin typeface="Helvetica Neue" charset="0"/>
              <a:cs typeface="Helvetica Neue" charset="0"/>
              <a:sym typeface="Helvetica Neue" charset="0"/>
            </a:endParaRPr>
          </a:p>
        </p:txBody>
      </p:sp>
      <p:sp>
        <p:nvSpPr>
          <p:cNvPr id="16"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a:solidFill>
                  <a:srgbClr val="000000"/>
                </a:solidFill>
                <a:latin typeface="Helvetica Neue" charset="0"/>
                <a:cs typeface="Helvetica Neue" charset="0"/>
                <a:sym typeface="Helvetica Neue" charset="0"/>
              </a:rPr>
              <a:t>Principles that need to guide any study of the Book of Revelation.</a:t>
            </a:r>
          </a:p>
        </p:txBody>
      </p:sp>
    </p:spTree>
    <p:extLst>
      <p:ext uri="{BB962C8B-B14F-4D97-AF65-F5344CB8AC3E}">
        <p14:creationId xmlns:p14="http://schemas.microsoft.com/office/powerpoint/2010/main" val="38522647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Rectangle 9"/>
          <p:cNvSpPr>
            <a:spLocks/>
          </p:cNvSpPr>
          <p:nvPr/>
        </p:nvSpPr>
        <p:spPr bwMode="auto">
          <a:xfrm>
            <a:off x="1919288" y="1385888"/>
            <a:ext cx="8016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defTabSz="457057" fontAlgn="auto">
              <a:spcBef>
                <a:spcPts val="0"/>
              </a:spcBef>
              <a:spcAft>
                <a:spcPts val="0"/>
              </a:spcAft>
              <a:defRPr/>
            </a:pPr>
            <a:r>
              <a:rPr lang="en-US" sz="1500">
                <a:solidFill>
                  <a:srgbClr val="FFFFFF"/>
                </a:solidFill>
                <a:latin typeface="Helvetica Neue Light" charset="0"/>
                <a:ea typeface="+mn-ea"/>
                <a:cs typeface="Helvetica Neue Light" charset="0"/>
                <a:sym typeface="Helvetica Neue Light" charset="0"/>
              </a:rPr>
              <a:t>HEX</a:t>
            </a:r>
          </a:p>
          <a:p>
            <a:pPr defTabSz="457057" fontAlgn="auto">
              <a:spcBef>
                <a:spcPts val="0"/>
              </a:spcBef>
              <a:spcAft>
                <a:spcPts val="0"/>
              </a:spcAft>
              <a:defRPr/>
            </a:pPr>
            <a:r>
              <a:rPr lang="en-US" sz="1500">
                <a:solidFill>
                  <a:srgbClr val="FFFFFF"/>
                </a:solidFill>
                <a:latin typeface="Helvetica Neue Light" charset="0"/>
                <a:ea typeface="+mn-ea"/>
                <a:cs typeface="Helvetica Neue Light" charset="0"/>
                <a:sym typeface="Helvetica Neue Light" charset="0"/>
              </a:rPr>
              <a:t>#4E0E05</a:t>
            </a:r>
            <a:endParaRPr lang="en-US" sz="700">
              <a:solidFill>
                <a:prstClr val="black"/>
              </a:solidFill>
              <a:latin typeface="Calibri"/>
              <a:ea typeface="+mn-ea"/>
              <a:cs typeface="+mn-cs"/>
            </a:endParaRPr>
          </a:p>
        </p:txBody>
      </p:sp>
      <p:sp>
        <p:nvSpPr>
          <p:cNvPr id="7178" name="Rectangle 10"/>
          <p:cNvSpPr>
            <a:spLocks/>
          </p:cNvSpPr>
          <p:nvPr/>
        </p:nvSpPr>
        <p:spPr bwMode="auto">
          <a:xfrm>
            <a:off x="588963" y="2755900"/>
            <a:ext cx="78740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defTabSz="457057" fontAlgn="auto">
              <a:spcBef>
                <a:spcPts val="0"/>
              </a:spcBef>
              <a:spcAft>
                <a:spcPts val="0"/>
              </a:spcAft>
              <a:defRPr/>
            </a:pPr>
            <a:r>
              <a:rPr lang="en-US" sz="1500" dirty="0">
                <a:solidFill>
                  <a:srgbClr val="FFFFFF"/>
                </a:solidFill>
                <a:latin typeface="Helvetica Neue Light" charset="0"/>
                <a:ea typeface="+mn-ea"/>
                <a:cs typeface="Helvetica Neue Light" charset="0"/>
                <a:sym typeface="Helvetica Neue Light" charset="0"/>
              </a:rPr>
              <a:t>HEX</a:t>
            </a:r>
          </a:p>
          <a:p>
            <a:pPr defTabSz="457057" fontAlgn="auto">
              <a:spcBef>
                <a:spcPts val="0"/>
              </a:spcBef>
              <a:spcAft>
                <a:spcPts val="0"/>
              </a:spcAft>
              <a:defRPr/>
            </a:pPr>
            <a:r>
              <a:rPr lang="en-US" sz="1500" dirty="0">
                <a:solidFill>
                  <a:srgbClr val="FFFFFF"/>
                </a:solidFill>
                <a:latin typeface="Helvetica Neue Light" charset="0"/>
                <a:ea typeface="+mn-ea"/>
                <a:cs typeface="Helvetica Neue Light" charset="0"/>
                <a:sym typeface="Helvetica Neue Light" charset="0"/>
              </a:rPr>
              <a:t>#981300</a:t>
            </a:r>
            <a:endParaRPr lang="en-US" sz="700" dirty="0">
              <a:solidFill>
                <a:prstClr val="black"/>
              </a:solidFill>
              <a:latin typeface="Calibri"/>
              <a:ea typeface="+mn-ea"/>
              <a:cs typeface="+mn-cs"/>
            </a:endParaRPr>
          </a:p>
        </p:txBody>
      </p:sp>
      <p:sp>
        <p:nvSpPr>
          <p:cNvPr id="7179" name="Rectangle 11"/>
          <p:cNvSpPr>
            <a:spLocks/>
          </p:cNvSpPr>
          <p:nvPr/>
        </p:nvSpPr>
        <p:spPr bwMode="auto">
          <a:xfrm>
            <a:off x="1957388" y="2774950"/>
            <a:ext cx="7937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defTabSz="457057" fontAlgn="auto">
              <a:spcBef>
                <a:spcPts val="0"/>
              </a:spcBef>
              <a:spcAft>
                <a:spcPts val="0"/>
              </a:spcAft>
              <a:defRPr/>
            </a:pPr>
            <a:r>
              <a:rPr lang="en-US" sz="1500">
                <a:solidFill>
                  <a:srgbClr val="FFFFFF"/>
                </a:solidFill>
                <a:latin typeface="Helvetica Neue Light" charset="0"/>
                <a:ea typeface="+mn-ea"/>
                <a:cs typeface="Helvetica Neue Light" charset="0"/>
                <a:sym typeface="Helvetica Neue Light" charset="0"/>
              </a:rPr>
              <a:t>HEX</a:t>
            </a:r>
          </a:p>
          <a:p>
            <a:pPr defTabSz="457057" fontAlgn="auto">
              <a:spcBef>
                <a:spcPts val="0"/>
              </a:spcBef>
              <a:spcAft>
                <a:spcPts val="0"/>
              </a:spcAft>
              <a:defRPr/>
            </a:pPr>
            <a:r>
              <a:rPr lang="en-US" sz="1500">
                <a:solidFill>
                  <a:srgbClr val="FFFFFF"/>
                </a:solidFill>
                <a:latin typeface="Helvetica Neue Light" charset="0"/>
                <a:ea typeface="+mn-ea"/>
                <a:cs typeface="Helvetica Neue Light" charset="0"/>
                <a:sym typeface="Helvetica Neue Light" charset="0"/>
              </a:rPr>
              <a:t>#E39920</a:t>
            </a:r>
            <a:endParaRPr lang="en-US" sz="700">
              <a:solidFill>
                <a:prstClr val="black"/>
              </a:solidFill>
              <a:latin typeface="Calibri"/>
              <a:ea typeface="+mn-ea"/>
              <a:cs typeface="+mn-cs"/>
            </a:endParaRPr>
          </a:p>
        </p:txBody>
      </p:sp>
      <p:sp>
        <p:nvSpPr>
          <p:cNvPr id="7180" name="Rectangle 12"/>
          <p:cNvSpPr>
            <a:spLocks/>
          </p:cNvSpPr>
          <p:nvPr/>
        </p:nvSpPr>
        <p:spPr bwMode="auto">
          <a:xfrm>
            <a:off x="547688" y="4316413"/>
            <a:ext cx="38100" cy="1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defTabSz="457057" fontAlgn="auto">
              <a:spcBef>
                <a:spcPts val="0"/>
              </a:spcBef>
              <a:spcAft>
                <a:spcPts val="0"/>
              </a:spcAft>
              <a:defRPr/>
            </a:pPr>
            <a:endParaRPr lang="en-US" sz="700" dirty="0">
              <a:solidFill>
                <a:prstClr val="black"/>
              </a:solidFill>
              <a:latin typeface="Calibri"/>
              <a:ea typeface="+mn-ea"/>
              <a:cs typeface="+mn-cs"/>
            </a:endParaRPr>
          </a:p>
        </p:txBody>
      </p:sp>
      <p:sp>
        <p:nvSpPr>
          <p:cNvPr id="7182" name="Line 14"/>
          <p:cNvSpPr>
            <a:spLocks noChangeShapeType="1"/>
          </p:cNvSpPr>
          <p:nvPr/>
        </p:nvSpPr>
        <p:spPr bwMode="auto">
          <a:xfrm flipH="1">
            <a:off x="2886075" y="-12700"/>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57" fontAlgn="auto">
              <a:spcBef>
                <a:spcPts val="0"/>
              </a:spcBef>
              <a:spcAft>
                <a:spcPts val="0"/>
              </a:spcAft>
              <a:defRPr/>
            </a:pPr>
            <a:endParaRPr lang="en-US" sz="1200">
              <a:solidFill>
                <a:prstClr val="black"/>
              </a:solidFill>
              <a:latin typeface="Calibri"/>
              <a:ea typeface="+mn-ea"/>
              <a:cs typeface="+mn-cs"/>
            </a:endParaRPr>
          </a:p>
        </p:txBody>
      </p:sp>
      <p:sp>
        <p:nvSpPr>
          <p:cNvPr id="7184" name="Rectangle 16"/>
          <p:cNvSpPr>
            <a:spLocks/>
          </p:cNvSpPr>
          <p:nvPr/>
        </p:nvSpPr>
        <p:spPr bwMode="auto">
          <a:xfrm>
            <a:off x="-19050" y="-377825"/>
            <a:ext cx="9363075" cy="1249363"/>
          </a:xfrm>
          <a:prstGeom prst="rect">
            <a:avLst/>
          </a:prstGeom>
          <a:solidFill>
            <a:srgbClr val="971300"/>
          </a:solidFill>
          <a:ln>
            <a:noFill/>
          </a:ln>
          <a:effectLst/>
          <a:extLst/>
        </p:spPr>
        <p:txBody>
          <a:bodyPr lIns="0" tIns="0" rIns="0" bIns="0" anchor="ctr"/>
          <a:lstStyle/>
          <a:p>
            <a:pPr defTabSz="457057" fontAlgn="auto">
              <a:spcBef>
                <a:spcPts val="0"/>
              </a:spcBef>
              <a:spcAft>
                <a:spcPts val="0"/>
              </a:spcAft>
              <a:defRPr/>
            </a:pPr>
            <a:endParaRPr lang="en-US" sz="1200">
              <a:solidFill>
                <a:srgbClr val="4E0E05"/>
              </a:solidFill>
              <a:latin typeface="Calibri"/>
              <a:ea typeface="+mn-ea"/>
              <a:cs typeface="+mn-cs"/>
            </a:endParaRPr>
          </a:p>
        </p:txBody>
      </p:sp>
      <p:sp>
        <p:nvSpPr>
          <p:cNvPr id="26" name="Line 2"/>
          <p:cNvSpPr>
            <a:spLocks noChangeShapeType="1"/>
          </p:cNvSpPr>
          <p:nvPr/>
        </p:nvSpPr>
        <p:spPr bwMode="auto">
          <a:xfrm flipH="1">
            <a:off x="1303338" y="871538"/>
            <a:ext cx="0" cy="5251450"/>
          </a:xfrm>
          <a:prstGeom prst="line">
            <a:avLst/>
          </a:prstGeom>
          <a:noFill/>
          <a:ln w="25400" cap="rnd" cmpd="sng">
            <a:solidFill>
              <a:srgbClr val="E3992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57" fontAlgn="auto">
              <a:spcBef>
                <a:spcPts val="0"/>
              </a:spcBef>
              <a:spcAft>
                <a:spcPts val="0"/>
              </a:spcAft>
              <a:defRPr/>
            </a:pPr>
            <a:endParaRPr lang="en-US" sz="1200">
              <a:solidFill>
                <a:prstClr val="black"/>
              </a:solidFill>
              <a:latin typeface="Calibri"/>
              <a:ea typeface="+mn-ea"/>
              <a:cs typeface="+mn-cs"/>
            </a:endParaRPr>
          </a:p>
        </p:txBody>
      </p:sp>
      <p:grpSp>
        <p:nvGrpSpPr>
          <p:cNvPr id="96264" name="Group 3"/>
          <p:cNvGrpSpPr>
            <a:grpSpLocks/>
          </p:cNvGrpSpPr>
          <p:nvPr/>
        </p:nvGrpSpPr>
        <p:grpSpPr bwMode="auto">
          <a:xfrm>
            <a:off x="263525" y="1527175"/>
            <a:ext cx="2079625" cy="2079625"/>
            <a:chOff x="0" y="0"/>
            <a:chExt cx="5545106" cy="5545106"/>
          </a:xfrm>
        </p:grpSpPr>
        <p:sp>
          <p:nvSpPr>
            <p:cNvPr id="28" name="AutoShape 4"/>
            <p:cNvSpPr>
              <a:spLocks/>
            </p:cNvSpPr>
            <p:nvPr/>
          </p:nvSpPr>
          <p:spPr bwMode="auto">
            <a:xfrm>
              <a:off x="266674" y="266674"/>
              <a:ext cx="5011760" cy="501176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57" fontAlgn="auto">
                <a:spcBef>
                  <a:spcPts val="0"/>
                </a:spcBef>
                <a:spcAft>
                  <a:spcPts val="0"/>
                </a:spcAft>
                <a:defRPr/>
              </a:pPr>
              <a:endParaRPr lang="en-US" sz="1200">
                <a:solidFill>
                  <a:srgbClr val="FFFFFF"/>
                </a:solidFill>
                <a:latin typeface="Calibri"/>
                <a:ea typeface="+mn-ea"/>
                <a:cs typeface="+mn-cs"/>
              </a:endParaRPr>
            </a:p>
          </p:txBody>
        </p:sp>
        <p:sp>
          <p:nvSpPr>
            <p:cNvPr id="29"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57" fontAlgn="auto">
                <a:spcBef>
                  <a:spcPts val="0"/>
                </a:spcBef>
                <a:spcAft>
                  <a:spcPts val="0"/>
                </a:spcAft>
                <a:defRPr/>
              </a:pPr>
              <a:endParaRPr lang="en-US" sz="1200">
                <a:solidFill>
                  <a:srgbClr val="FFFFFF"/>
                </a:solidFill>
                <a:latin typeface="Calibri"/>
                <a:ea typeface="+mn-ea"/>
                <a:cs typeface="+mn-cs"/>
              </a:endParaRPr>
            </a:p>
          </p:txBody>
        </p:sp>
      </p:grpSp>
      <p:sp>
        <p:nvSpPr>
          <p:cNvPr id="30" name="Rectangle 6"/>
          <p:cNvSpPr>
            <a:spLocks/>
          </p:cNvSpPr>
          <p:nvPr/>
        </p:nvSpPr>
        <p:spPr bwMode="auto">
          <a:xfrm>
            <a:off x="449263" y="2209800"/>
            <a:ext cx="1706562"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defTabSz="457057" fontAlgn="auto">
              <a:lnSpc>
                <a:spcPct val="90000"/>
              </a:lnSpc>
              <a:spcBef>
                <a:spcPts val="0"/>
              </a:spcBef>
              <a:spcAft>
                <a:spcPts val="0"/>
              </a:spcAft>
              <a:defRPr/>
            </a:pPr>
            <a:r>
              <a:rPr lang="en-US" sz="3600" b="1" dirty="0">
                <a:solidFill>
                  <a:prstClr val="black"/>
                </a:solidFill>
                <a:latin typeface="Helvetica Neue Light" charset="0"/>
                <a:ea typeface="+mn-ea"/>
                <a:cs typeface="Helvetica Neue Light" charset="0"/>
                <a:sym typeface="Helvetica Neue Light" charset="0"/>
              </a:rPr>
              <a:t>Purpose</a:t>
            </a:r>
            <a:endParaRPr lang="en-US" sz="3600" b="1" dirty="0">
              <a:solidFill>
                <a:prstClr val="black"/>
              </a:solidFill>
              <a:latin typeface="Calibri"/>
              <a:ea typeface="+mn-ea"/>
              <a:cs typeface="+mn-cs"/>
            </a:endParaRPr>
          </a:p>
        </p:txBody>
      </p:sp>
      <p:sp>
        <p:nvSpPr>
          <p:cNvPr id="31" name="Rectangle 1"/>
          <p:cNvSpPr>
            <a:spLocks/>
          </p:cNvSpPr>
          <p:nvPr/>
        </p:nvSpPr>
        <p:spPr bwMode="auto">
          <a:xfrm>
            <a:off x="2747963" y="871538"/>
            <a:ext cx="6424612" cy="4349750"/>
          </a:xfrm>
          <a:prstGeom prst="rect">
            <a:avLst/>
          </a:pr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057" fontAlgn="auto">
              <a:lnSpc>
                <a:spcPct val="120000"/>
              </a:lnSpc>
              <a:spcBef>
                <a:spcPts val="0"/>
              </a:spcBef>
              <a:spcAft>
                <a:spcPts val="0"/>
              </a:spcAft>
              <a:defRPr/>
            </a:pPr>
            <a:endParaRPr lang="en-US" sz="3600" dirty="0">
              <a:solidFill>
                <a:prstClr val="black"/>
              </a:solidFill>
              <a:latin typeface="Helvetica Neue"/>
              <a:ea typeface="+mn-ea"/>
              <a:cs typeface="Helvetica Neue"/>
            </a:endParaRPr>
          </a:p>
        </p:txBody>
      </p:sp>
      <p:sp>
        <p:nvSpPr>
          <p:cNvPr id="32" name="Title 1"/>
          <p:cNvSpPr txBox="1">
            <a:spLocks/>
          </p:cNvSpPr>
          <p:nvPr/>
        </p:nvSpPr>
        <p:spPr bwMode="auto">
          <a:xfrm>
            <a:off x="4471988" y="1565275"/>
            <a:ext cx="320516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1217613" eaLnBrk="0" hangingPunct="0">
              <a:defRPr sz="1900">
                <a:solidFill>
                  <a:srgbClr val="000000"/>
                </a:solidFill>
                <a:latin typeface="Helvetica Light" charset="0"/>
                <a:ea typeface="ＭＳ Ｐゴシック" charset="0"/>
                <a:cs typeface="ＭＳ Ｐゴシック" charset="0"/>
                <a:sym typeface="Helvetica Light" charset="0"/>
              </a:defRPr>
            </a:lvl1pPr>
            <a:lvl2pPr marL="742950" indent="-285750" defTabSz="1217613" eaLnBrk="0" hangingPunct="0">
              <a:defRPr sz="1900">
                <a:solidFill>
                  <a:srgbClr val="000000"/>
                </a:solidFill>
                <a:latin typeface="Helvetica Light" charset="0"/>
                <a:ea typeface="ＭＳ Ｐゴシック" charset="0"/>
                <a:sym typeface="Helvetica Light" charset="0"/>
              </a:defRPr>
            </a:lvl2pPr>
            <a:lvl3pPr marL="1143000" indent="-228600" defTabSz="1217613" eaLnBrk="0" hangingPunct="0">
              <a:defRPr sz="1900">
                <a:solidFill>
                  <a:srgbClr val="000000"/>
                </a:solidFill>
                <a:latin typeface="Helvetica Light" charset="0"/>
                <a:ea typeface="ＭＳ Ｐゴシック" charset="0"/>
                <a:sym typeface="Helvetica Light" charset="0"/>
              </a:defRPr>
            </a:lvl3pPr>
            <a:lvl4pPr marL="1600200" indent="-228600" defTabSz="1217613" eaLnBrk="0" hangingPunct="0">
              <a:defRPr sz="1900">
                <a:solidFill>
                  <a:srgbClr val="000000"/>
                </a:solidFill>
                <a:latin typeface="Helvetica Light" charset="0"/>
                <a:ea typeface="ＭＳ Ｐゴシック" charset="0"/>
                <a:sym typeface="Helvetica Light" charset="0"/>
              </a:defRPr>
            </a:lvl4pPr>
            <a:lvl5pPr marL="2057400" indent="-228600" defTabSz="1217613" eaLnBrk="0" hangingPunct="0">
              <a:defRPr sz="1900">
                <a:solidFill>
                  <a:srgbClr val="000000"/>
                </a:solidFill>
                <a:latin typeface="Helvetica Light" charset="0"/>
                <a:ea typeface="ＭＳ Ｐゴシック" charset="0"/>
                <a:sym typeface="Helvetica Light" charset="0"/>
              </a:defRPr>
            </a:lvl5pPr>
            <a:lvl6pPr marL="2514600" indent="-228600" defTabSz="12176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6pPr>
            <a:lvl7pPr marL="2971800" indent="-228600" defTabSz="12176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7pPr>
            <a:lvl8pPr marL="3429000" indent="-228600" defTabSz="12176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8pPr>
            <a:lvl9pPr marL="3886200" indent="-228600" defTabSz="1217613" eaLnBrk="0" fontAlgn="base" hangingPunct="0">
              <a:spcBef>
                <a:spcPct val="0"/>
              </a:spcBef>
              <a:spcAft>
                <a:spcPct val="0"/>
              </a:spcAft>
              <a:defRPr sz="1900">
                <a:solidFill>
                  <a:srgbClr val="000000"/>
                </a:solidFill>
                <a:latin typeface="Helvetica Light" charset="0"/>
                <a:ea typeface="ＭＳ Ｐゴシック" charset="0"/>
                <a:sym typeface="Helvetica Light" charset="0"/>
              </a:defRPr>
            </a:lvl9pPr>
          </a:lstStyle>
          <a:p>
            <a:pPr algn="ctr">
              <a:lnSpc>
                <a:spcPct val="120000"/>
              </a:lnSpc>
            </a:pPr>
            <a:r>
              <a:rPr lang="en-US" sz="3600">
                <a:latin typeface="Helvetica Neue" charset="0"/>
                <a:cs typeface="Helvetica Neue" charset="0"/>
              </a:rPr>
              <a:t>To Master the</a:t>
            </a:r>
          </a:p>
        </p:txBody>
      </p:sp>
      <p:sp>
        <p:nvSpPr>
          <p:cNvPr id="2" name="Rectangle 1"/>
          <p:cNvSpPr/>
          <p:nvPr/>
        </p:nvSpPr>
        <p:spPr>
          <a:xfrm>
            <a:off x="3779912" y="2867025"/>
            <a:ext cx="4824536" cy="738637"/>
          </a:xfrm>
          <a:prstGeom prst="rect">
            <a:avLst/>
          </a:prstGeom>
        </p:spPr>
        <p:txBody>
          <a:bodyPr wrap="square" lIns="91414" tIns="45707" rIns="91414" bIns="45707">
            <a:spAutoFit/>
          </a:bodyPr>
          <a:lstStyle/>
          <a:p>
            <a:pPr algn="ctr" defTabSz="457057" fontAlgn="auto">
              <a:lnSpc>
                <a:spcPct val="120000"/>
              </a:lnSpc>
              <a:spcBef>
                <a:spcPts val="0"/>
              </a:spcBef>
              <a:spcAft>
                <a:spcPts val="0"/>
              </a:spcAft>
              <a:defRPr/>
            </a:pPr>
            <a:r>
              <a:rPr lang="en-US" sz="3600" dirty="0" smtClean="0">
                <a:solidFill>
                  <a:prstClr val="black"/>
                </a:solidFill>
                <a:latin typeface="Helvetica Neue"/>
                <a:ea typeface="+mn-ea"/>
                <a:cs typeface="Helvetica Neue"/>
              </a:rPr>
              <a:t>Apocalyptic literature</a:t>
            </a:r>
            <a:endParaRPr lang="en-US" sz="3600" dirty="0">
              <a:solidFill>
                <a:prstClr val="black"/>
              </a:solidFill>
              <a:latin typeface="Helvetica Neue"/>
              <a:ea typeface="+mn-ea"/>
              <a:cs typeface="Helvetica Neue"/>
            </a:endParaRPr>
          </a:p>
        </p:txBody>
      </p:sp>
      <p:sp>
        <p:nvSpPr>
          <p:cNvPr id="3" name="Rectangle 2"/>
          <p:cNvSpPr/>
          <p:nvPr/>
        </p:nvSpPr>
        <p:spPr>
          <a:xfrm>
            <a:off x="3795713" y="2243138"/>
            <a:ext cx="4311650" cy="738187"/>
          </a:xfrm>
          <a:prstGeom prst="rect">
            <a:avLst/>
          </a:prstGeom>
        </p:spPr>
        <p:txBody>
          <a:bodyPr lIns="91414" tIns="45707" rIns="91414" bIns="45707">
            <a:spAutoFit/>
          </a:bodyPr>
          <a:lstStyle/>
          <a:p>
            <a:pPr algn="ctr" defTabSz="457057" fontAlgn="auto">
              <a:lnSpc>
                <a:spcPct val="120000"/>
              </a:lnSpc>
              <a:spcBef>
                <a:spcPts val="0"/>
              </a:spcBef>
              <a:spcAft>
                <a:spcPts val="0"/>
              </a:spcAft>
              <a:defRPr/>
            </a:pPr>
            <a:r>
              <a:rPr lang="en-US" sz="3600" dirty="0">
                <a:solidFill>
                  <a:prstClr val="black"/>
                </a:solidFill>
                <a:latin typeface="Helvetica Neue"/>
                <a:ea typeface="+mn-ea"/>
                <a:cs typeface="Helvetica Neue"/>
              </a:rPr>
              <a:t>Skill of Interpreting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1000"/>
                                        <p:tgtEl>
                                          <p:spTgt spid="30">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1000"/>
                                        <p:tgtEl>
                                          <p:spTgt spid="31"/>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1000"/>
                                        <p:tgtEl>
                                          <p:spTgt spid="32"/>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28575" y="-20638"/>
            <a:ext cx="9201150" cy="5241926"/>
          </a:xfrm>
          <a:prstGeom prst="rect">
            <a:avLst/>
          </a:prstGeom>
          <a:solidFill>
            <a:srgbClr val="E9D8B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339" name="Line 3"/>
          <p:cNvSpPr>
            <a:spLocks noChangeShapeType="1"/>
          </p:cNvSpPr>
          <p:nvPr/>
        </p:nvSpPr>
        <p:spPr bwMode="auto">
          <a:xfrm>
            <a:off x="-171450" y="4802188"/>
            <a:ext cx="9675813" cy="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4340" name="Rectangle 4"/>
          <p:cNvSpPr>
            <a:spLocks/>
          </p:cNvSpPr>
          <p:nvPr/>
        </p:nvSpPr>
        <p:spPr bwMode="auto">
          <a:xfrm>
            <a:off x="-28575" y="4868863"/>
            <a:ext cx="9201150" cy="352425"/>
          </a:xfrm>
          <a:prstGeom prst="rect">
            <a:avLst/>
          </a:pr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grpSp>
        <p:nvGrpSpPr>
          <p:cNvPr id="111620" name="Group 3"/>
          <p:cNvGrpSpPr>
            <a:grpSpLocks/>
          </p:cNvGrpSpPr>
          <p:nvPr/>
        </p:nvGrpSpPr>
        <p:grpSpPr bwMode="auto">
          <a:xfrm>
            <a:off x="263525" y="760413"/>
            <a:ext cx="2079625" cy="2078037"/>
            <a:chOff x="0" y="0"/>
            <a:chExt cx="5545106" cy="5545106"/>
          </a:xfrm>
        </p:grpSpPr>
        <p:sp>
          <p:nvSpPr>
            <p:cNvPr id="13" name="AutoShape 4"/>
            <p:cNvSpPr>
              <a:spLocks/>
            </p:cNvSpPr>
            <p:nvPr/>
          </p:nvSpPr>
          <p:spPr bwMode="auto">
            <a:xfrm>
              <a:off x="266674" y="266875"/>
              <a:ext cx="5011760" cy="50113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4"/>
            </a:solidFill>
            <a:ln w="12700" cap="flat" cmpd="sng">
              <a:solidFill>
                <a:srgbClr val="4E0E04"/>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14"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4"/>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grpSp>
      <p:sp>
        <p:nvSpPr>
          <p:cNvPr id="15" name="Rectangle 6"/>
          <p:cNvSpPr>
            <a:spLocks/>
          </p:cNvSpPr>
          <p:nvPr/>
        </p:nvSpPr>
        <p:spPr bwMode="auto">
          <a:xfrm>
            <a:off x="431724" y="1375598"/>
            <a:ext cx="1743228" cy="847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The Nature </a:t>
            </a:r>
          </a:p>
          <a:p>
            <a:pPr algn="ctr" defTabSz="309467" hangingPunct="0">
              <a:lnSpc>
                <a:spcPts val="3180"/>
              </a:lnSpc>
              <a:defRPr/>
            </a:pPr>
            <a:r>
              <a:rPr lang="en-US" sz="2400" dirty="0">
                <a:solidFill>
                  <a:srgbClr val="FFFFFF"/>
                </a:solidFill>
                <a:latin typeface="Helvetica Neue Light" charset="0"/>
                <a:cs typeface="Helvetica Neue Light" charset="0"/>
                <a:sym typeface="Helvetica Neue Light" charset="0"/>
              </a:rPr>
              <a:t>of </a:t>
            </a:r>
            <a:r>
              <a:rPr lang="en-US" sz="2400" dirty="0" smtClean="0">
                <a:solidFill>
                  <a:srgbClr val="FFFFFF"/>
                </a:solidFill>
                <a:latin typeface="Helvetica Neue Light" charset="0"/>
                <a:cs typeface="Helvetica Neue Light" charset="0"/>
                <a:sym typeface="Helvetica Neue Light" charset="0"/>
              </a:rPr>
              <a:t>Revelation</a:t>
            </a:r>
            <a:endParaRPr lang="en-US" sz="2400" dirty="0">
              <a:solidFill>
                <a:srgbClr val="FFFFFF"/>
              </a:solidFill>
              <a:cs typeface="Helvetica Light" charset="0"/>
            </a:endParaRPr>
          </a:p>
        </p:txBody>
      </p:sp>
      <p:sp>
        <p:nvSpPr>
          <p:cNvPr id="11" name="Rectangle 2"/>
          <p:cNvSpPr txBox="1">
            <a:spLocks noChangeArrowheads="1"/>
          </p:cNvSpPr>
          <p:nvPr/>
        </p:nvSpPr>
        <p:spPr bwMode="auto">
          <a:xfrm>
            <a:off x="2771800" y="2715766"/>
            <a:ext cx="5832647"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algn="ctr" defTabSz="307975" rtl="0" eaLnBrk="0" fontAlgn="base" hangingPunct="0">
              <a:spcBef>
                <a:spcPct val="0"/>
              </a:spcBef>
              <a:spcAft>
                <a:spcPct val="0"/>
              </a:spcAft>
              <a:defRPr sz="4200">
                <a:solidFill>
                  <a:srgbClr val="FFFFFF"/>
                </a:solidFill>
                <a:latin typeface="+mj-lt"/>
                <a:ea typeface="+mj-ea"/>
                <a:cs typeface="+mj-cs"/>
                <a:sym typeface="Helvetica Neue Light" charset="0"/>
              </a:defRPr>
            </a:lvl1pPr>
            <a:lvl2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2pPr>
            <a:lvl3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3pPr>
            <a:lvl4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4pPr>
            <a:lvl5pPr algn="ctr" defTabSz="307975" rtl="0" eaLnBrk="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5pPr>
            <a:lvl6pPr marL="17141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6pPr>
            <a:lvl7pPr marL="342828"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7pPr>
            <a:lvl8pPr marL="514246"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8pPr>
            <a:lvl9pPr marL="685664" algn="ctr" defTabSz="309499" rtl="0" fontAlgn="base" hangingPunct="0">
              <a:spcBef>
                <a:spcPct val="0"/>
              </a:spcBef>
              <a:spcAft>
                <a:spcPct val="0"/>
              </a:spcAft>
              <a:defRPr sz="4200">
                <a:solidFill>
                  <a:srgbClr val="FFFFFF"/>
                </a:solidFill>
                <a:latin typeface="Helvetica Neue Light" charset="0"/>
                <a:ea typeface="ＭＳ Ｐゴシック" charset="0"/>
                <a:cs typeface="Helvetica Neue Light" charset="0"/>
                <a:sym typeface="Helvetica Neue Light" charset="0"/>
              </a:defRPr>
            </a:lvl9pPr>
          </a:lstStyle>
          <a:p>
            <a:pPr marL="457200" indent="-457200" algn="l" defTabSz="309467" eaLnBrk="1">
              <a:buFont typeface="Arial"/>
              <a:buChar char="•"/>
              <a:defRPr/>
            </a:pPr>
            <a:r>
              <a:rPr lang="en-US" sz="2400" dirty="0">
                <a:solidFill>
                  <a:srgbClr val="000000"/>
                </a:solidFill>
                <a:latin typeface="Helvetica Neue" charset="0"/>
                <a:cs typeface="Helvetica Neue" charset="0"/>
                <a:sym typeface="Helvetica Neue" charset="0"/>
              </a:rPr>
              <a:t>Revelation do not intend to give a detailed chronological </a:t>
            </a:r>
            <a:r>
              <a:rPr lang="en-US" sz="2400" b="1" u="sng" dirty="0" smtClean="0">
                <a:solidFill>
                  <a:srgbClr val="000000"/>
                </a:solidFill>
                <a:latin typeface="Helvetica Neue" charset="0"/>
                <a:cs typeface="Helvetica Neue" charset="0"/>
                <a:sym typeface="Helvetica Neue" charset="0"/>
              </a:rPr>
              <a:t>map</a:t>
            </a:r>
            <a:r>
              <a:rPr lang="en-US" sz="2400" dirty="0" smtClean="0">
                <a:solidFill>
                  <a:srgbClr val="000000"/>
                </a:solidFill>
                <a:latin typeface="Helvetica Neue" charset="0"/>
                <a:cs typeface="Helvetica Neue" charset="0"/>
                <a:sym typeface="Helvetica Neue" charset="0"/>
              </a:rPr>
              <a:t> of </a:t>
            </a:r>
            <a:r>
              <a:rPr lang="en-US" sz="2400" dirty="0">
                <a:solidFill>
                  <a:srgbClr val="000000"/>
                </a:solidFill>
                <a:latin typeface="Helvetica Neue" charset="0"/>
                <a:cs typeface="Helvetica Neue" charset="0"/>
                <a:sym typeface="Helvetica Neue" charset="0"/>
              </a:rPr>
              <a:t>the future</a:t>
            </a:r>
            <a:r>
              <a:rPr lang="en-US" sz="2400" dirty="0" smtClean="0">
                <a:solidFill>
                  <a:srgbClr val="000000"/>
                </a:solidFill>
                <a:latin typeface="Helvetica Neue" charset="0"/>
                <a:cs typeface="Helvetica Neue" charset="0"/>
                <a:sym typeface="Helvetica Neue" charset="0"/>
              </a:rPr>
              <a:t>.</a:t>
            </a:r>
            <a:endParaRPr lang="en-US" sz="2400" dirty="0">
              <a:solidFill>
                <a:srgbClr val="000000"/>
              </a:solidFill>
              <a:latin typeface="Helvetica Neue" charset="0"/>
              <a:cs typeface="Helvetica Neue" charset="0"/>
              <a:sym typeface="Helvetica Neue" charset="0"/>
            </a:endParaRPr>
          </a:p>
        </p:txBody>
      </p:sp>
      <p:sp>
        <p:nvSpPr>
          <p:cNvPr id="16" name="Rectangle 2"/>
          <p:cNvSpPr>
            <a:spLocks noGrp="1" noChangeArrowheads="1"/>
          </p:cNvSpPr>
          <p:nvPr>
            <p:ph type="title"/>
          </p:nvPr>
        </p:nvSpPr>
        <p:spPr>
          <a:xfrm>
            <a:off x="2411413" y="555526"/>
            <a:ext cx="6599237" cy="1296143"/>
          </a:xfrm>
        </p:spPr>
        <p:txBody>
          <a:bodyPr anchor="t"/>
          <a:lstStyle/>
          <a:p>
            <a:pPr defTabSz="309467" eaLnBrk="1">
              <a:defRPr/>
            </a:pPr>
            <a:r>
              <a:rPr lang="en-US" sz="3800" dirty="0">
                <a:solidFill>
                  <a:srgbClr val="000000"/>
                </a:solidFill>
                <a:latin typeface="Helvetica Neue" charset="0"/>
                <a:cs typeface="Helvetica Neue" charset="0"/>
                <a:sym typeface="Helvetica Neue" charset="0"/>
              </a:rPr>
              <a:t>Principles that need to guide any study of the Book of Revelation.</a:t>
            </a:r>
          </a:p>
        </p:txBody>
      </p:sp>
    </p:spTree>
    <p:extLst>
      <p:ext uri="{BB962C8B-B14F-4D97-AF65-F5344CB8AC3E}">
        <p14:creationId xmlns:p14="http://schemas.microsoft.com/office/powerpoint/2010/main" val="31909629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275" y="1276350"/>
            <a:ext cx="5113213" cy="110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It will be </a:t>
            </a:r>
            <a:r>
              <a:rPr lang="en-US" sz="2400" dirty="0">
                <a:latin typeface="Helvetica Neue"/>
                <a:cs typeface="Helvetica Neue"/>
                <a:sym typeface="Helvetica Neue" charset="0"/>
              </a:rPr>
              <a:t>helpful to read it all the way through in </a:t>
            </a:r>
            <a:r>
              <a:rPr lang="en-US" sz="2400" b="1" u="sng" dirty="0">
                <a:latin typeface="Helvetica Neue"/>
                <a:cs typeface="Helvetica Neue"/>
                <a:sym typeface="Helvetica Neue" charset="0"/>
              </a:rPr>
              <a:t>one sitting</a:t>
            </a:r>
            <a:r>
              <a:rPr lang="en-US" sz="2400" b="1" dirty="0">
                <a:latin typeface="Helvetica Neue"/>
                <a:cs typeface="Helvetica Neue"/>
                <a:sym typeface="Helvetica Neue" charset="0"/>
              </a:rPr>
              <a:t> </a:t>
            </a:r>
            <a:r>
              <a:rPr lang="en-US" sz="2400" b="1" dirty="0">
                <a:latin typeface="Helvetica Neue Light"/>
                <a:cs typeface="Helvetica Neue" charset="0"/>
                <a:sym typeface="Helvetica Neue" charset="0"/>
              </a:rPr>
              <a:t>to get the big picture. </a:t>
            </a:r>
          </a:p>
        </p:txBody>
      </p:sp>
      <p:sp>
        <p:nvSpPr>
          <p:cNvPr id="7176" name="Rectangle 8"/>
          <p:cNvSpPr>
            <a:spLocks/>
          </p:cNvSpPr>
          <p:nvPr/>
        </p:nvSpPr>
        <p:spPr bwMode="auto">
          <a:xfrm>
            <a:off x="179388" y="1924050"/>
            <a:ext cx="3024187"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a:latin typeface="Helvetica Neue" charset="0"/>
                <a:cs typeface="Helvetica Neue" charset="0"/>
                <a:sym typeface="Helvetica Neue" charset="0"/>
              </a:rPr>
              <a:t>Background</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06501"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990389" y="104545"/>
            <a:ext cx="5163222"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Historical </a:t>
            </a:r>
            <a:r>
              <a:rPr lang="en-US" sz="3600" b="1" dirty="0" smtClean="0">
                <a:latin typeface="Open Sans"/>
                <a:ea typeface="Times New Roman"/>
                <a:cs typeface="Gill Sans"/>
              </a:rPr>
              <a:t>Context</a:t>
            </a:r>
            <a:endParaRPr lang="en-CA" sz="3600" dirty="0">
              <a:latin typeface="Book Antiqua"/>
              <a:ea typeface="Times New Roman"/>
              <a:cs typeface="Times New Roman"/>
            </a:endParaRPr>
          </a:p>
        </p:txBody>
      </p:sp>
      <p:sp>
        <p:nvSpPr>
          <p:cNvPr id="20" name="Rectangle 7"/>
          <p:cNvSpPr>
            <a:spLocks/>
          </p:cNvSpPr>
          <p:nvPr/>
        </p:nvSpPr>
        <p:spPr bwMode="auto">
          <a:xfrm>
            <a:off x="3851920" y="2715766"/>
            <a:ext cx="5041331" cy="1846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It is important to understand that the </a:t>
            </a:r>
            <a:r>
              <a:rPr lang="en-US" sz="2400" b="1" u="sng" dirty="0">
                <a:latin typeface="Helvetica Neue"/>
                <a:cs typeface="Helvetica Neue"/>
                <a:sym typeface="Helvetica Neue" charset="0"/>
              </a:rPr>
              <a:t>occasion</a:t>
            </a:r>
            <a:r>
              <a:rPr lang="en-US" sz="2400" b="1" dirty="0">
                <a:latin typeface="Helvetica Neue Light"/>
                <a:cs typeface="Helvetica Neue" charset="0"/>
                <a:sym typeface="Helvetica Neue" charset="0"/>
              </a:rPr>
              <a:t> of the letter is John writing this book in exile to </a:t>
            </a:r>
            <a:r>
              <a:rPr lang="en-US" sz="2400" dirty="0">
                <a:latin typeface="Helvetica Neue Medium"/>
                <a:cs typeface="Helvetica Neue Medium"/>
                <a:sym typeface="Helvetica Neue" charset="0"/>
              </a:rPr>
              <a:t>comfort</a:t>
            </a:r>
            <a:r>
              <a:rPr lang="en-US" sz="2400" b="1" dirty="0">
                <a:latin typeface="Helvetica Neue Light"/>
                <a:cs typeface="Helvetica Neue" charset="0"/>
                <a:sym typeface="Helvetica Neue" charset="0"/>
              </a:rPr>
              <a:t> the persecuted believers in their battles against evil forces.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1000" fill="hold"/>
                                        <p:tgtEl>
                                          <p:spTgt spid="7176"/>
                                        </p:tgtEl>
                                        <p:attrNameLst>
                                          <p:attrName>ppt_x</p:attrName>
                                        </p:attrNameLst>
                                      </p:cBhvr>
                                      <p:tavLst>
                                        <p:tav tm="0">
                                          <p:val>
                                            <p:strVal val="0-#ppt_w/2"/>
                                          </p:val>
                                        </p:tav>
                                        <p:tav tm="100000">
                                          <p:val>
                                            <p:strVal val="#ppt_x"/>
                                          </p:val>
                                        </p:tav>
                                      </p:tavLst>
                                    </p:anim>
                                    <p:anim calcmode="lin" valueType="num">
                                      <p:cBhvr additive="base">
                                        <p:cTn id="8" dur="1000" fill="hold"/>
                                        <p:tgtEl>
                                          <p:spTgt spid="71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175"/>
                                        </p:tgtEl>
                                        <p:attrNameLst>
                                          <p:attrName>style.visibility</p:attrName>
                                        </p:attrNameLst>
                                      </p:cBhvr>
                                      <p:to>
                                        <p:strVal val="visible"/>
                                      </p:to>
                                    </p:set>
                                    <p:anim calcmode="lin" valueType="num">
                                      <p:cBhvr>
                                        <p:cTn id="13" dur="500" fill="hold"/>
                                        <p:tgtEl>
                                          <p:spTgt spid="7175"/>
                                        </p:tgtEl>
                                        <p:attrNameLst>
                                          <p:attrName>ppt_w</p:attrName>
                                        </p:attrNameLst>
                                      </p:cBhvr>
                                      <p:tavLst>
                                        <p:tav tm="0">
                                          <p:val>
                                            <p:fltVal val="0"/>
                                          </p:val>
                                        </p:tav>
                                        <p:tav tm="100000">
                                          <p:val>
                                            <p:strVal val="#ppt_w"/>
                                          </p:val>
                                        </p:tav>
                                      </p:tavLst>
                                    </p:anim>
                                    <p:anim calcmode="lin" valueType="num">
                                      <p:cBhvr>
                                        <p:cTn id="14" dur="500" fill="hold"/>
                                        <p:tgtEl>
                                          <p:spTgt spid="7175"/>
                                        </p:tgtEl>
                                        <p:attrNameLst>
                                          <p:attrName>ppt_h</p:attrName>
                                        </p:attrNameLst>
                                      </p:cBhvr>
                                      <p:tavLst>
                                        <p:tav tm="0">
                                          <p:val>
                                            <p:fltVal val="0"/>
                                          </p:val>
                                        </p:tav>
                                        <p:tav tm="100000">
                                          <p:val>
                                            <p:strVal val="#ppt_h"/>
                                          </p:val>
                                        </p:tav>
                                      </p:tavLst>
                                    </p:anim>
                                    <p:animEffect transition="in" filter="fade">
                                      <p:cBhvr>
                                        <p:cTn id="15" dur="500"/>
                                        <p:tgtEl>
                                          <p:spTgt spid="71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920" y="1275606"/>
            <a:ext cx="5041205" cy="1846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Revelation was written when Christians were entering a time of </a:t>
            </a:r>
            <a:r>
              <a:rPr lang="en-US" sz="2400" b="1" u="sng" dirty="0">
                <a:latin typeface="Helvetica Neue Medium"/>
                <a:cs typeface="Helvetica Neue Medium"/>
                <a:sym typeface="Helvetica Neue" charset="0"/>
              </a:rPr>
              <a:t>persecution</a:t>
            </a:r>
            <a:r>
              <a:rPr lang="en-US" sz="2400" b="1" dirty="0">
                <a:latin typeface="Helvetica Neue Light"/>
                <a:cs typeface="Helvetica Neue" charset="0"/>
                <a:sym typeface="Helvetica Neue" charset="0"/>
              </a:rPr>
              <a:t>. Christians who refused to worship Caesar as Lord were severely </a:t>
            </a:r>
            <a:r>
              <a:rPr lang="en-US" sz="2400" b="1" dirty="0" smtClean="0">
                <a:latin typeface="Helvetica Neue Light"/>
                <a:cs typeface="Helvetica Neue" charset="0"/>
                <a:sym typeface="Helvetica Neue" charset="0"/>
              </a:rPr>
              <a:t>persecuted. </a:t>
            </a:r>
            <a:endParaRPr lang="en-US" sz="2400" b="1" dirty="0">
              <a:latin typeface="Helvetica Neue Light"/>
              <a:cs typeface="Helvetica Neue" charset="0"/>
              <a:sym typeface="Helvetica Neue" charset="0"/>
            </a:endParaRPr>
          </a:p>
        </p:txBody>
      </p:sp>
      <p:sp>
        <p:nvSpPr>
          <p:cNvPr id="7176" name="Rectangle 8"/>
          <p:cNvSpPr>
            <a:spLocks/>
          </p:cNvSpPr>
          <p:nvPr/>
        </p:nvSpPr>
        <p:spPr bwMode="auto">
          <a:xfrm>
            <a:off x="179388" y="1924050"/>
            <a:ext cx="3024187"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a:latin typeface="Helvetica Neue" charset="0"/>
                <a:cs typeface="Helvetica Neue" charset="0"/>
                <a:sym typeface="Helvetica Neue" charset="0"/>
              </a:rPr>
              <a:t>Background</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06501"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990389" y="104545"/>
            <a:ext cx="5163222"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Historical </a:t>
            </a:r>
            <a:r>
              <a:rPr lang="en-US" sz="3600" b="1" dirty="0" smtClean="0">
                <a:latin typeface="Open Sans"/>
                <a:ea typeface="Times New Roman"/>
                <a:cs typeface="Gill Sans"/>
              </a:rPr>
              <a:t>Context</a:t>
            </a:r>
            <a:endParaRPr lang="en-CA" sz="3600" dirty="0">
              <a:latin typeface="Book Antiqua"/>
              <a:ea typeface="Times New Roman"/>
              <a:cs typeface="Times New Roman"/>
            </a:endParaRPr>
          </a:p>
        </p:txBody>
      </p:sp>
      <p:sp>
        <p:nvSpPr>
          <p:cNvPr id="9" name="Rectangle 7"/>
          <p:cNvSpPr>
            <a:spLocks/>
          </p:cNvSpPr>
          <p:nvPr/>
        </p:nvSpPr>
        <p:spPr bwMode="auto">
          <a:xfrm>
            <a:off x="3851920" y="3363838"/>
            <a:ext cx="5041205"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Most interpreters date the book AD 95. </a:t>
            </a:r>
          </a:p>
        </p:txBody>
      </p:sp>
    </p:spTree>
    <p:extLst>
      <p:ext uri="{BB962C8B-B14F-4D97-AF65-F5344CB8AC3E}">
        <p14:creationId xmlns:p14="http://schemas.microsoft.com/office/powerpoint/2010/main" val="11325815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fltVal val="0"/>
                                          </p:val>
                                        </p:tav>
                                        <p:tav tm="100000">
                                          <p:val>
                                            <p:strVal val="#ppt_w"/>
                                          </p:val>
                                        </p:tav>
                                      </p:tavLst>
                                    </p:anim>
                                    <p:anim calcmode="lin" valueType="num">
                                      <p:cBhvr>
                                        <p:cTn id="8" dur="500" fill="hold"/>
                                        <p:tgtEl>
                                          <p:spTgt spid="7175"/>
                                        </p:tgtEl>
                                        <p:attrNameLst>
                                          <p:attrName>ppt_h</p:attrName>
                                        </p:attrNameLst>
                                      </p:cBhvr>
                                      <p:tavLst>
                                        <p:tav tm="0">
                                          <p:val>
                                            <p:fltVal val="0"/>
                                          </p:val>
                                        </p:tav>
                                        <p:tav tm="100000">
                                          <p:val>
                                            <p:strVal val="#ppt_h"/>
                                          </p:val>
                                        </p:tav>
                                      </p:tavLst>
                                    </p:anim>
                                    <p:animEffect transition="in" filter="fade">
                                      <p:cBhvr>
                                        <p:cTn id="9" dur="500"/>
                                        <p:tgtEl>
                                          <p:spTgt spid="71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6" name="Rectangle 8"/>
          <p:cNvSpPr>
            <a:spLocks/>
          </p:cNvSpPr>
          <p:nvPr/>
        </p:nvSpPr>
        <p:spPr bwMode="auto">
          <a:xfrm>
            <a:off x="179388" y="1924050"/>
            <a:ext cx="3024187"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a:latin typeface="Helvetica Neue" charset="0"/>
                <a:cs typeface="Helvetica Neue" charset="0"/>
                <a:sym typeface="Helvetica Neue" charset="0"/>
              </a:rPr>
              <a:t>Background</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06501"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990389" y="104545"/>
            <a:ext cx="5163222"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Historical </a:t>
            </a:r>
            <a:r>
              <a:rPr lang="en-US" sz="3600" b="1" dirty="0" smtClean="0">
                <a:latin typeface="Open Sans"/>
                <a:ea typeface="Times New Roman"/>
                <a:cs typeface="Gill Sans"/>
              </a:rPr>
              <a:t>Context</a:t>
            </a:r>
            <a:endParaRPr lang="en-CA" sz="3600" dirty="0">
              <a:latin typeface="Book Antiqua"/>
              <a:ea typeface="Times New Roman"/>
              <a:cs typeface="Times New Roman"/>
            </a:endParaRPr>
          </a:p>
        </p:txBody>
      </p:sp>
      <p:sp>
        <p:nvSpPr>
          <p:cNvPr id="20" name="Rectangle 7"/>
          <p:cNvSpPr>
            <a:spLocks/>
          </p:cNvSpPr>
          <p:nvPr/>
        </p:nvSpPr>
        <p:spPr bwMode="auto">
          <a:xfrm>
            <a:off x="3923928" y="1419622"/>
            <a:ext cx="5041331" cy="2954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rPr>
              <a:t>The </a:t>
            </a:r>
            <a:r>
              <a:rPr lang="en-US" sz="2400" b="1" dirty="0">
                <a:latin typeface="Helvetica Neue"/>
                <a:cs typeface="Helvetica Neue"/>
              </a:rPr>
              <a:t>main theme </a:t>
            </a:r>
            <a:r>
              <a:rPr lang="en-US" sz="2400" b="1" dirty="0">
                <a:latin typeface="Helvetica Neue Light"/>
              </a:rPr>
              <a:t>of the book is that for the church, things would </a:t>
            </a:r>
            <a:r>
              <a:rPr lang="en-US" sz="2400" b="1" u="sng" dirty="0">
                <a:latin typeface="Helvetica Neue"/>
                <a:cs typeface="Helvetica Neue"/>
              </a:rPr>
              <a:t>get worse</a:t>
            </a:r>
            <a:r>
              <a:rPr lang="en-US" sz="2400" b="1" dirty="0">
                <a:latin typeface="Helvetica Neue"/>
                <a:cs typeface="Helvetica Neue"/>
              </a:rPr>
              <a:t> </a:t>
            </a:r>
            <a:r>
              <a:rPr lang="en-US" sz="2400" b="1" dirty="0">
                <a:latin typeface="Helvetica Neue Light"/>
              </a:rPr>
              <a:t>before they got better (6:9-11). But the good news is that God is in control of all things (1:17-20) and judgment will be poured out on those who have afflicted God’s people</a:t>
            </a:r>
            <a:r>
              <a:rPr lang="en-US" sz="2400" b="1" dirty="0" smtClean="0">
                <a:latin typeface="Helvetica Neue Light"/>
              </a:rPr>
              <a:t>.</a:t>
            </a:r>
            <a:endParaRPr lang="en-US" sz="2400" b="1" dirty="0">
              <a:latin typeface="Helvetica Neue Light"/>
              <a:cs typeface="Helvetica Neue" charset="0"/>
              <a:sym typeface="Helvetica Neue" charset="0"/>
            </a:endParaRPr>
          </a:p>
        </p:txBody>
      </p:sp>
    </p:spTree>
    <p:extLst>
      <p:ext uri="{BB962C8B-B14F-4D97-AF65-F5344CB8AC3E}">
        <p14:creationId xmlns:p14="http://schemas.microsoft.com/office/powerpoint/2010/main" val="26038732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995936" y="3579862"/>
            <a:ext cx="5292726" cy="110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smtClean="0">
                <a:latin typeface="Helvetica Neue Light"/>
                <a:cs typeface="Helvetica Neue" charset="0"/>
                <a:sym typeface="Helvetica Neue" charset="0"/>
              </a:rPr>
              <a:t>Think </a:t>
            </a:r>
            <a:r>
              <a:rPr lang="en-US" sz="2400" b="1" u="sng" dirty="0">
                <a:latin typeface="Helvetica Neue"/>
                <a:cs typeface="Helvetica Neue"/>
                <a:sym typeface="Helvetica Neue" charset="0"/>
              </a:rPr>
              <a:t>paragraphs</a:t>
            </a:r>
            <a:r>
              <a:rPr lang="en-US" sz="2400" b="1" dirty="0">
                <a:latin typeface="Helvetica Neue Light"/>
                <a:cs typeface="Helvetica Neue" charset="0"/>
                <a:sym typeface="Helvetica Neue" charset="0"/>
              </a:rPr>
              <a:t> because every paragraph is a building block for the whole argument. </a:t>
            </a:r>
          </a:p>
        </p:txBody>
      </p:sp>
      <p:sp>
        <p:nvSpPr>
          <p:cNvPr id="7176" name="Rectangle 8"/>
          <p:cNvSpPr>
            <a:spLocks/>
          </p:cNvSpPr>
          <p:nvPr/>
        </p:nvSpPr>
        <p:spPr bwMode="auto">
          <a:xfrm>
            <a:off x="179388" y="1924050"/>
            <a:ext cx="3024187"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a:latin typeface="Helvetica Neue" charset="0"/>
                <a:cs typeface="Helvetica Neue" charset="0"/>
                <a:sym typeface="Helvetica Neue" charset="0"/>
              </a:rPr>
              <a:t>What is being said</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10597"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2181322" y="104545"/>
            <a:ext cx="4781357"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Literary Context </a:t>
            </a:r>
            <a:endParaRPr lang="en-CA" sz="3600" dirty="0">
              <a:latin typeface="Book Antiqua"/>
              <a:ea typeface="Times New Roman"/>
              <a:cs typeface="Times New Roman"/>
            </a:endParaRPr>
          </a:p>
        </p:txBody>
      </p:sp>
      <p:sp>
        <p:nvSpPr>
          <p:cNvPr id="8" name="Rectangle 7"/>
          <p:cNvSpPr>
            <a:spLocks/>
          </p:cNvSpPr>
          <p:nvPr/>
        </p:nvSpPr>
        <p:spPr bwMode="auto">
          <a:xfrm>
            <a:off x="3995936" y="1373163"/>
            <a:ext cx="4896544" cy="1846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smtClean="0">
                <a:latin typeface="Helvetica Neue Light"/>
                <a:cs typeface="Helvetica Neue" charset="0"/>
                <a:sym typeface="Helvetica Neue" charset="0"/>
              </a:rPr>
              <a:t>It </a:t>
            </a:r>
            <a:r>
              <a:rPr lang="en-US" sz="2400" b="1" dirty="0">
                <a:latin typeface="Helvetica Neue Light"/>
                <a:cs typeface="Helvetica Neue" charset="0"/>
                <a:sym typeface="Helvetica Neue" charset="0"/>
              </a:rPr>
              <a:t>is </a:t>
            </a:r>
            <a:r>
              <a:rPr lang="en-US" sz="2400" b="1" dirty="0" smtClean="0">
                <a:latin typeface="Helvetica Neue Light"/>
                <a:cs typeface="Helvetica Neue" charset="0"/>
                <a:sym typeface="Helvetica Neue" charset="0"/>
              </a:rPr>
              <a:t>important </a:t>
            </a:r>
            <a:r>
              <a:rPr lang="en-US" sz="2400" b="1" dirty="0">
                <a:latin typeface="Helvetica Neue Light"/>
                <a:cs typeface="Helvetica Neue" charset="0"/>
                <a:sym typeface="Helvetica Neue" charset="0"/>
              </a:rPr>
              <a:t>not only to wrestle </a:t>
            </a:r>
            <a:r>
              <a:rPr lang="en-US" sz="2400" b="1" dirty="0" smtClean="0">
                <a:latin typeface="Helvetica Neue Light"/>
                <a:cs typeface="Helvetica Neue" charset="0"/>
                <a:sym typeface="Helvetica Neue" charset="0"/>
              </a:rPr>
              <a:t>with </a:t>
            </a:r>
            <a:r>
              <a:rPr lang="en-US" sz="2400" b="1" dirty="0">
                <a:latin typeface="Helvetica Neue Light"/>
                <a:cs typeface="Helvetica Neue" charset="0"/>
                <a:sym typeface="Helvetica Neue" charset="0"/>
              </a:rPr>
              <a:t>the background and meaning of the images but also to ask how this particular vision functions in </a:t>
            </a:r>
            <a:r>
              <a:rPr lang="en-US" sz="2400" b="1" u="sng" dirty="0">
                <a:latin typeface="Helvetica Neue"/>
                <a:cs typeface="Helvetica Neue"/>
                <a:sym typeface="Helvetica Neue" charset="0"/>
              </a:rPr>
              <a:t>the book as a whole</a:t>
            </a:r>
            <a:r>
              <a:rPr lang="en-US" sz="2400" b="1" dirty="0" smtClean="0">
                <a:latin typeface="Helvetica Neue Light"/>
                <a:cs typeface="Helvetica Neue" charset="0"/>
                <a:sym typeface="Helvetica Neue" charset="0"/>
              </a:rPr>
              <a:t>.</a:t>
            </a:r>
            <a:endParaRPr lang="en-US" sz="2400" b="1" dirty="0">
              <a:latin typeface="Helvetica Neue Light"/>
              <a:cs typeface="Helvetica Neue" charset="0"/>
              <a:sym typeface="Helvetica Neue"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1000" fill="hold"/>
                                        <p:tgtEl>
                                          <p:spTgt spid="7176"/>
                                        </p:tgtEl>
                                        <p:attrNameLst>
                                          <p:attrName>ppt_x</p:attrName>
                                        </p:attrNameLst>
                                      </p:cBhvr>
                                      <p:tavLst>
                                        <p:tav tm="0">
                                          <p:val>
                                            <p:strVal val="0-#ppt_w/2"/>
                                          </p:val>
                                        </p:tav>
                                        <p:tav tm="100000">
                                          <p:val>
                                            <p:strVal val="#ppt_x"/>
                                          </p:val>
                                        </p:tav>
                                      </p:tavLst>
                                    </p:anim>
                                    <p:anim calcmode="lin" valueType="num">
                                      <p:cBhvr additive="base">
                                        <p:cTn id="8" dur="1000" fill="hold"/>
                                        <p:tgtEl>
                                          <p:spTgt spid="71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175"/>
                                        </p:tgtEl>
                                        <p:attrNameLst>
                                          <p:attrName>style.visibility</p:attrName>
                                        </p:attrNameLst>
                                      </p:cBhvr>
                                      <p:to>
                                        <p:strVal val="visible"/>
                                      </p:to>
                                    </p:set>
                                    <p:anim calcmode="lin" valueType="num">
                                      <p:cBhvr>
                                        <p:cTn id="20" dur="500" fill="hold"/>
                                        <p:tgtEl>
                                          <p:spTgt spid="7175"/>
                                        </p:tgtEl>
                                        <p:attrNameLst>
                                          <p:attrName>ppt_w</p:attrName>
                                        </p:attrNameLst>
                                      </p:cBhvr>
                                      <p:tavLst>
                                        <p:tav tm="0">
                                          <p:val>
                                            <p:fltVal val="0"/>
                                          </p:val>
                                        </p:tav>
                                        <p:tav tm="100000">
                                          <p:val>
                                            <p:strVal val="#ppt_w"/>
                                          </p:val>
                                        </p:tav>
                                      </p:tavLst>
                                    </p:anim>
                                    <p:anim calcmode="lin" valueType="num">
                                      <p:cBhvr>
                                        <p:cTn id="21" dur="500" fill="hold"/>
                                        <p:tgtEl>
                                          <p:spTgt spid="7175"/>
                                        </p:tgtEl>
                                        <p:attrNameLst>
                                          <p:attrName>ppt_h</p:attrName>
                                        </p:attrNameLst>
                                      </p:cBhvr>
                                      <p:tavLst>
                                        <p:tav tm="0">
                                          <p:val>
                                            <p:fltVal val="0"/>
                                          </p:val>
                                        </p:tav>
                                        <p:tav tm="100000">
                                          <p:val>
                                            <p:strVal val="#ppt_h"/>
                                          </p:val>
                                        </p:tav>
                                      </p:tavLst>
                                    </p:anim>
                                    <p:animEffect transition="in" filter="fade">
                                      <p:cBhvr>
                                        <p:cTn id="22"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920" y="1347614"/>
            <a:ext cx="511321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smtClean="0">
                <a:latin typeface="Helvetica Neue Light"/>
                <a:cs typeface="Helvetica Neue" charset="0"/>
                <a:sym typeface="Helvetica Neue" charset="0"/>
              </a:rPr>
              <a:t>Like </a:t>
            </a:r>
            <a:r>
              <a:rPr lang="en-US" sz="2400" b="1" dirty="0">
                <a:latin typeface="Helvetica Neue Light"/>
                <a:cs typeface="Helvetica Neue" charset="0"/>
                <a:sym typeface="Helvetica Neue" charset="0"/>
              </a:rPr>
              <a:t>the prophets, Revelation speaks of things that are yet to be. From our point in history most of those events are in the past. </a:t>
            </a:r>
          </a:p>
        </p:txBody>
      </p:sp>
      <p:sp>
        <p:nvSpPr>
          <p:cNvPr id="7176" name="Rectangle 8"/>
          <p:cNvSpPr>
            <a:spLocks/>
          </p:cNvSpPr>
          <p:nvPr/>
        </p:nvSpPr>
        <p:spPr bwMode="auto">
          <a:xfrm>
            <a:off x="179388" y="1924050"/>
            <a:ext cx="3024187" cy="166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smtClean="0">
                <a:latin typeface="Helvetica Neue" charset="0"/>
                <a:cs typeface="Helvetica Neue" charset="0"/>
                <a:sym typeface="Helvetica Neue" charset="0"/>
              </a:rPr>
              <a:t>How God’s Word applies to us today</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10597"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528837" y="104545"/>
            <a:ext cx="6086326"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a:t>
            </a:r>
            <a:r>
              <a:rPr lang="en-US" sz="3600" b="1" dirty="0" smtClean="0">
                <a:latin typeface="Open Sans"/>
                <a:ea typeface="Times New Roman"/>
                <a:cs typeface="Gill Sans"/>
              </a:rPr>
              <a:t>Application Questions</a:t>
            </a:r>
            <a:endParaRPr lang="en-CA" sz="3600" dirty="0">
              <a:latin typeface="Book Antiqua"/>
              <a:ea typeface="Times New Roman"/>
              <a:cs typeface="Times New Roman"/>
            </a:endParaRPr>
          </a:p>
        </p:txBody>
      </p:sp>
      <p:sp>
        <p:nvSpPr>
          <p:cNvPr id="8" name="Rectangle 7"/>
          <p:cNvSpPr>
            <a:spLocks/>
          </p:cNvSpPr>
          <p:nvPr/>
        </p:nvSpPr>
        <p:spPr bwMode="auto">
          <a:xfrm>
            <a:off x="3851920" y="3435846"/>
            <a:ext cx="511321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“Yes, I am coming soon.” Amen. Come, Lord Jesus. The grace of the Lord Jesus be with God’s people. </a:t>
            </a:r>
            <a:r>
              <a:rPr lang="en-US" sz="2400" b="1" dirty="0" smtClean="0">
                <a:latin typeface="Helvetica Neue Light"/>
                <a:cs typeface="Helvetica Neue" charset="0"/>
                <a:sym typeface="Helvetica Neue" charset="0"/>
              </a:rPr>
              <a:t> Amen</a:t>
            </a:r>
            <a:r>
              <a:rPr lang="en-US" sz="2400" b="1" dirty="0">
                <a:latin typeface="Helvetica Neue Light"/>
                <a:cs typeface="Helvetica Neue" charset="0"/>
                <a:sym typeface="Helvetica Neue" charset="0"/>
              </a:rPr>
              <a:t>. </a:t>
            </a:r>
            <a:r>
              <a:rPr lang="en-US" sz="2400" b="1" baseline="-25000" dirty="0" smtClean="0">
                <a:latin typeface="Helvetica Neue Light"/>
                <a:cs typeface="Helvetica Neue" charset="0"/>
                <a:sym typeface="Helvetica Neue" charset="0"/>
              </a:rPr>
              <a:t>NIV</a:t>
            </a:r>
            <a:endParaRPr lang="en-US" sz="2400" b="1" baseline="-25000" dirty="0">
              <a:latin typeface="Helvetica Neue Light"/>
              <a:cs typeface="Helvetica Neue" charset="0"/>
              <a:sym typeface="Helvetica Neue" charset="0"/>
            </a:endParaRPr>
          </a:p>
        </p:txBody>
      </p:sp>
    </p:spTree>
    <p:extLst>
      <p:ext uri="{BB962C8B-B14F-4D97-AF65-F5344CB8AC3E}">
        <p14:creationId xmlns:p14="http://schemas.microsoft.com/office/powerpoint/2010/main" val="547465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1000" fill="hold"/>
                                        <p:tgtEl>
                                          <p:spTgt spid="7176"/>
                                        </p:tgtEl>
                                        <p:attrNameLst>
                                          <p:attrName>ppt_x</p:attrName>
                                        </p:attrNameLst>
                                      </p:cBhvr>
                                      <p:tavLst>
                                        <p:tav tm="0">
                                          <p:val>
                                            <p:strVal val="0-#ppt_w/2"/>
                                          </p:val>
                                        </p:tav>
                                        <p:tav tm="100000">
                                          <p:val>
                                            <p:strVal val="#ppt_x"/>
                                          </p:val>
                                        </p:tav>
                                      </p:tavLst>
                                    </p:anim>
                                    <p:anim calcmode="lin" valueType="num">
                                      <p:cBhvr additive="base">
                                        <p:cTn id="8" dur="1000" fill="hold"/>
                                        <p:tgtEl>
                                          <p:spTgt spid="71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175"/>
                                        </p:tgtEl>
                                        <p:attrNameLst>
                                          <p:attrName>style.visibility</p:attrName>
                                        </p:attrNameLst>
                                      </p:cBhvr>
                                      <p:to>
                                        <p:strVal val="visible"/>
                                      </p:to>
                                    </p:set>
                                    <p:anim calcmode="lin" valueType="num">
                                      <p:cBhvr>
                                        <p:cTn id="13" dur="500" fill="hold"/>
                                        <p:tgtEl>
                                          <p:spTgt spid="7175"/>
                                        </p:tgtEl>
                                        <p:attrNameLst>
                                          <p:attrName>ppt_w</p:attrName>
                                        </p:attrNameLst>
                                      </p:cBhvr>
                                      <p:tavLst>
                                        <p:tav tm="0">
                                          <p:val>
                                            <p:fltVal val="0"/>
                                          </p:val>
                                        </p:tav>
                                        <p:tav tm="100000">
                                          <p:val>
                                            <p:strVal val="#ppt_w"/>
                                          </p:val>
                                        </p:tav>
                                      </p:tavLst>
                                    </p:anim>
                                    <p:anim calcmode="lin" valueType="num">
                                      <p:cBhvr>
                                        <p:cTn id="14" dur="500" fill="hold"/>
                                        <p:tgtEl>
                                          <p:spTgt spid="7175"/>
                                        </p:tgtEl>
                                        <p:attrNameLst>
                                          <p:attrName>ppt_h</p:attrName>
                                        </p:attrNameLst>
                                      </p:cBhvr>
                                      <p:tavLst>
                                        <p:tav tm="0">
                                          <p:val>
                                            <p:fltVal val="0"/>
                                          </p:val>
                                        </p:tav>
                                        <p:tav tm="100000">
                                          <p:val>
                                            <p:strVal val="#ppt_h"/>
                                          </p:val>
                                        </p:tav>
                                      </p:tavLst>
                                    </p:anim>
                                    <p:animEffect transition="in" filter="fade">
                                      <p:cBhvr>
                                        <p:cTn id="15" dur="500"/>
                                        <p:tgtEl>
                                          <p:spTgt spid="717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920" y="1851670"/>
            <a:ext cx="5113214" cy="1846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Although it was not written with the 21st century people in mind, it is still very relevant since our </a:t>
            </a:r>
            <a:r>
              <a:rPr lang="en-US" sz="2400" b="1" u="sng" dirty="0" smtClean="0">
                <a:latin typeface="Helvetica Neue"/>
                <a:cs typeface="Helvetica Neue"/>
                <a:sym typeface="Helvetica Neue" charset="0"/>
              </a:rPr>
              <a:t>situation</a:t>
            </a:r>
            <a:r>
              <a:rPr lang="en-US" sz="2400" b="1" dirty="0" smtClean="0">
                <a:latin typeface="Helvetica Neue Light"/>
                <a:cs typeface="Helvetica Neue" charset="0"/>
                <a:sym typeface="Helvetica Neue" charset="0"/>
              </a:rPr>
              <a:t> </a:t>
            </a:r>
            <a:r>
              <a:rPr lang="en-US" sz="2400" b="1" dirty="0">
                <a:latin typeface="Helvetica Neue Light"/>
                <a:cs typeface="Helvetica Neue" charset="0"/>
                <a:sym typeface="Helvetica Neue" charset="0"/>
              </a:rPr>
              <a:t>as Christians are not foreign to what they had experienced. </a:t>
            </a:r>
          </a:p>
        </p:txBody>
      </p:sp>
      <p:sp>
        <p:nvSpPr>
          <p:cNvPr id="7176" name="Rectangle 8"/>
          <p:cNvSpPr>
            <a:spLocks/>
          </p:cNvSpPr>
          <p:nvPr/>
        </p:nvSpPr>
        <p:spPr bwMode="auto">
          <a:xfrm>
            <a:off x="179388" y="1924050"/>
            <a:ext cx="3024187" cy="166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smtClean="0">
                <a:latin typeface="Helvetica Neue" charset="0"/>
                <a:cs typeface="Helvetica Neue" charset="0"/>
                <a:sym typeface="Helvetica Neue" charset="0"/>
              </a:rPr>
              <a:t>How God’s Word applies to us today</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10597"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528837" y="104545"/>
            <a:ext cx="6086326"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a:t>
            </a:r>
            <a:r>
              <a:rPr lang="en-US" sz="3600" b="1" dirty="0" smtClean="0">
                <a:latin typeface="Open Sans"/>
                <a:ea typeface="Times New Roman"/>
                <a:cs typeface="Gill Sans"/>
              </a:rPr>
              <a:t>Application Questions</a:t>
            </a:r>
            <a:endParaRPr lang="en-CA" sz="3600" dirty="0">
              <a:latin typeface="Book Antiqua"/>
              <a:ea typeface="Times New Roman"/>
              <a:cs typeface="Times New Roman"/>
            </a:endParaRPr>
          </a:p>
        </p:txBody>
      </p:sp>
    </p:spTree>
    <p:extLst>
      <p:ext uri="{BB962C8B-B14F-4D97-AF65-F5344CB8AC3E}">
        <p14:creationId xmlns:p14="http://schemas.microsoft.com/office/powerpoint/2010/main" val="39612592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fltVal val="0"/>
                                          </p:val>
                                        </p:tav>
                                        <p:tav tm="100000">
                                          <p:val>
                                            <p:strVal val="#ppt_w"/>
                                          </p:val>
                                        </p:tav>
                                      </p:tavLst>
                                    </p:anim>
                                    <p:anim calcmode="lin" valueType="num">
                                      <p:cBhvr>
                                        <p:cTn id="8" dur="500" fill="hold"/>
                                        <p:tgtEl>
                                          <p:spTgt spid="7175"/>
                                        </p:tgtEl>
                                        <p:attrNameLst>
                                          <p:attrName>ppt_h</p:attrName>
                                        </p:attrNameLst>
                                      </p:cBhvr>
                                      <p:tavLst>
                                        <p:tav tm="0">
                                          <p:val>
                                            <p:fltVal val="0"/>
                                          </p:val>
                                        </p:tav>
                                        <p:tav tm="100000">
                                          <p:val>
                                            <p:strVal val="#ppt_h"/>
                                          </p:val>
                                        </p:tav>
                                      </p:tavLst>
                                    </p:anim>
                                    <p:animEffect transition="in" filter="fade">
                                      <p:cBhvr>
                                        <p:cTn id="9"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920" y="1563638"/>
            <a:ext cx="511321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342900" indent="-342900" defTabSz="309523" hangingPunct="0">
              <a:buFont typeface="Arial"/>
              <a:buChar char="•"/>
              <a:defRPr/>
            </a:pPr>
            <a:r>
              <a:rPr lang="en-US" sz="2400" b="1" dirty="0">
                <a:latin typeface="Helvetica Neue Light"/>
                <a:cs typeface="Helvetica Neue" charset="0"/>
                <a:sym typeface="Helvetica Neue" charset="0"/>
              </a:rPr>
              <a:t>Jürgen </a:t>
            </a:r>
            <a:r>
              <a:rPr lang="en-US" sz="2400" b="1" dirty="0" err="1">
                <a:latin typeface="Helvetica Neue Light"/>
                <a:cs typeface="Helvetica Neue" charset="0"/>
                <a:sym typeface="Helvetica Neue" charset="0"/>
              </a:rPr>
              <a:t>Moltmann</a:t>
            </a:r>
            <a:r>
              <a:rPr lang="en-US" sz="2400" b="1" dirty="0">
                <a:latin typeface="Helvetica Neue Light"/>
                <a:cs typeface="Helvetica Neue" charset="0"/>
                <a:sym typeface="Helvetica Neue" charset="0"/>
              </a:rPr>
              <a:t>, a German Reformed theologian, talks about the </a:t>
            </a:r>
            <a:r>
              <a:rPr lang="en-US" sz="2400" dirty="0">
                <a:latin typeface="Helvetica Neue Medium"/>
                <a:cs typeface="Helvetica Neue Medium"/>
                <a:sym typeface="Helvetica Neue" charset="0"/>
              </a:rPr>
              <a:t>three-fold coming </a:t>
            </a:r>
            <a:r>
              <a:rPr lang="en-US" sz="2400" b="1" dirty="0">
                <a:latin typeface="Helvetica Neue Light"/>
                <a:cs typeface="Helvetica Neue" charset="0"/>
                <a:sym typeface="Helvetica Neue" charset="0"/>
              </a:rPr>
              <a:t>of Christ: </a:t>
            </a:r>
            <a:r>
              <a:rPr lang="en-US" sz="2400" b="1" i="1" dirty="0" smtClean="0">
                <a:latin typeface="Helvetica Neue Light"/>
                <a:cs typeface="Helvetica Neue" charset="0"/>
                <a:sym typeface="Helvetica Neue" charset="0"/>
              </a:rPr>
              <a:t>“Christ </a:t>
            </a:r>
            <a:r>
              <a:rPr lang="en-US" sz="2400" b="1" i="1" dirty="0">
                <a:latin typeface="Helvetica Neue Light"/>
                <a:cs typeface="Helvetica Neue" charset="0"/>
                <a:sym typeface="Helvetica Neue" charset="0"/>
              </a:rPr>
              <a:t>came in the flesh, He then comes in the Spirit and He shall come in glory</a:t>
            </a:r>
            <a:r>
              <a:rPr lang="en-US" sz="2400" b="1" i="1" dirty="0" smtClean="0">
                <a:latin typeface="Helvetica Neue Light"/>
                <a:cs typeface="Helvetica Neue" charset="0"/>
                <a:sym typeface="Helvetica Neue" charset="0"/>
              </a:rPr>
              <a:t>.”</a:t>
            </a:r>
            <a:endParaRPr lang="en-US" sz="2400" b="1" i="1" dirty="0">
              <a:latin typeface="Helvetica Neue Light"/>
              <a:cs typeface="Helvetica Neue" charset="0"/>
              <a:sym typeface="Helvetica Neue" charset="0"/>
            </a:endParaRPr>
          </a:p>
        </p:txBody>
      </p:sp>
      <p:sp>
        <p:nvSpPr>
          <p:cNvPr id="7176" name="Rectangle 8"/>
          <p:cNvSpPr>
            <a:spLocks/>
          </p:cNvSpPr>
          <p:nvPr/>
        </p:nvSpPr>
        <p:spPr bwMode="auto">
          <a:xfrm>
            <a:off x="179388" y="1924050"/>
            <a:ext cx="3024187" cy="166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smtClean="0">
                <a:latin typeface="Helvetica Neue" charset="0"/>
                <a:cs typeface="Helvetica Neue" charset="0"/>
                <a:sym typeface="Helvetica Neue" charset="0"/>
              </a:rPr>
              <a:t>How God’s Word applies to us today</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10597"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8" name="Rectangle 17"/>
          <p:cNvSpPr>
            <a:spLocks/>
          </p:cNvSpPr>
          <p:nvPr/>
        </p:nvSpPr>
        <p:spPr bwMode="auto">
          <a:xfrm>
            <a:off x="1528837" y="104545"/>
            <a:ext cx="6086326"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a:t>
            </a:r>
            <a:r>
              <a:rPr lang="en-US" sz="3600" b="1" dirty="0" smtClean="0">
                <a:latin typeface="Open Sans"/>
                <a:ea typeface="Times New Roman"/>
                <a:cs typeface="Gill Sans"/>
              </a:rPr>
              <a:t>Application Questions</a:t>
            </a:r>
            <a:endParaRPr lang="en-CA" sz="3600" dirty="0">
              <a:latin typeface="Book Antiqua"/>
              <a:ea typeface="Times New Roman"/>
              <a:cs typeface="Times New Roman"/>
            </a:endParaRPr>
          </a:p>
        </p:txBody>
      </p:sp>
    </p:spTree>
    <p:extLst>
      <p:ext uri="{BB962C8B-B14F-4D97-AF65-F5344CB8AC3E}">
        <p14:creationId xmlns:p14="http://schemas.microsoft.com/office/powerpoint/2010/main" val="41551707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fltVal val="0"/>
                                          </p:val>
                                        </p:tav>
                                        <p:tav tm="100000">
                                          <p:val>
                                            <p:strVal val="#ppt_w"/>
                                          </p:val>
                                        </p:tav>
                                      </p:tavLst>
                                    </p:anim>
                                    <p:anim calcmode="lin" valueType="num">
                                      <p:cBhvr>
                                        <p:cTn id="8" dur="500" fill="hold"/>
                                        <p:tgtEl>
                                          <p:spTgt spid="7175"/>
                                        </p:tgtEl>
                                        <p:attrNameLst>
                                          <p:attrName>ppt_h</p:attrName>
                                        </p:attrNameLst>
                                      </p:cBhvr>
                                      <p:tavLst>
                                        <p:tav tm="0">
                                          <p:val>
                                            <p:fltVal val="0"/>
                                          </p:val>
                                        </p:tav>
                                        <p:tav tm="100000">
                                          <p:val>
                                            <p:strVal val="#ppt_h"/>
                                          </p:val>
                                        </p:tav>
                                      </p:tavLst>
                                    </p:anim>
                                    <p:animEffect transition="in" filter="fade">
                                      <p:cBhvr>
                                        <p:cTn id="9"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7"/>
          <p:cNvSpPr>
            <a:spLocks/>
          </p:cNvSpPr>
          <p:nvPr/>
        </p:nvSpPr>
        <p:spPr bwMode="auto">
          <a:xfrm>
            <a:off x="3851920" y="2211710"/>
            <a:ext cx="5113214" cy="110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r>
              <a:rPr lang="en-CA" sz="2400" dirty="0"/>
              <a:t>Revelation reveals that the world is not heading towards a hopeless end but rather towards an </a:t>
            </a:r>
            <a:r>
              <a:rPr lang="en-US" sz="2400" b="1" u="sng" dirty="0" smtClean="0">
                <a:latin typeface="Helvetica Neue"/>
                <a:cs typeface="Helvetica Neue"/>
              </a:rPr>
              <a:t>endless hope</a:t>
            </a:r>
            <a:r>
              <a:rPr lang="en-CA" sz="2400" dirty="0" smtClean="0"/>
              <a:t>.</a:t>
            </a:r>
            <a:endParaRPr lang="en-CA" sz="2400" dirty="0"/>
          </a:p>
        </p:txBody>
      </p:sp>
      <p:sp>
        <p:nvSpPr>
          <p:cNvPr id="7176" name="Rectangle 8"/>
          <p:cNvSpPr>
            <a:spLocks/>
          </p:cNvSpPr>
          <p:nvPr/>
        </p:nvSpPr>
        <p:spPr bwMode="auto">
          <a:xfrm>
            <a:off x="179388" y="1924050"/>
            <a:ext cx="3024187" cy="166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309523" hangingPunct="0">
              <a:defRPr/>
            </a:pPr>
            <a:r>
              <a:rPr lang="en-US" sz="3600" b="1" dirty="0" smtClean="0">
                <a:latin typeface="Helvetica Neue" charset="0"/>
                <a:cs typeface="Helvetica Neue" charset="0"/>
                <a:sym typeface="Helvetica Neue" charset="0"/>
              </a:rPr>
              <a:t>How God’s Word applies to us today</a:t>
            </a:r>
            <a:endParaRPr lang="en-US" sz="3600" dirty="0">
              <a:cs typeface="Helvetica Light" charset="0"/>
            </a:endParaRPr>
          </a:p>
        </p:txBody>
      </p:sp>
      <p:sp>
        <p:nvSpPr>
          <p:cNvPr id="7177" name="Rectangle 9"/>
          <p:cNvSpPr>
            <a:spLocks/>
          </p:cNvSpPr>
          <p:nvPr/>
        </p:nvSpPr>
        <p:spPr bwMode="auto">
          <a:xfrm>
            <a:off x="1919288" y="1385888"/>
            <a:ext cx="79851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523" hangingPunct="0">
              <a:defRPr/>
            </a:pPr>
            <a:r>
              <a:rPr lang="en-US" sz="1500">
                <a:solidFill>
                  <a:srgbClr val="FFFFFF"/>
                </a:solidFill>
                <a:latin typeface="Helvetica Neue Light" charset="0"/>
                <a:cs typeface="Helvetica Neue Light" charset="0"/>
                <a:sym typeface="Helvetica Neue Light" charset="0"/>
              </a:rPr>
              <a:t>HEX</a:t>
            </a:r>
          </a:p>
          <a:p>
            <a:pPr algn="ctr" defTabSz="309523" hangingPunct="0">
              <a:defRPr/>
            </a:pPr>
            <a:r>
              <a:rPr lang="en-US" sz="1500">
                <a:solidFill>
                  <a:srgbClr val="FFFFFF"/>
                </a:solidFill>
                <a:latin typeface="Helvetica Neue Light" charset="0"/>
                <a:cs typeface="Helvetica Neue Light" charset="0"/>
                <a:sym typeface="Helvetica Neue Light" charset="0"/>
              </a:rPr>
              <a:t>#4E0E05</a:t>
            </a:r>
            <a:endParaRPr lang="en-US">
              <a:cs typeface="Helvetica Light" charset="0"/>
            </a:endParaRPr>
          </a:p>
        </p:txBody>
      </p:sp>
      <p:sp>
        <p:nvSpPr>
          <p:cNvPr id="7182" name="Line 14"/>
          <p:cNvSpPr>
            <a:spLocks noChangeShapeType="1"/>
          </p:cNvSpPr>
          <p:nvPr/>
        </p:nvSpPr>
        <p:spPr bwMode="auto">
          <a:xfrm flipH="1">
            <a:off x="3508375" y="-47625"/>
            <a:ext cx="0" cy="5441950"/>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523" hangingPunct="0">
              <a:defRPr/>
            </a:pPr>
            <a:endParaRPr lang="en-US" sz="1200">
              <a:cs typeface="Helvetica Light" charset="0"/>
            </a:endParaRPr>
          </a:p>
        </p:txBody>
      </p:sp>
      <p:sp>
        <p:nvSpPr>
          <p:cNvPr id="110597" name="Rectangle 16"/>
          <p:cNvSpPr>
            <a:spLocks/>
          </p:cNvSpPr>
          <p:nvPr/>
        </p:nvSpPr>
        <p:spPr bwMode="auto">
          <a:xfrm>
            <a:off x="-19050" y="-377825"/>
            <a:ext cx="9363075" cy="1249363"/>
          </a:xfrm>
          <a:prstGeom prst="rect">
            <a:avLst/>
          </a:prstGeom>
          <a:solidFill>
            <a:srgbClr val="E9D8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hangingPunct="0"/>
            <a:endParaRPr lang="en-US" sz="1200">
              <a:solidFill>
                <a:srgbClr val="4E0E05"/>
              </a:solidFill>
              <a:cs typeface="Helvetica Light" charset="0"/>
            </a:endParaRPr>
          </a:p>
        </p:txBody>
      </p:sp>
      <p:sp>
        <p:nvSpPr>
          <p:cNvPr id="7185" name="Rectangle 17"/>
          <p:cNvSpPr>
            <a:spLocks/>
          </p:cNvSpPr>
          <p:nvPr/>
        </p:nvSpPr>
        <p:spPr bwMode="auto">
          <a:xfrm>
            <a:off x="1528837" y="104545"/>
            <a:ext cx="6086326" cy="63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6320">
              <a:lnSpc>
                <a:spcPct val="110000"/>
              </a:lnSpc>
              <a:spcAft>
                <a:spcPts val="0"/>
              </a:spcAft>
              <a:defRPr/>
            </a:pPr>
            <a:r>
              <a:rPr lang="en-US" sz="3600" b="1" dirty="0">
                <a:latin typeface="Open Sans"/>
                <a:ea typeface="Times New Roman"/>
                <a:cs typeface="Gill Sans"/>
              </a:rPr>
              <a:t>The </a:t>
            </a:r>
            <a:r>
              <a:rPr lang="en-US" sz="3600" b="1" dirty="0" smtClean="0">
                <a:latin typeface="Open Sans"/>
                <a:ea typeface="Times New Roman"/>
                <a:cs typeface="Gill Sans"/>
              </a:rPr>
              <a:t>Application Questions</a:t>
            </a:r>
            <a:endParaRPr lang="en-CA" sz="3600" dirty="0">
              <a:latin typeface="Book Antiqua"/>
              <a:ea typeface="Times New Roman"/>
              <a:cs typeface="Times New Roman"/>
            </a:endParaRPr>
          </a:p>
        </p:txBody>
      </p:sp>
    </p:spTree>
    <p:extLst>
      <p:ext uri="{BB962C8B-B14F-4D97-AF65-F5344CB8AC3E}">
        <p14:creationId xmlns:p14="http://schemas.microsoft.com/office/powerpoint/2010/main" val="23791942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fltVal val="0"/>
                                          </p:val>
                                        </p:tav>
                                        <p:tav tm="100000">
                                          <p:val>
                                            <p:strVal val="#ppt_w"/>
                                          </p:val>
                                        </p:tav>
                                      </p:tavLst>
                                    </p:anim>
                                    <p:anim calcmode="lin" valueType="num">
                                      <p:cBhvr>
                                        <p:cTn id="8" dur="500" fill="hold"/>
                                        <p:tgtEl>
                                          <p:spTgt spid="7175"/>
                                        </p:tgtEl>
                                        <p:attrNameLst>
                                          <p:attrName>ppt_h</p:attrName>
                                        </p:attrNameLst>
                                      </p:cBhvr>
                                      <p:tavLst>
                                        <p:tav tm="0">
                                          <p:val>
                                            <p:fltVal val="0"/>
                                          </p:val>
                                        </p:tav>
                                        <p:tav tm="100000">
                                          <p:val>
                                            <p:strVal val="#ppt_h"/>
                                          </p:val>
                                        </p:tav>
                                      </p:tavLst>
                                    </p:anim>
                                    <p:animEffect transition="in" filter="fade">
                                      <p:cBhvr>
                                        <p:cTn id="9"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6350" y="1657350"/>
            <a:ext cx="9131300" cy="1016000"/>
          </a:xfrm>
        </p:spPr>
        <p:txBody>
          <a:bodyPr anchor="t"/>
          <a:lstStyle/>
          <a:p>
            <a:pPr defTabSz="261938" eaLnBrk="1"/>
            <a:r>
              <a:rPr lang="en-US" sz="6400" b="1">
                <a:solidFill>
                  <a:srgbClr val="1F497D"/>
                </a:solidFill>
                <a:latin typeface="Helvetica Neue" charset="0"/>
                <a:cs typeface="Helvetica Neue" charset="0"/>
                <a:sym typeface="Helvetica Neue" charset="0"/>
              </a:rPr>
              <a:t>THANK YOU!</a:t>
            </a:r>
            <a:endParaRPr lang="en-US" sz="700">
              <a:solidFill>
                <a:srgbClr val="1F497D"/>
              </a:solidFill>
              <a:latin typeface="Helvetica Neue" charset="0"/>
              <a:cs typeface="Helvetica Neue" charset="0"/>
              <a:sym typeface="Helvetica Neue" charset="0"/>
            </a:endParaRPr>
          </a:p>
        </p:txBody>
      </p:sp>
      <p:sp>
        <p:nvSpPr>
          <p:cNvPr id="23555" name="Line 3"/>
          <p:cNvSpPr>
            <a:spLocks noChangeShapeType="1"/>
          </p:cNvSpPr>
          <p:nvPr/>
        </p:nvSpPr>
        <p:spPr bwMode="auto">
          <a:xfrm flipH="1" flipV="1">
            <a:off x="1135063" y="2878138"/>
            <a:ext cx="6505575" cy="0"/>
          </a:xfrm>
          <a:prstGeom prst="line">
            <a:avLst/>
          </a:prstGeom>
          <a:noFill/>
          <a:ln w="25400" cap="rnd" cmpd="sng">
            <a:solidFill>
              <a:srgbClr val="1F497D"/>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83" hangingPunct="0">
              <a:defRPr/>
            </a:pPr>
            <a:endParaRPr lang="en-US" sz="1200">
              <a:cs typeface="Helvetica Light" charset="0"/>
            </a:endParaRPr>
          </a:p>
        </p:txBody>
      </p:sp>
      <p:sp>
        <p:nvSpPr>
          <p:cNvPr id="23556" name="Line 4"/>
          <p:cNvSpPr>
            <a:spLocks noChangeShapeType="1"/>
          </p:cNvSpPr>
          <p:nvPr/>
        </p:nvSpPr>
        <p:spPr bwMode="auto">
          <a:xfrm flipH="1" flipV="1">
            <a:off x="1135063" y="1452563"/>
            <a:ext cx="6505575" cy="0"/>
          </a:xfrm>
          <a:prstGeom prst="line">
            <a:avLst/>
          </a:prstGeom>
          <a:noFill/>
          <a:ln w="25400" cap="rnd" cmpd="sng">
            <a:solidFill>
              <a:schemeClr val="tx2"/>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83" hangingPunct="0">
              <a:defRPr/>
            </a:pPr>
            <a:endParaRPr lang="en-US" sz="1200">
              <a:cs typeface="Helvetica Light" charset="0"/>
            </a:endParaRPr>
          </a:p>
        </p:txBody>
      </p:sp>
      <p:sp>
        <p:nvSpPr>
          <p:cNvPr id="23559" name="Rectangle 7"/>
          <p:cNvSpPr>
            <a:spLocks/>
          </p:cNvSpPr>
          <p:nvPr/>
        </p:nvSpPr>
        <p:spPr bwMode="auto">
          <a:xfrm>
            <a:off x="4067175" y="4227513"/>
            <a:ext cx="25527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9050" tIns="19050" rIns="19050" bIns="19050" anchor="ctr">
            <a:spAutoFit/>
          </a:bodyPr>
          <a:lstStyle/>
          <a:p>
            <a:pPr algn="ctr" defTabSz="309483" hangingPunct="0">
              <a:defRPr/>
            </a:pPr>
            <a:r>
              <a:rPr lang="en-US" dirty="0" err="1">
                <a:solidFill>
                  <a:srgbClr val="1F497D"/>
                </a:solidFill>
                <a:latin typeface="Helvetica Neue" charset="0"/>
                <a:cs typeface="Helvetica Neue" charset="0"/>
                <a:sym typeface="Helvetica Neue" charset="0"/>
              </a:rPr>
              <a:t>www.thebiblegps.com</a:t>
            </a:r>
            <a:endParaRPr lang="en-US" dirty="0">
              <a:solidFill>
                <a:srgbClr val="1F497D"/>
              </a:solidFill>
              <a:latin typeface="Helvetica Neue" charset="0"/>
              <a:cs typeface="Helvetica Neue" charset="0"/>
              <a:sym typeface="Helvetica Neue" charset="0"/>
            </a:endParaRPr>
          </a:p>
        </p:txBody>
      </p:sp>
      <p:pic>
        <p:nvPicPr>
          <p:cNvPr id="96261" name="Picture 1" descr="Screen Shot 2018-02-22 at 12.18.1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363913"/>
            <a:ext cx="100806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6678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dirty="0">
              <a:solidFill>
                <a:srgbClr val="FFFFFF"/>
              </a:solidFill>
              <a:cs typeface="Helvetica Light" charset="0"/>
            </a:endParaRPr>
          </a:p>
        </p:txBody>
      </p:sp>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4483000"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t>You may find the book a bit overwhelming but that is quite normal to feel like that. </a:t>
            </a:r>
            <a:endParaRPr lang="en-CA" sz="2400" dirty="0"/>
          </a:p>
        </p:txBody>
      </p:sp>
      <p:sp>
        <p:nvSpPr>
          <p:cNvPr id="8" name="Rectangle 7"/>
          <p:cNvSpPr>
            <a:spLocks noChangeArrowheads="1"/>
          </p:cNvSpPr>
          <p:nvPr/>
        </p:nvSpPr>
        <p:spPr bwMode="auto">
          <a:xfrm>
            <a:off x="2699792" y="3147814"/>
            <a:ext cx="5544616"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CA" sz="2400" dirty="0">
                <a:latin typeface="Helvetica Light"/>
                <a:ea typeface="Times New Roman"/>
                <a:cs typeface="Helvetica Light"/>
              </a:rPr>
              <a:t>Part of our difficulty in reading Revelation is inherent in its origin in the visionary experiences of John</a:t>
            </a:r>
            <a:r>
              <a:rPr lang="en-CA" sz="2400" dirty="0">
                <a:latin typeface="Helvetica Light"/>
                <a:cs typeface="Helvetica Light"/>
              </a:rPr>
              <a:t> </a:t>
            </a:r>
            <a:endParaRPr lang="en-CA" sz="2400" dirty="0">
              <a:latin typeface="Helvetica Light"/>
              <a:cs typeface="Helvetica Light"/>
            </a:endParaRPr>
          </a:p>
        </p:txBody>
      </p:sp>
      <p:sp>
        <p:nvSpPr>
          <p:cNvPr id="14" name="Rectangle 3"/>
          <p:cNvSpPr>
            <a:spLocks noGrp="1" noChangeArrowheads="1"/>
          </p:cNvSpPr>
          <p:nvPr>
            <p:ph type="title"/>
          </p:nvPr>
        </p:nvSpPr>
        <p:spPr>
          <a:xfrm>
            <a:off x="2033588" y="708025"/>
            <a:ext cx="5580062" cy="601663"/>
          </a:xfrm>
        </p:spPr>
        <p:txBody>
          <a:bodyPr anchor="t"/>
          <a:lstStyle/>
          <a:p>
            <a:pPr defTabSz="309467" eaLnBrk="1">
              <a:defRPr/>
            </a:pPr>
            <a:r>
              <a:rPr lang="en-US" sz="3600" dirty="0">
                <a:solidFill>
                  <a:srgbClr val="FFFFFF"/>
                </a:solidFill>
                <a:latin typeface="Helvetica Neue Light"/>
                <a:cs typeface="Helvetica Neue Light"/>
              </a:rPr>
              <a:t>Introductory remarks </a:t>
            </a:r>
            <a:endParaRPr lang="en-US" sz="700" dirty="0">
              <a:solidFill>
                <a:srgbClr val="FFFFFF"/>
              </a:solidFill>
              <a:latin typeface="Helvetica Neue Light"/>
              <a:cs typeface="Helvetica Neue Light"/>
            </a:endParaRPr>
          </a:p>
        </p:txBody>
      </p:sp>
    </p:spTree>
    <p:custDataLst>
      <p:tags r:id="rId1"/>
    </p:custDataLst>
    <p:extLst>
      <p:ext uri="{BB962C8B-B14F-4D97-AF65-F5344CB8AC3E}">
        <p14:creationId xmlns:p14="http://schemas.microsoft.com/office/powerpoint/2010/main" val="5824805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dirty="0">
              <a:solidFill>
                <a:srgbClr val="FFFFFF"/>
              </a:solidFill>
              <a:cs typeface="Helvetica Light" charset="0"/>
            </a:endParaRPr>
          </a:p>
        </p:txBody>
      </p:sp>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4987056"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CA" sz="2400" dirty="0"/>
              <a:t>John saw </a:t>
            </a:r>
            <a:r>
              <a:rPr lang="en-CA" sz="2400" b="1" dirty="0"/>
              <a:t>indescribable visions</a:t>
            </a:r>
            <a:r>
              <a:rPr lang="en-CA" sz="2400" dirty="0"/>
              <a:t> of unseen divine realities.</a:t>
            </a:r>
            <a:r>
              <a:rPr lang="en-CA" sz="2400" dirty="0"/>
              <a:t> </a:t>
            </a:r>
            <a:endParaRPr lang="en-CA" sz="2400" dirty="0"/>
          </a:p>
        </p:txBody>
      </p:sp>
      <p:sp>
        <p:nvSpPr>
          <p:cNvPr id="8" name="Rectangle 7"/>
          <p:cNvSpPr>
            <a:spLocks noChangeArrowheads="1"/>
          </p:cNvSpPr>
          <p:nvPr/>
        </p:nvSpPr>
        <p:spPr bwMode="auto">
          <a:xfrm>
            <a:off x="2699792" y="2787774"/>
            <a:ext cx="5544616" cy="18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342900" indent="-342900">
              <a:buFont typeface="Arial"/>
              <a:buChar char="•"/>
            </a:pPr>
            <a:r>
              <a:rPr lang="en-CA" sz="2400" dirty="0"/>
              <a:t>He had no choice but to resort to the language and imagery of his cultural, religious, geographical, political, and literary environment to describe </a:t>
            </a:r>
            <a:r>
              <a:rPr lang="en-CA" sz="2400" dirty="0" smtClean="0"/>
              <a:t>them</a:t>
            </a:r>
            <a:r>
              <a:rPr lang="en-CA" sz="2400" dirty="0"/>
              <a:t>.</a:t>
            </a:r>
          </a:p>
        </p:txBody>
      </p:sp>
      <p:sp>
        <p:nvSpPr>
          <p:cNvPr id="10" name="Rectangle 3"/>
          <p:cNvSpPr txBox="1">
            <a:spLocks noChangeArrowheads="1"/>
          </p:cNvSpPr>
          <p:nvPr/>
        </p:nvSpPr>
        <p:spPr bwMode="auto">
          <a:xfrm>
            <a:off x="2033588" y="708025"/>
            <a:ext cx="558006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06"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01"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07"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613"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09467" eaLnBrk="1">
              <a:defRPr/>
            </a:pPr>
            <a:r>
              <a:rPr lang="en-US" sz="3600" smtClean="0">
                <a:solidFill>
                  <a:srgbClr val="FFFFFF"/>
                </a:solidFill>
                <a:latin typeface="Helvetica Neue Light"/>
                <a:cs typeface="Helvetica Neue Light"/>
              </a:rPr>
              <a:t>Introductory remarks </a:t>
            </a:r>
            <a:endParaRPr lang="en-US" sz="700" dirty="0">
              <a:solidFill>
                <a:srgbClr val="FFFFFF"/>
              </a:solidFill>
              <a:latin typeface="Helvetica Neue Light"/>
              <a:cs typeface="Helvetica Neue Light"/>
            </a:endParaRPr>
          </a:p>
        </p:txBody>
      </p:sp>
    </p:spTree>
    <p:custDataLst>
      <p:tags r:id="rId1"/>
    </p:custDataLst>
    <p:extLst>
      <p:ext uri="{BB962C8B-B14F-4D97-AF65-F5344CB8AC3E}">
        <p14:creationId xmlns:p14="http://schemas.microsoft.com/office/powerpoint/2010/main" val="22261666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28575" y="-5880"/>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dirty="0">
              <a:solidFill>
                <a:srgbClr val="FFFFFF"/>
              </a:solidFill>
              <a:cs typeface="Helvetica Light" charset="0"/>
            </a:endParaRPr>
          </a:p>
        </p:txBody>
      </p:sp>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4572000" y="1842594"/>
            <a:ext cx="3888432" cy="18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254000" indent="-254000" hangingPunct="0">
              <a:buFont typeface="Arial" charset="0"/>
              <a:buChar char="•"/>
            </a:pPr>
            <a:r>
              <a:rPr lang="en-US" sz="2400" dirty="0"/>
              <a:t>Revelation is like a </a:t>
            </a:r>
            <a:r>
              <a:rPr lang="en-US" sz="2400" b="1" dirty="0"/>
              <a:t>telescope</a:t>
            </a:r>
            <a:r>
              <a:rPr lang="en-US" sz="2400" dirty="0"/>
              <a:t>. </a:t>
            </a:r>
            <a:r>
              <a:rPr lang="en-US" sz="2400" dirty="0" smtClean="0"/>
              <a:t>You </a:t>
            </a:r>
            <a:r>
              <a:rPr lang="en-US" sz="2400" dirty="0"/>
              <a:t>don’t look </a:t>
            </a:r>
            <a:r>
              <a:rPr lang="en-US" sz="2400" b="1" dirty="0"/>
              <a:t>at </a:t>
            </a:r>
            <a:r>
              <a:rPr lang="en-US" sz="2400" dirty="0"/>
              <a:t>a telescope but you need to look </a:t>
            </a:r>
            <a:r>
              <a:rPr lang="en-US" sz="2400" b="1" dirty="0"/>
              <a:t>through</a:t>
            </a:r>
            <a:r>
              <a:rPr lang="en-US" sz="2400" dirty="0"/>
              <a:t> a telescope</a:t>
            </a:r>
            <a:r>
              <a:rPr lang="en-CA" sz="2400" dirty="0"/>
              <a:t> </a:t>
            </a:r>
            <a:endParaRPr lang="en-CA" sz="2400" dirty="0"/>
          </a:p>
        </p:txBody>
      </p:sp>
      <p:pic>
        <p:nvPicPr>
          <p:cNvPr id="3" name="Picture 2" descr="drew-coffman-BCBTLsBspqY-unspla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6" y="1563638"/>
            <a:ext cx="4182682" cy="2787774"/>
          </a:xfrm>
          <a:prstGeom prst="rect">
            <a:avLst/>
          </a:prstGeom>
        </p:spPr>
      </p:pic>
      <p:sp>
        <p:nvSpPr>
          <p:cNvPr id="11" name="Rectangle 3"/>
          <p:cNvSpPr txBox="1">
            <a:spLocks noChangeArrowheads="1"/>
          </p:cNvSpPr>
          <p:nvPr/>
        </p:nvSpPr>
        <p:spPr bwMode="auto">
          <a:xfrm>
            <a:off x="2033588" y="708025"/>
            <a:ext cx="558006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06"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01"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07"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613"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09467" eaLnBrk="1">
              <a:defRPr/>
            </a:pPr>
            <a:r>
              <a:rPr lang="en-US" sz="3600" dirty="0" smtClean="0">
                <a:solidFill>
                  <a:srgbClr val="FFFFFF"/>
                </a:solidFill>
                <a:latin typeface="Helvetica Neue Light"/>
                <a:cs typeface="Helvetica Neue Light"/>
              </a:rPr>
              <a:t>Introductory remarks </a:t>
            </a:r>
            <a:endParaRPr lang="en-US" sz="700" dirty="0">
              <a:solidFill>
                <a:srgbClr val="FFFFFF"/>
              </a:solidFill>
              <a:latin typeface="Helvetica Neue Light"/>
              <a:cs typeface="Helvetica Neue Light"/>
            </a:endParaRPr>
          </a:p>
        </p:txBody>
      </p:sp>
    </p:spTree>
    <p:custDataLst>
      <p:tags r:id="rId1"/>
    </p:custDataLst>
    <p:extLst>
      <p:ext uri="{BB962C8B-B14F-4D97-AF65-F5344CB8AC3E}">
        <p14:creationId xmlns:p14="http://schemas.microsoft.com/office/powerpoint/2010/main" val="8542069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dirty="0">
              <a:solidFill>
                <a:srgbClr val="FFFFFF"/>
              </a:solidFill>
              <a:cs typeface="Helvetica Light" charset="0"/>
            </a:endParaRPr>
          </a:p>
        </p:txBody>
      </p:sp>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8" name="Rectangle 7"/>
          <p:cNvSpPr>
            <a:spLocks noChangeArrowheads="1"/>
          </p:cNvSpPr>
          <p:nvPr/>
        </p:nvSpPr>
        <p:spPr bwMode="auto">
          <a:xfrm>
            <a:off x="2699792" y="1779662"/>
            <a:ext cx="5400600" cy="261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342900" indent="-342900">
              <a:buFont typeface="Arial"/>
              <a:buChar char="•"/>
            </a:pPr>
            <a:r>
              <a:rPr lang="en-US" sz="2400" dirty="0"/>
              <a:t>You can look at Revelation, all the symbols and imagery rather than looking through Revelation to realize that the unseen future belongs to God. The original receivers took comfort in the revelation of this “telescope.”</a:t>
            </a:r>
            <a:endParaRPr lang="en-CA" sz="2400" dirty="0"/>
          </a:p>
        </p:txBody>
      </p:sp>
      <p:sp>
        <p:nvSpPr>
          <p:cNvPr id="11" name="Rectangle 3"/>
          <p:cNvSpPr txBox="1">
            <a:spLocks noChangeArrowheads="1"/>
          </p:cNvSpPr>
          <p:nvPr/>
        </p:nvSpPr>
        <p:spPr bwMode="auto">
          <a:xfrm>
            <a:off x="2033588" y="708025"/>
            <a:ext cx="558006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06"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01"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07"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613"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09467" eaLnBrk="1">
              <a:defRPr/>
            </a:pPr>
            <a:r>
              <a:rPr lang="en-US" sz="3600" dirty="0" smtClean="0">
                <a:solidFill>
                  <a:srgbClr val="FFFFFF"/>
                </a:solidFill>
                <a:latin typeface="Helvetica Neue Light"/>
                <a:cs typeface="Helvetica Neue Light"/>
              </a:rPr>
              <a:t>Introductory remarks </a:t>
            </a:r>
            <a:endParaRPr lang="en-US" sz="700" dirty="0">
              <a:solidFill>
                <a:srgbClr val="FFFFFF"/>
              </a:solidFill>
              <a:latin typeface="Helvetica Neue Light"/>
              <a:cs typeface="Helvetica Neue Light"/>
            </a:endParaRPr>
          </a:p>
        </p:txBody>
      </p:sp>
    </p:spTree>
    <p:custDataLst>
      <p:tags r:id="rId1"/>
    </p:custDataLst>
    <p:extLst>
      <p:ext uri="{BB962C8B-B14F-4D97-AF65-F5344CB8AC3E}">
        <p14:creationId xmlns:p14="http://schemas.microsoft.com/office/powerpoint/2010/main" val="20701451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p:cNvSpPr>
          <p:nvPr/>
        </p:nvSpPr>
        <p:spPr bwMode="auto">
          <a:xfrm>
            <a:off x="-28575" y="-20638"/>
            <a:ext cx="9201150" cy="52419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dirty="0">
              <a:solidFill>
                <a:srgbClr val="FFFFFF"/>
              </a:solidFill>
              <a:cs typeface="Helvetica Light" charset="0"/>
            </a:endParaRPr>
          </a:p>
        </p:txBody>
      </p:sp>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681288" y="1573213"/>
            <a:ext cx="5275088"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342900" indent="-342900" hangingPunct="0">
              <a:buFont typeface="Arial"/>
              <a:buChar char="•"/>
            </a:pPr>
            <a:r>
              <a:rPr lang="en-US" sz="2400" dirty="0" smtClean="0"/>
              <a:t>Revelation can be divided in seven parts. The </a:t>
            </a:r>
            <a:r>
              <a:rPr lang="en-US" sz="2400" dirty="0"/>
              <a:t>beauty is that that the seven parts are </a:t>
            </a:r>
            <a:r>
              <a:rPr lang="en-US" sz="2400" dirty="0" err="1"/>
              <a:t>chiastically</a:t>
            </a:r>
            <a:r>
              <a:rPr lang="en-US" sz="2400" dirty="0"/>
              <a:t> (crosswise) arranged </a:t>
            </a:r>
            <a:endParaRPr lang="en-CA" sz="2400" dirty="0"/>
          </a:p>
        </p:txBody>
      </p:sp>
      <p:sp>
        <p:nvSpPr>
          <p:cNvPr id="9" name="Rectangle 8"/>
          <p:cNvSpPr>
            <a:spLocks noChangeArrowheads="1"/>
          </p:cNvSpPr>
          <p:nvPr/>
        </p:nvSpPr>
        <p:spPr bwMode="auto">
          <a:xfrm>
            <a:off x="2627784" y="3262216"/>
            <a:ext cx="6264696" cy="18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marL="342900" indent="-342900">
              <a:buFont typeface="Arial"/>
              <a:buChar char="•"/>
            </a:pPr>
            <a:r>
              <a:rPr lang="en-US" sz="2400" dirty="0"/>
              <a:t>Each part covers the same period of history but from a different perspective. The period that is covered in each part or cycle runs from the first coming of Christ until his second coming. </a:t>
            </a:r>
            <a:endParaRPr lang="en-CA" sz="2400" dirty="0"/>
          </a:p>
        </p:txBody>
      </p:sp>
      <p:sp>
        <p:nvSpPr>
          <p:cNvPr id="11" name="Rectangle 3"/>
          <p:cNvSpPr txBox="1">
            <a:spLocks noChangeArrowheads="1"/>
          </p:cNvSpPr>
          <p:nvPr/>
        </p:nvSpPr>
        <p:spPr bwMode="auto">
          <a:xfrm>
            <a:off x="2033588" y="708025"/>
            <a:ext cx="558006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t" anchorCtr="0" compatLnSpc="1">
            <a:prstTxWarp prst="textNoShape">
              <a:avLst/>
            </a:prstTxWarp>
          </a:bodyPr>
          <a:lst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171406"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342801"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514207"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685613" algn="ctr" defTabSz="456484"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09467" eaLnBrk="1">
              <a:defRPr/>
            </a:pPr>
            <a:r>
              <a:rPr lang="en-US" sz="3600" dirty="0" smtClean="0">
                <a:solidFill>
                  <a:srgbClr val="FFFFFF"/>
                </a:solidFill>
                <a:latin typeface="Helvetica Neue Light"/>
                <a:cs typeface="Helvetica Neue Light"/>
              </a:rPr>
              <a:t>Introductory remarks </a:t>
            </a:r>
            <a:endParaRPr lang="en-US" sz="700" dirty="0">
              <a:solidFill>
                <a:srgbClr val="FFFFFF"/>
              </a:solidFill>
              <a:latin typeface="Helvetica Neue Light"/>
              <a:cs typeface="Helvetica Neue Ligh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flipH="1">
            <a:off x="958850" y="7938"/>
            <a:ext cx="0" cy="5443537"/>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cs typeface="Helvetica Light" charset="0"/>
            </a:endParaRPr>
          </a:p>
        </p:txBody>
      </p:sp>
      <p:sp>
        <p:nvSpPr>
          <p:cNvPr id="11268" name="AutoShape 4"/>
          <p:cNvSpPr>
            <a:spLocks/>
          </p:cNvSpPr>
          <p:nvPr/>
        </p:nvSpPr>
        <p:spPr bwMode="auto">
          <a:xfrm>
            <a:off x="541338" y="601663"/>
            <a:ext cx="827087" cy="8270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9467" hangingPunct="0">
              <a:defRPr/>
            </a:pPr>
            <a:endParaRPr lang="en-US" sz="1200">
              <a:solidFill>
                <a:srgbClr val="FFFFFF"/>
              </a:solidFill>
              <a:cs typeface="Helvetica Light" charset="0"/>
            </a:endParaRPr>
          </a:p>
        </p:txBody>
      </p:sp>
      <p:sp>
        <p:nvSpPr>
          <p:cNvPr id="11271" name="AutoShape 7"/>
          <p:cNvSpPr>
            <a:spLocks/>
          </p:cNvSpPr>
          <p:nvPr/>
        </p:nvSpPr>
        <p:spPr bwMode="auto">
          <a:xfrm>
            <a:off x="503238" y="560388"/>
            <a:ext cx="909637" cy="9096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309467" hangingPunct="0">
              <a:defRPr/>
            </a:pPr>
            <a:endParaRPr lang="en-US" sz="1200">
              <a:solidFill>
                <a:srgbClr val="FFFFFF"/>
              </a:solidFill>
              <a:cs typeface="Helvetica Light" charset="0"/>
            </a:endParaRPr>
          </a:p>
        </p:txBody>
      </p:sp>
      <p:sp>
        <p:nvSpPr>
          <p:cNvPr id="2" name="Rectangle 1"/>
          <p:cNvSpPr>
            <a:spLocks noChangeArrowheads="1"/>
          </p:cNvSpPr>
          <p:nvPr/>
        </p:nvSpPr>
        <p:spPr bwMode="auto">
          <a:xfrm>
            <a:off x="2339752" y="411510"/>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A</a:t>
            </a:r>
            <a:r>
              <a:rPr lang="en-US" b="1" dirty="0" smtClean="0"/>
              <a:t> </a:t>
            </a:r>
            <a:r>
              <a:rPr lang="en-US" dirty="0" err="1" smtClean="0"/>
              <a:t>Ch</a:t>
            </a:r>
            <a:r>
              <a:rPr lang="en-US" dirty="0" smtClean="0"/>
              <a:t> </a:t>
            </a:r>
            <a:r>
              <a:rPr lang="en-US" dirty="0"/>
              <a:t>1-3: Christ, and his battling church and   </a:t>
            </a:r>
            <a:endParaRPr lang="en-CA" dirty="0"/>
          </a:p>
          <a:p>
            <a:r>
              <a:rPr lang="en-US" dirty="0"/>
              <a:t>     suffering church on earth </a:t>
            </a:r>
            <a:endParaRPr lang="en-CA" dirty="0"/>
          </a:p>
        </p:txBody>
      </p:sp>
      <p:sp>
        <p:nvSpPr>
          <p:cNvPr id="10" name="Rectangle 9"/>
          <p:cNvSpPr>
            <a:spLocks noChangeArrowheads="1"/>
          </p:cNvSpPr>
          <p:nvPr/>
        </p:nvSpPr>
        <p:spPr bwMode="auto">
          <a:xfrm>
            <a:off x="2825304" y="1108313"/>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a:latin typeface="Helvetica Neue"/>
                <a:cs typeface="Helvetica Neue"/>
              </a:rPr>
              <a:t>B</a:t>
            </a:r>
            <a:r>
              <a:rPr lang="en-US" b="1" dirty="0" smtClean="0"/>
              <a:t> </a:t>
            </a:r>
            <a:r>
              <a:rPr lang="en-US" dirty="0" err="1"/>
              <a:t>Ch</a:t>
            </a:r>
            <a:r>
              <a:rPr lang="en-US" dirty="0"/>
              <a:t> 4-7: Persecution and trials of the </a:t>
            </a:r>
          </a:p>
          <a:p>
            <a:r>
              <a:rPr lang="en-US" dirty="0"/>
              <a:t>        church   </a:t>
            </a:r>
          </a:p>
        </p:txBody>
      </p:sp>
      <p:sp>
        <p:nvSpPr>
          <p:cNvPr id="11" name="Rectangle 10"/>
          <p:cNvSpPr>
            <a:spLocks noChangeArrowheads="1"/>
          </p:cNvSpPr>
          <p:nvPr/>
        </p:nvSpPr>
        <p:spPr bwMode="auto">
          <a:xfrm>
            <a:off x="3041328" y="1805116"/>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C</a:t>
            </a:r>
            <a:r>
              <a:rPr lang="en-US" b="1" dirty="0" smtClean="0"/>
              <a:t> </a:t>
            </a:r>
            <a:r>
              <a:rPr lang="en-US" dirty="0" err="1"/>
              <a:t>Ch</a:t>
            </a:r>
            <a:r>
              <a:rPr lang="en-US" dirty="0"/>
              <a:t> 8-11 Unbelievers are warned and </a:t>
            </a:r>
            <a:endParaRPr lang="en-CA" dirty="0"/>
          </a:p>
          <a:p>
            <a:r>
              <a:rPr lang="en-US" dirty="0"/>
              <a:t>          </a:t>
            </a:r>
            <a:r>
              <a:rPr lang="en-US" dirty="0" smtClean="0"/>
              <a:t>punished </a:t>
            </a:r>
            <a:endParaRPr lang="en-CA" dirty="0"/>
          </a:p>
        </p:txBody>
      </p:sp>
      <p:sp>
        <p:nvSpPr>
          <p:cNvPr id="12" name="Rectangle 11"/>
          <p:cNvSpPr>
            <a:spLocks noChangeArrowheads="1"/>
          </p:cNvSpPr>
          <p:nvPr/>
        </p:nvSpPr>
        <p:spPr bwMode="auto">
          <a:xfrm>
            <a:off x="3257352" y="2501919"/>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D</a:t>
            </a:r>
            <a:r>
              <a:rPr lang="en-US" b="1" dirty="0" smtClean="0"/>
              <a:t> </a:t>
            </a:r>
            <a:r>
              <a:rPr lang="en-US" dirty="0" err="1"/>
              <a:t>Ch</a:t>
            </a:r>
            <a:r>
              <a:rPr lang="en-US" dirty="0"/>
              <a:t> 12-14: The church is victorious   </a:t>
            </a:r>
            <a:endParaRPr lang="en-CA" dirty="0"/>
          </a:p>
          <a:p>
            <a:r>
              <a:rPr lang="en-US" dirty="0"/>
              <a:t>           because of Christ’s </a:t>
            </a:r>
            <a:r>
              <a:rPr lang="en-US" dirty="0" smtClean="0"/>
              <a:t>victory</a:t>
            </a:r>
            <a:endParaRPr lang="en-CA" dirty="0"/>
          </a:p>
        </p:txBody>
      </p:sp>
      <p:sp>
        <p:nvSpPr>
          <p:cNvPr id="13" name="Rectangle 12"/>
          <p:cNvSpPr>
            <a:spLocks noChangeArrowheads="1"/>
          </p:cNvSpPr>
          <p:nvPr/>
        </p:nvSpPr>
        <p:spPr bwMode="auto">
          <a:xfrm>
            <a:off x="3041904" y="3198722"/>
            <a:ext cx="4987056" cy="3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C’</a:t>
            </a:r>
            <a:r>
              <a:rPr lang="en-US" b="1" dirty="0" smtClean="0"/>
              <a:t> </a:t>
            </a:r>
            <a:r>
              <a:rPr lang="en-US" dirty="0" err="1"/>
              <a:t>Ch</a:t>
            </a:r>
            <a:r>
              <a:rPr lang="en-US" dirty="0"/>
              <a:t> 15-16: Unbelievers are judged </a:t>
            </a:r>
            <a:endParaRPr lang="en-CA" dirty="0"/>
          </a:p>
        </p:txBody>
      </p:sp>
      <p:sp>
        <p:nvSpPr>
          <p:cNvPr id="14" name="Rectangle 13"/>
          <p:cNvSpPr>
            <a:spLocks noChangeArrowheads="1"/>
          </p:cNvSpPr>
          <p:nvPr/>
        </p:nvSpPr>
        <p:spPr bwMode="auto">
          <a:xfrm>
            <a:off x="2825496" y="3603138"/>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B’</a:t>
            </a:r>
            <a:r>
              <a:rPr lang="en-US" b="1" dirty="0" smtClean="0"/>
              <a:t> </a:t>
            </a:r>
            <a:r>
              <a:rPr lang="en-US" dirty="0" err="1"/>
              <a:t>Ch</a:t>
            </a:r>
            <a:r>
              <a:rPr lang="en-US" dirty="0"/>
              <a:t> 17-19: Those who persecuted the   </a:t>
            </a:r>
            <a:endParaRPr lang="en-CA" dirty="0"/>
          </a:p>
          <a:p>
            <a:r>
              <a:rPr lang="en-US" dirty="0"/>
              <a:t>      church are judged </a:t>
            </a:r>
            <a:endParaRPr lang="en-CA" dirty="0"/>
          </a:p>
        </p:txBody>
      </p:sp>
      <p:sp>
        <p:nvSpPr>
          <p:cNvPr id="15" name="Rectangle 14"/>
          <p:cNvSpPr>
            <a:spLocks noChangeArrowheads="1"/>
          </p:cNvSpPr>
          <p:nvPr/>
        </p:nvSpPr>
        <p:spPr bwMode="auto">
          <a:xfrm>
            <a:off x="2339340" y="4299942"/>
            <a:ext cx="4987056" cy="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r>
              <a:rPr lang="en-US" b="1" dirty="0" smtClean="0">
                <a:latin typeface="Helvetica Neue"/>
                <a:cs typeface="Helvetica Neue"/>
              </a:rPr>
              <a:t>A’</a:t>
            </a:r>
            <a:r>
              <a:rPr lang="en-US" b="1" dirty="0" smtClean="0"/>
              <a:t> </a:t>
            </a:r>
            <a:r>
              <a:rPr lang="en-US" dirty="0" err="1"/>
              <a:t>Ch</a:t>
            </a:r>
            <a:r>
              <a:rPr lang="en-US" dirty="0"/>
              <a:t> 20-22: Christ and his victorious church on the new earth and heaven </a:t>
            </a:r>
            <a:endParaRPr lang="en-CA" dirty="0"/>
          </a:p>
        </p:txBody>
      </p:sp>
      <p:sp>
        <p:nvSpPr>
          <p:cNvPr id="4" name="TextBox 3"/>
          <p:cNvSpPr txBox="1"/>
          <p:nvPr/>
        </p:nvSpPr>
        <p:spPr>
          <a:xfrm>
            <a:off x="8559800" y="825500"/>
            <a:ext cx="184666" cy="384721"/>
          </a:xfrm>
          <a:prstGeom prst="rect">
            <a:avLst/>
          </a:prstGeom>
          <a:noFill/>
        </p:spPr>
        <p:txBody>
          <a:bodyPr wrap="none" rtlCol="0">
            <a:spAutoFit/>
          </a:bodyPr>
          <a:lstStyle/>
          <a:p>
            <a:endParaRPr lang="en-US" dirty="0"/>
          </a:p>
        </p:txBody>
      </p:sp>
      <p:sp>
        <p:nvSpPr>
          <p:cNvPr id="5" name="TextBox 4"/>
          <p:cNvSpPr txBox="1"/>
          <p:nvPr/>
        </p:nvSpPr>
        <p:spPr>
          <a:xfrm>
            <a:off x="8343900" y="3619500"/>
            <a:ext cx="184666" cy="384721"/>
          </a:xfrm>
          <a:prstGeom prst="rect">
            <a:avLst/>
          </a:prstGeom>
          <a:noFill/>
        </p:spPr>
        <p:txBody>
          <a:bodyPr wrap="none" rtlCol="0">
            <a:spAutoFit/>
          </a:bodyPr>
          <a:lstStyle/>
          <a:p>
            <a:endParaRPr lang="en-US" dirty="0"/>
          </a:p>
        </p:txBody>
      </p:sp>
      <p:sp>
        <p:nvSpPr>
          <p:cNvPr id="16" name="Rectangle 15"/>
          <p:cNvSpPr>
            <a:spLocks noChangeArrowheads="1"/>
          </p:cNvSpPr>
          <p:nvPr/>
        </p:nvSpPr>
        <p:spPr bwMode="auto">
          <a:xfrm>
            <a:off x="1043608" y="2189859"/>
            <a:ext cx="1728192" cy="9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78" tIns="17145" rIns="34278" bIns="17145">
            <a:spAutoFit/>
          </a:bodyPr>
          <a:lstStyle/>
          <a:p>
            <a:pPr algn="ctr" hangingPunct="0"/>
            <a:r>
              <a:rPr lang="en-US" sz="2000" b="1" dirty="0" smtClean="0"/>
              <a:t>A       B       C</a:t>
            </a:r>
          </a:p>
          <a:p>
            <a:pPr algn="ctr" hangingPunct="0"/>
            <a:r>
              <a:rPr lang="en-US" sz="2000" b="1" dirty="0" smtClean="0"/>
              <a:t>D</a:t>
            </a:r>
          </a:p>
          <a:p>
            <a:pPr algn="ctr" hangingPunct="0"/>
            <a:r>
              <a:rPr lang="en-US" sz="2000" b="1" dirty="0" smtClean="0"/>
              <a:t>A’      B’      C’</a:t>
            </a:r>
          </a:p>
        </p:txBody>
      </p:sp>
      <p:cxnSp>
        <p:nvCxnSpPr>
          <p:cNvPr id="17" name="Straight Connector 16"/>
          <p:cNvCxnSpPr/>
          <p:nvPr/>
        </p:nvCxnSpPr>
        <p:spPr bwMode="auto">
          <a:xfrm>
            <a:off x="1331640" y="2405883"/>
            <a:ext cx="1080120" cy="504056"/>
          </a:xfrm>
          <a:prstGeom prst="line">
            <a:avLst/>
          </a:prstGeom>
          <a:blipFill dpi="0" rotWithShape="0">
            <a:blip r:embed="rId4"/>
            <a:srcRect/>
            <a:tile tx="0" ty="0" sx="100000" sy="100000" flip="none" algn="tl"/>
          </a:blipFill>
          <a:ln w="25400" cap="flat" cmpd="sng" algn="ctr">
            <a:solidFill>
              <a:schemeClr val="bg1"/>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9" name="Straight Connector 18"/>
          <p:cNvCxnSpPr/>
          <p:nvPr/>
        </p:nvCxnSpPr>
        <p:spPr bwMode="auto">
          <a:xfrm flipV="1">
            <a:off x="1331640" y="2405883"/>
            <a:ext cx="1152128" cy="504056"/>
          </a:xfrm>
          <a:prstGeom prst="line">
            <a:avLst/>
          </a:prstGeom>
          <a:blipFill dpi="0" rotWithShape="0">
            <a:blip r:embed="rId4"/>
            <a:srcRect/>
            <a:tile tx="0" ty="0" sx="100000" sy="100000" flip="none" algn="tl"/>
          </a:blipFill>
          <a:ln w="25400" cap="flat" cmpd="sng" algn="ctr">
            <a:solidFill>
              <a:schemeClr val="bg1"/>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21" name="Straight Connector 20"/>
          <p:cNvCxnSpPr/>
          <p:nvPr/>
        </p:nvCxnSpPr>
        <p:spPr bwMode="auto">
          <a:xfrm>
            <a:off x="1907704" y="2333875"/>
            <a:ext cx="0" cy="648072"/>
          </a:xfrm>
          <a:prstGeom prst="line">
            <a:avLst/>
          </a:prstGeom>
          <a:blipFill dpi="0" rotWithShape="0">
            <a:blip r:embed="rId4"/>
            <a:srcRect/>
            <a:tile tx="0" ty="0" sx="100000" sy="100000" flip="none" algn="tl"/>
          </a:blipFill>
          <a:ln w="25400" cap="flat" cmpd="sng" algn="ctr">
            <a:solidFill>
              <a:schemeClr val="bg1"/>
            </a:solidFill>
            <a:prstDash val="solid"/>
            <a:miter lim="0"/>
            <a:headEnd type="none" w="med" len="med"/>
            <a:tailEnd type="none" w="med" len="med"/>
          </a:ln>
          <a:effectLst>
            <a:outerShdw blurRad="38100" dist="25400" dir="5400000" algn="ctr" rotWithShape="0">
              <a:srgbClr val="000000">
                <a:alpha val="50000"/>
              </a:srgbClr>
            </a:outerShdw>
          </a:effectLst>
        </p:spPr>
      </p:cxnSp>
    </p:spTree>
    <p:custDataLst>
      <p:tags r:id="rId1"/>
    </p:custDataLst>
    <p:extLst>
      <p:ext uri="{BB962C8B-B14F-4D97-AF65-F5344CB8AC3E}">
        <p14:creationId xmlns:p14="http://schemas.microsoft.com/office/powerpoint/2010/main" val="5191009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10.xml><?xml version="1.0" encoding="utf-8"?>
<p:tagLst xmlns:a="http://schemas.openxmlformats.org/drawingml/2006/main" xmlns:r="http://schemas.openxmlformats.org/officeDocument/2006/relationships" xmlns:p="http://schemas.openxmlformats.org/presentationml/2006/main">
  <p:tag name="TIMING" val="|4.5|1.6|3.5|2.2|2.4"/>
</p:tagLst>
</file>

<file path=ppt/tags/tag11.xml><?xml version="1.0" encoding="utf-8"?>
<p:tagLst xmlns:a="http://schemas.openxmlformats.org/drawingml/2006/main" xmlns:r="http://schemas.openxmlformats.org/officeDocument/2006/relationships" xmlns:p="http://schemas.openxmlformats.org/presentationml/2006/main">
  <p:tag name="TIMING" val="|4.5|1.6|3.5|2.2|2.4"/>
</p:tagLst>
</file>

<file path=ppt/tags/tag12.xml><?xml version="1.0" encoding="utf-8"?>
<p:tagLst xmlns:a="http://schemas.openxmlformats.org/drawingml/2006/main" xmlns:r="http://schemas.openxmlformats.org/officeDocument/2006/relationships" xmlns:p="http://schemas.openxmlformats.org/presentationml/2006/main">
  <p:tag name="TIMING" val="|4.5|1.6|3.5|2.2|2.4"/>
</p:tagLst>
</file>

<file path=ppt/tags/tag13.xml><?xml version="1.0" encoding="utf-8"?>
<p:tagLst xmlns:a="http://schemas.openxmlformats.org/drawingml/2006/main" xmlns:r="http://schemas.openxmlformats.org/officeDocument/2006/relationships" xmlns:p="http://schemas.openxmlformats.org/presentationml/2006/main">
  <p:tag name="TIMING" val="|4.5|1.6|3.5|2.2|2.4"/>
</p:tagLst>
</file>

<file path=ppt/tags/tag14.xml><?xml version="1.0" encoding="utf-8"?>
<p:tagLst xmlns:a="http://schemas.openxmlformats.org/drawingml/2006/main" xmlns:r="http://schemas.openxmlformats.org/officeDocument/2006/relationships" xmlns:p="http://schemas.openxmlformats.org/presentationml/2006/main">
  <p:tag name="TIMING" val="|4.5|1.6|3.5|2.2|2.4"/>
</p:tagLst>
</file>

<file path=ppt/tags/tag15.xml><?xml version="1.0" encoding="utf-8"?>
<p:tagLst xmlns:a="http://schemas.openxmlformats.org/drawingml/2006/main" xmlns:r="http://schemas.openxmlformats.org/officeDocument/2006/relationships" xmlns:p="http://schemas.openxmlformats.org/presentationml/2006/main">
  <p:tag name="TIMING" val="|4.5|1.6|3.5|2.2|2.4"/>
</p:tagLst>
</file>

<file path=ppt/tags/tag16.xml><?xml version="1.0" encoding="utf-8"?>
<p:tagLst xmlns:a="http://schemas.openxmlformats.org/drawingml/2006/main" xmlns:r="http://schemas.openxmlformats.org/officeDocument/2006/relationships" xmlns:p="http://schemas.openxmlformats.org/presentationml/2006/main">
  <p:tag name="TIMING" val="|3.2"/>
</p:tagLst>
</file>

<file path=ppt/tags/tag2.xml><?xml version="1.0" encoding="utf-8"?>
<p:tagLst xmlns:a="http://schemas.openxmlformats.org/drawingml/2006/main" xmlns:r="http://schemas.openxmlformats.org/officeDocument/2006/relationships" xmlns:p="http://schemas.openxmlformats.org/presentationml/2006/main">
  <p:tag name="TIMING" val="|4.5|1.6|3.5|2.2|2.4"/>
</p:tagLst>
</file>

<file path=ppt/tags/tag3.xml><?xml version="1.0" encoding="utf-8"?>
<p:tagLst xmlns:a="http://schemas.openxmlformats.org/drawingml/2006/main" xmlns:r="http://schemas.openxmlformats.org/officeDocument/2006/relationships" xmlns:p="http://schemas.openxmlformats.org/presentationml/2006/main">
  <p:tag name="TIMING" val="|4.5|1.6|3.5|2.2|2.4"/>
</p:tagLst>
</file>

<file path=ppt/tags/tag4.xml><?xml version="1.0" encoding="utf-8"?>
<p:tagLst xmlns:a="http://schemas.openxmlformats.org/drawingml/2006/main" xmlns:r="http://schemas.openxmlformats.org/officeDocument/2006/relationships" xmlns:p="http://schemas.openxmlformats.org/presentationml/2006/main">
  <p:tag name="TIMING" val="|4.5|1.6|3.5|2.2|2.4"/>
</p:tagLst>
</file>

<file path=ppt/tags/tag5.xml><?xml version="1.0" encoding="utf-8"?>
<p:tagLst xmlns:a="http://schemas.openxmlformats.org/drawingml/2006/main" xmlns:r="http://schemas.openxmlformats.org/officeDocument/2006/relationships" xmlns:p="http://schemas.openxmlformats.org/presentationml/2006/main">
  <p:tag name="TIMING" val="|4.5|1.6|3.5|2.2|2.4"/>
</p:tagLst>
</file>

<file path=ppt/tags/tag6.xml><?xml version="1.0" encoding="utf-8"?>
<p:tagLst xmlns:a="http://schemas.openxmlformats.org/drawingml/2006/main" xmlns:r="http://schemas.openxmlformats.org/officeDocument/2006/relationships" xmlns:p="http://schemas.openxmlformats.org/presentationml/2006/main">
  <p:tag name="TIMING" val="|4.5|1.6|3.5|2.2|2.4"/>
</p:tagLst>
</file>

<file path=ppt/tags/tag7.xml><?xml version="1.0" encoding="utf-8"?>
<p:tagLst xmlns:a="http://schemas.openxmlformats.org/drawingml/2006/main" xmlns:r="http://schemas.openxmlformats.org/officeDocument/2006/relationships" xmlns:p="http://schemas.openxmlformats.org/presentationml/2006/main">
  <p:tag name="TIMING" val="|4.5|1.6|3.5|2.2|2.4"/>
</p:tagLst>
</file>

<file path=ppt/tags/tag8.xml><?xml version="1.0" encoding="utf-8"?>
<p:tagLst xmlns:a="http://schemas.openxmlformats.org/drawingml/2006/main" xmlns:r="http://schemas.openxmlformats.org/officeDocument/2006/relationships" xmlns:p="http://schemas.openxmlformats.org/presentationml/2006/main">
  <p:tag name="TIMING" val="|4.5|1.6|3.5|2.2|2.4"/>
</p:tagLst>
</file>

<file path=ppt/tags/tag9.xml><?xml version="1.0" encoding="utf-8"?>
<p:tagLst xmlns:a="http://schemas.openxmlformats.org/drawingml/2006/main" xmlns:r="http://schemas.openxmlformats.org/officeDocument/2006/relationships" xmlns:p="http://schemas.openxmlformats.org/presentationml/2006/main">
  <p:tag name="TIMING" val="|4.5|1.6|3.5|2.2|2.4"/>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Neue Light"/>
        <a:ea typeface="ＭＳ Ｐゴシック"/>
        <a:cs typeface="Helvetica Neue Light"/>
      </a:majorFont>
      <a:minorFont>
        <a:latin typeface="Helvetica Neue Thin"/>
        <a:ea typeface="ＭＳ Ｐゴシック"/>
        <a:cs typeface="Helvetica Neue Th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Neue Light"/>
        <a:ea typeface="ＭＳ Ｐゴシック"/>
        <a:cs typeface="Helvetica Neue Light"/>
      </a:majorFont>
      <a:minorFont>
        <a:latin typeface="Helvetica Neue Thin"/>
        <a:ea typeface="ＭＳ Ｐゴシック"/>
        <a:cs typeface="Helvetica Neue Th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50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40513</TotalTime>
  <Words>1572</Words>
  <Application>Microsoft Macintosh PowerPoint</Application>
  <PresentationFormat>On-screen Show (16:9)</PresentationFormat>
  <Paragraphs>177</Paragraphs>
  <Slides>39</Slides>
  <Notes>39</Notes>
  <HiddenSlides>0</HiddenSlides>
  <MMClips>0</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White</vt:lpstr>
      <vt:lpstr>Office Theme</vt:lpstr>
      <vt:lpstr>1_Office Theme</vt:lpstr>
      <vt:lpstr>3_White</vt:lpstr>
      <vt:lpstr>3_Office Theme</vt:lpstr>
      <vt:lpstr>PowerPoint Presentation</vt:lpstr>
      <vt:lpstr>PowerPoint Presentation</vt:lpstr>
      <vt:lpstr>PowerPoint Presentation</vt:lpstr>
      <vt:lpstr>Introductory remarks </vt:lpstr>
      <vt:lpstr>PowerPoint Presentation</vt:lpstr>
      <vt:lpstr>PowerPoint Presentation</vt:lpstr>
      <vt:lpstr>PowerPoint Presentation</vt:lpstr>
      <vt:lpstr>PowerPoint Presentation</vt:lpstr>
      <vt:lpstr>PowerPoint Presentation</vt:lpstr>
      <vt:lpstr>Introductory remarks </vt:lpstr>
      <vt:lpstr>Introductory remarks </vt:lpstr>
      <vt:lpstr>Introductory remarks </vt:lpstr>
      <vt:lpstr>Introductory remarks </vt:lpstr>
      <vt:lpstr>Introductory remarks </vt:lpstr>
      <vt:lpstr>Distinctive Feature</vt:lpstr>
      <vt:lpstr>PowerPoint Presentation</vt:lpstr>
      <vt:lpstr>Distinctive Feature</vt:lpstr>
      <vt:lpstr>PowerPoint Presentation</vt:lpstr>
      <vt:lpstr>Revelation is a blend of three distinct literary types:  </vt:lpstr>
      <vt:lpstr>A. The Revelation as apocalypse </vt:lpstr>
      <vt:lpstr>A. The Revelation as apocalypse </vt:lpstr>
      <vt:lpstr>A. The Revelation as apocalypse </vt:lpstr>
      <vt:lpstr>B. The Revelation as  prophecy</vt:lpstr>
      <vt:lpstr>B. The Revelation as  prophecy</vt:lpstr>
      <vt:lpstr>C. The Revelation as  epistle</vt:lpstr>
      <vt:lpstr>The Necessity of Interpretation</vt:lpstr>
      <vt:lpstr>The Necessity of Interpretation</vt:lpstr>
      <vt:lpstr>The Necessity of Interpretation</vt:lpstr>
      <vt:lpstr>Principles that need to guide any study of the Book of Revelation.</vt:lpstr>
      <vt:lpstr>Principles that need to guide any study of the Book of 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an  Epic SlideShare  with this  Template</dc:title>
  <cp:lastModifiedBy>Kobus  Genis</cp:lastModifiedBy>
  <cp:revision>295</cp:revision>
  <dcterms:modified xsi:type="dcterms:W3CDTF">2019-08-23T17:40:22Z</dcterms:modified>
</cp:coreProperties>
</file>