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1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0B71-4B42-4428-84AB-377138AF5009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CAE8A-5F9F-48C7-B6A8-A8AD6CAE6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4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CAE8A-5F9F-48C7-B6A8-A8AD6CAE62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7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50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6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9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7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02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4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1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1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4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2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E5763F-ED55-4496-BEDC-0EC287988343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8D999EE-4C74-4FE1-BC8C-1B6A5FE9A7C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6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838" y="612843"/>
            <a:ext cx="7455821" cy="113813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CCNA 200-125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990" y="4893016"/>
            <a:ext cx="1162151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The Complete Certification Course</a:t>
            </a:r>
          </a:p>
        </p:txBody>
      </p:sp>
    </p:spTree>
    <p:extLst>
      <p:ext uri="{BB962C8B-B14F-4D97-AF65-F5344CB8AC3E}">
        <p14:creationId xmlns:p14="http://schemas.microsoft.com/office/powerpoint/2010/main" val="289606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CCNA 200-125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Basic Networking Foundation</a:t>
            </a:r>
          </a:p>
          <a:p>
            <a:r>
              <a:rPr lang="en-US" sz="2400" dirty="0"/>
              <a:t>Standards used in networking</a:t>
            </a:r>
          </a:p>
          <a:p>
            <a:r>
              <a:rPr lang="en-US" sz="2400" dirty="0"/>
              <a:t>Devices we use in networking</a:t>
            </a:r>
          </a:p>
          <a:p>
            <a:r>
              <a:rPr lang="en-US" sz="2400" dirty="0"/>
              <a:t>IP Addressing v4 and v6</a:t>
            </a:r>
          </a:p>
          <a:p>
            <a:r>
              <a:rPr lang="en-US" sz="2400" dirty="0"/>
              <a:t>Router navigation &amp; Configuration</a:t>
            </a:r>
          </a:p>
          <a:p>
            <a:r>
              <a:rPr lang="en-US" sz="2400" dirty="0"/>
              <a:t>Switch navigation &amp; Configuration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994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CCNA 200-125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Routing Protocols</a:t>
            </a:r>
          </a:p>
          <a:p>
            <a:r>
              <a:rPr lang="en-US" sz="2800" dirty="0"/>
              <a:t>Security</a:t>
            </a:r>
          </a:p>
          <a:p>
            <a:r>
              <a:rPr lang="en-US" sz="2800" dirty="0"/>
              <a:t>Wide Area Networking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94666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</TotalTime>
  <Words>46</Words>
  <Application>Microsoft Office PowerPoint</Application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CCNA 200-125</vt:lpstr>
      <vt:lpstr>Introduction to CCNA 200-125</vt:lpstr>
      <vt:lpstr>Introduction to CCNA 200-125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CCNA 200-125 Certification Course</dc:title>
  <dc:creator>Digna Diaz</dc:creator>
  <cp:lastModifiedBy>Digna Diaz</cp:lastModifiedBy>
  <cp:revision>5</cp:revision>
  <dcterms:created xsi:type="dcterms:W3CDTF">2016-08-29T17:44:11Z</dcterms:created>
  <dcterms:modified xsi:type="dcterms:W3CDTF">2016-08-29T20:20:55Z</dcterms:modified>
</cp:coreProperties>
</file>