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1"/>
  </p:notesMasterIdLst>
  <p:handoutMasterIdLst>
    <p:handoutMasterId r:id="rId12"/>
  </p:handoutMasterIdLst>
  <p:sldIdLst>
    <p:sldId id="306" r:id="rId2"/>
    <p:sldId id="294" r:id="rId3"/>
    <p:sldId id="299" r:id="rId4"/>
    <p:sldId id="303" r:id="rId5"/>
    <p:sldId id="300" r:id="rId6"/>
    <p:sldId id="304" r:id="rId7"/>
    <p:sldId id="305" r:id="rId8"/>
    <p:sldId id="307" r:id="rId9"/>
    <p:sldId id="308" r:id="rId10"/>
  </p:sldIdLst>
  <p:sldSz cx="9144000" cy="6858000" type="screen4x3"/>
  <p:notesSz cx="6858000" cy="99456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6CF4C-E83A-4B87-9A9F-03EAB0997460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EC58-8D40-423D-AEAF-8DBD6C8A72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119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F800C-1700-4A4E-A07C-7F332949EFD7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0118-02BA-4AE9-93F3-05A046AC55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0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75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56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97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98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93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60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09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46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27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54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42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97B8-610C-4F9D-AC6F-0EAB575939F1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4A5A-0EE5-49D7-A167-8C3C4DA72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89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5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3" y="188556"/>
            <a:ext cx="8441024" cy="67528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107289" cy="917647"/>
          </a:xfrm>
        </p:spPr>
        <p:txBody>
          <a:bodyPr>
            <a:noAutofit/>
          </a:bodyPr>
          <a:lstStyle/>
          <a:p>
            <a:r>
              <a:rPr lang="es-ES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s-ES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esarroll</a:t>
            </a:r>
            <a:r>
              <a:rPr lang="es-ES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s-ES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de las habilidades sociales infantiles</a:t>
            </a:r>
            <a:r>
              <a:rPr lang="es-ES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 comunidad y convivencia.</a:t>
            </a:r>
            <a:endParaRPr lang="es-ES" sz="28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70883" y="6027003"/>
            <a:ext cx="4205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Jaqueline Rojas Castro</a:t>
            </a:r>
          </a:p>
          <a:p>
            <a:pPr algn="ctr"/>
            <a:r>
              <a:rPr lang="es-ES" sz="2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PSICÓLOGA</a:t>
            </a:r>
          </a:p>
        </p:txBody>
      </p:sp>
      <p:sp>
        <p:nvSpPr>
          <p:cNvPr id="4" name="AutoShape 2" descr="http://ensalud.net/EnSalud/wp-content/uploads/2018/01/actividad-fisica-en-nin%CC%83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61" y="5805264"/>
            <a:ext cx="2627784" cy="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data:image/jpeg;base64,/9j/4AAQSkZJRgABAQAAAQABAAD/2wCEAAkGBxQTEhQUExQVFhQXFhYZFBgYGBQXHBQYFxgWFhcXFRcYHiggGxolHBYWITEhJSorLi4uFx8zODMsNygtLisBCgoKDg0OGxAQGzAmICYsLCwsLywsNCwsLCwsLCwsLCwsLCwsLCwsLCwsLCwsLCwsLCwsLCwsLCw0LCwsLCwsLP/AABEIAJsBRAMBEQACEQEDEQH/xAAcAAEAAQUBAQAAAAAAAAAAAAAABQIDBAYHAQj/xABMEAABAwEFBAYGBAoIBgMAAAABAAIDEQQFEiExBkFRYQcTInGBkTJSobHB0RRUgpIWNEJicoOTstLwFyMkQ0RzouEVM1Ozw/HC0+L/xAAaAQEAAgMBAAAAAAAAAAAAAAAAAwUBAgQG/8QAOxEAAgECBAIGBwcFAAMBAAAAAAECAxEEEiExBVETFEFhcZEiMoGhsdHwFSMzUnLB4QYWNEKSYrLxQ//aAAwDAQACEQMRAD8A7igCAIAgCAIAgCAIAgCAIAgCAIAgCAIAgCAIAgCAIAgCAIAgCAIAgCAIAgCAIAgCAIAgCAIAgCAIAgCAIAgCAIAgCAIAgCAIAgCAIAgCAIAgCAIAgCAIAgCAIAgCAIAgCAIAgCAIAgCAIAgCAIAgCAIAgCAIAgCAIAgCAIAgCAIAgKJZA0FziAAKkkgAAakk6BAc22k6XYYiWWWMzuH5ZOGP7P5TvIDmsXM2NJtfSneLzUSRxjgyNvvfiKGbIsx9Jt5A168HkY4qewBBZGz3H0yPBDbXAC3e+HIjmY3HPwd4JcWOp3Pe8NqjEsEjZGHeNx4OBzB5FZNTOQBAEAQBAEAQBAEAQBAEAQBAEAQBAEAQBAEAQBAEAQBAEAQBAEAQCqAIAgCA5/tw5toJjmkc2zNNOrYXAzv/AD8PacAdGDhU7qVlfGyzZKXmWFHCLLmqeRqjdhLK8BzevYDuJofEObVc7x9WLs7MnWDptaXKmdH1m3umP2m/Bqw+I1eSHUqfNlF7bHWaOzTOZG4vbG5zSXvNC0V0rTdwWaWNqyqRUnpfkYqYWnGDaWtuZzQhXJWEvsttFNYZxLETTISMr2ZW72uHHgdx8QQPpS57yZaYY54jVkjQ5vLiDzBqDzC2NDMQBAEAQBAEAQBAEAQBAEAQBAEAQHhKXBBXhtREw0YDIeWTfvb/AAVbW4nSg7R1fu8yeGHk99CEtG1EztKNGeQ56Gp3hV8+J1ZbafX7E6w8UYsl+Tkem4aZgkfk4f8AfvULx1Zq1/q1v58TdUYLsL0O0cwObqgk10NAS3SvAAgfpFSQ4jWT1f1p9LxNXQibFcV9mclpbQgVJG7v8TQdxOStcJjOndrHNVpZFcm13kIQBAEAQBAEBp22O27LNWKGj59+9sfN/E/m+dFzVsQo6R3LvhnBp4m1SppD3vw7u85FeF4Wh73TCaUTHMua9zSeXZIy4DQLiU3e7Z6qrgqPRKEYKy2VjqHRRtY61wuhmeXWiLOp1kjJyceYPZPhxXfRqZtGeO4nhFRnngvRfuZvynKsx7fJhje4ahpp5KKvJxpykuRJSjmml3mlLzJflDJmuLmhwJaQHgEVaSA4Bw3ZEHuKy4tJN9pi6bsVrBkoncA1xIJFDUAEkimYAGvcsx30MPbU5JflymMkN7QAL4iNJYHdoFvFzCTUcCDoFf0a6krvwfc/57Cnq0nHRezvX8EVboQx5A0o0tPEOaHA+1Twd1cikrM7H0FW1zrLPETURygt5CRoJA+01x+0VuiOR01ZMGFe96xWaN0szwxjQTnqabmjUnkFrKSirskpUp1ZZYK7OS3x0wTOcRZoWMZuMlXOPMhpAHdmuaVdvYvaXBoJfeSu+4xrB0u2trh1scMjd4Acw+BqR7FhV5ElTg9Fr0W0/M2Obpjs4Iw2eZwoKkljaHeAKmtPBSdYXI41wWr2yRu2ze0UNthEsJNK4XNdQOY4AEtcPEaZZqWE1JXRW4jDzoTyTJdbkAQBAEAQBAEAQBAEBp+1d7kuMLDRo9Mj8o+r3BUXEsW3LooPTt+R2UKWmZmtKoOoIYMyGx73eXzUqhzJ4Uu1l/6Kzh7StsiJOjjyLlkPVOqxxB7/AGc1vTk6bvF2Zr0ULOL7Tb7qvASt4OHpD4jkvQYXEqtHvW5U4ig6Uu4z11HOEAQBAEAQHKOk7Z9sUgtEQIEhPWNANA71gdBWuY41PFV2Jgoyuu09fwLiLnHoKj1Xqvu5ezs8jQ3Opquc9HKSirs2fo5utrLX9Jke6IRsc4NGr60YQ8U0OKuHXuUlKtCMryeiPI8YxkHBqC0b+rHZ7PaGvbiY4OHEKyhOM1eLujzSaexTbosUb2jUtNO+mS1rxz05RXIlpSyzUu80Ka04XAUXnFG6PSRp3Vy6wgk0pWva76DXwotdSISyBrS41oASaAk0AqaAZk8giV3YN2Vz2N9QCK0IBFQQc88wcwsNW0Cd9TFnuyN7MDhkCXNINCwkk1Y4ZgivlkpI1ZKWZGjpxaszmW1N3Blo6lpqWtBxUAoHVdRwGQOdcqDtaBXNCtelnZwxwkq1dUYb2/nX67TpnQhdro7NaHu/LmAbzDGDPzcR4LqpzU1dHNisNUw8+jqb+NzpKkOY4T0t2Kd1sfMSZIAGhhGbYhQBzSN3aqa6Goz4V1SrGVRpM9RwtxjRStZ9veaCsFmEAQFccrmmrXEHkSPchhpPc6Nsf0pvgjbDamvlaDlLiq9rcqAg+lTPOtVNCs46MqMXwlVJOdJ27uw7JYrUyWNskbg5j2hzXDeCKgrrTTV0eelFxk4y3RfWTUIAgCAIAgCAtWqbAxzvVaT5Cq0qTyQcuSMxV3Y5g5xJJOZOZ5k5lePbbd2Wh4sGS/Y21cOWa3gtTemryJJTHUeIDwNAWAkkZV32kxyNdu0PMHX+eSnw9V0qil5+BFWp9JBxNzC9KUJ6gCAIAgCAtWmztkaWPaHNIoQcwViUVJWZtGTi80XZmt2DYKxREu6svNSWl7icA3BoFBlpXXmoFhqaWquWGI4ria9lKVl3fE1y1WZrJZMLCwFxo05Fo3DuXn8Q/vGkrLkVGIxE6rSl2fVyuyWt8ZxMcWn2HvGhWlOrOm7wdjnUmtibs+3MTXCO0AsNAcYBLTrqBmNOavMNjekjeehNGstmLwgjk/roHMkYc3YSHYTvrTQLjxeHs3Up7PfuLzBYtSjkb/ki5AzEMWHEfRrSppw40XAr20O1tXLpKwbIx4ZyTmt3GxJKCSF4W5kMbpZDRrRU8+AHEk5AJTpynJRjuQTmoLMzi152500skrtXuJ7hoB4AAeC9HTpqEFFdhSSm5ScuZ9F9HVnwXbZBxiDj3vq8/vKRET3Mi/7wLf6tpoSO0eA4Ktx+Jcfu479p3YOgpenL2GtT+i6rcQoatyOIcKHLPmqdFqjVpNjbJNV0fWR50c0GmE8C14Jb7tKZLpWIqR0Z0LEVI6PUjr/2JZFZ3Pg6ySQEE1IJw78LWgVOhUlLEuUrSN6eIblaWxoq7DsCAIDq3Q7tZQmxzyZGn0YEaHtF7MXkQDzXRQnb0WUfFsJf76C/V8zry6igCAIAgCAIAgMS9mYoJQNTG73FQ4iOajJLk/gbQdpI5qF5EtCprSchmspXCTexlWaBzXAkd+akjFpk0ISi7mapDoPAQgsEMFqK0Bz3so4FmGpIoHYhXsnfTetnGyT5mFK7aN6u91YozxY33Bejw7vSi+5FDWVqkl3syFMRhAEBg26+IISGyzRsJ0DnNafaVq5JaNkc61ODtKSXiy2y/wCynS0wH9bH80zx5mFXpPaS8zIjvKE6Sxnue0/FZujdTi+0yQarJsYl4XbHMKPGe4jIjuKgrYeFZWkjWUVLc1G9bikiqR22cRqP0h8VSYjAzparVfW5zyptGr3zYS8Bzc3DdxHLmosPVUXZ7ETICORzDVpLXDeCQR5KwT5GFpsTd33uSzDIBIN4dr/uuSpDLK60PQ4DEKpSyyd2t7kxDe8dAKOG4ClfcoXF7lipIz4MLnAVDa73ZAd/BIxzO17eJipWVOOaWwv/AKPnWkA/SKEZhrm4maUyAI765k6VAKvMLhuiWr8ior4npHojXYOiSUSsJdEY+sBd2nVwAvOEDDmTSOp/OfwAXXY57nUNnbC6CywQvILo4mMcRWhLWgEiu7JZNWa3bpMUjz+cfYaBeZryzVJPvL+jHLTiu4w7PaGvBLHBwDnNJG5zSWuHeCCFHKLjubqSexXhFa76U8Bp7z5rBse1QWOSbYwEW6YUNXOaWgDXE1tKDvVnQf3aLGg/u0Y79nrUG4zBJh/Rz8W6+xbdNC9rm3Swva5FqQkJbZRgNtsoc8MHXxkuOgo4O9tKeKzH1kQYptUZ2V9GfTysTxYQBAEAQBAEB4UBzi+LAYZXM/J1YeLTp5aLymKoOjUcezs8CypzzRuUWc0YaZGoBPAGmfvWlM66OzMxjQMgD38fHityY8mBoaLMdzeO5hWWN2LkpZNWJpuOUkVCc4QwbZcsxdE2raYaNHMADML0GCm5UldWtoUuKgo1HZ3vqZxeOIXVdHMYV53xDAKyPA4N1c7uaM1rOpGG7IqteFJem/maRfG2kslWwjqmcdXnx0b4ea4qmJk9I6FTX4hOWkNF7zT7yYXtcSSXelU5knfU78qqGnK0tSunqiEXWc55RYB2vo7vLrrFGCe1FWN32fR/0lq6Kbuj1GAq9JQXdp9ew2dSHYeEICDvbZ1klXR9h/8Apd3jd3hV+JwEKnpQ0fuIpUk9jS7zukBxbKwYhv38jUaqnl0tCWV6HPKNnZkf/wAFj4v8x8lnrM+41WjujMs9mazTXicz7VE6jZ0rGV1tJl4la6sinVnN3k7kts9f3V0BOKI8M8PMcuIXfhcXKi8k9vgZp1Mu+xu7HAgEGoOYPEK+TTV0dRYvGzmRhaHYSd/wPJRYik6kHFOxLRqKE1Jq5qVssxjdhdrrlvB4Lz9alKlLLIuqVVVI5kY0cYbk0AZkmgpmTUnvJUbbe5IlYSmgRG0VqRUdpdjU7irHW6ccpmG7o3StnLR1rWlodwBz04658yos7Sy9hyuTSy9hebGCKtJ5EE/+lrc0OXbdwNba3YQAXMY54Ggea18wAfFWOHbcNSxw7bhqTPRhsa22vdNK5wjhezsgD+td6WEuOgFBUUr2tQuylTzvU4+JY10EoRWrXkd5XaeXPUAQBAEAQBAEBgXvdjJ2YXZEZtdvaflyXPicNGvHLL2M3p1HB3Rphux7HVxNLfWYQ4Ec+HiqCrg6tB+ltz7P4LTDzU3o/YXQFGdgQFE+LCcFC7cDkDTcTurpXct4Zc3pbGJXtoYliveKQGjg1zfTY+jXMpriB3c9FNWwdWlbS6ezWqfh8tyOFeE+3XtT7CDvPbkRSD6O1kuE9pz8Raf0Q0ivfp3q4wHCH+JW05L5/I4cTjE1kp+fyJe5OlJ8sjWSWdgBDqua925pI7JG8gDXerDFU40KTqX2OKlB1JKKMW32qS0SFzjV7tOAG4DgF5idXPPNMsq9GqqDjh3aXYRjia51rpnyyopzwM3Jyblv233PENQgICePC4jgfZuXbF3Vznas7FtbGDeOii88FofCTlK2rf02Z/u4vJSU3rYtuFVbTdN9p1lTl8EAQGg33J1lokI40GYHogNOvMFebxTdWvLL9WOZxdSdontnu1p9OVg5AgnzW0MJ+ZnTDAy/2KprvYD2JGkU3uFSfksywqXqnZQwlKDvJN+Oxg27CwUJa6uVBQ5cTy1WY4WTO2VSnbK17LGIyxsYewKcQCaeS5ak5S0ZR42jClVcYbfA2vZK8jXqXZjMsPDi3u3+asuG4hv7p+wjpT/1NpVwTmBet3iVvBw9E/A8ly4rDKtHvWx0YfEOlLu7TV5LM5rsJacXCmvdxVDKlOMsjWpcRqRlHMnoXrVY+rYMfpu0b6reJ5n5qWpR6KKzes+zkjSnW6SXo7Lt5sjxAK1ooczOnO7F1ampAbUW61Qx4oGMeKgHsuLmVNAQ0GhzNO8jJT0YRnKzJKUYN2k7EdcHRfaLVSe1yGLG6rmkVkc3ic6MJ4HThuVvTw7tyIq/FadJ5Kav39n8nY7usEcEYjiY1jG6NaKDv7+a7FFJWR5+dSVSWaTuzJWTQIAgCAIAgCAICPv29I7PC6STNoyDd7ydGjmfmt6cHOVkDhE5q8uYOrBJIa3MNBOQBOeWiurO1maGbZb5tDNJMQ4OFffmuCtwzDVd42fNafXkdEMVVhs/PUkRtZIBnEwnf2nN9lCq6f8AT8L+jN271f5HSuIy7Ylmfaqc+hHE3mS53yW0OAUl60m/d8zEuIzeyX15Gu3l1078cjmudoMgKDhkFbYfCwoRy01ZHHUqyqO8jF+gO4j2/JTZWRm9bF7JxskitE07HNAJMQjkNat0LjTQkbjoqPF8Rw006UufwZ208PWXpRRv18W6F7QGNa47iW+gB6td6qcXiqU4ZYK/s2OnDYapGWaWn7mo2m6WlznVdma0AHjquKNZpWODFcEpTqSq3lq72SXt3Ia0xYXEUI4YhQ0XTF3Vzy+Jo9DVcLNLsurOxbWSAjL2jzDuOR+H88l0UXpYiqLtI9TkZIbOGX6TEYGukkY9rsLRXIHOp0AIqKnispO+h1YWFXpFKC2O9z2hrGF7zhA1ru5d6nnOMI5pOyPVxTbsiEftbEDk15HGgHvKrnxWinomTrDSKrZtNEIHyNeAWjR5DaEmgOeuu5SvGwnTcqe/I16tWk8tOLb7jT7LO1xq1wdzBBVRh01U17zTDYerSrpVItb7qxlqwLQICOvE9sdw95UkfVIaq10Ll2zxzEgStbTRzg/Ce54FFUxop+tJR8Tiq8KxVNZqis+V1f2q9zb9m7sjaesErZHUp2dG1151VrgcNTg86kpPuIFRcH6RsSszcIDwhYsCIvS62HFK+QtABLi6lGgCp4UAC4a+CjUbm5NHbQxU42go3OY3ttOcRbB6A0e4Zu5htaAd9fBV3QRT3v7j0dHDaXqb8kQ773nOsr/A09y36OPI6FRprsM+69rbVAezJiB1a8BwPjk72qWlN0/VOevgaFb1l5fVjo2ym2UdrOBw6ub1a1D+JYfhr3qwo4hT0ejKDGcOnh/SWsefLxNpXQVwQBAEAQBAEAQFMjwASSAACSTuA1JS1wcY2y2hNrm7NRCyojHHi8jifYPFW+Ho9HHXc1bNfc6inMHqAIAgCA9YwuNGguPAAk+QRu24OqbP7NyCMdYQ0EAgCpcMt/DcvGSwEpzcpO2r7+0tXjYxVoq5scFzxNHo4jxdn/6XVDA0Yra/ic0sXVk97eBCX3cbmtc6MBzRnR24DM6e8ZrhrYGUHmhqvevmSTxSqUmpJX772flqn4Gg2l9XZVpu7Rd5E50WkVZHj8VUVSo2tv1OXk3rbkR1svKOPImp4DM+PBTwpSkQJEW+ee0dmON2GuWEE+btB7FMlSo6yepPTw06nqxbNs2e2BiNH22cf5TCSftyfBvmsLG4f83uZaUeFyWs/JHTLoFliZ1dna1jRua0+bjTM8yt/tDDL/b4lhGg4qyRC7X3lE8MjZKxzmuJewOBcMsi5uoGftXJxKXSUITh6rZ0Yeym09zWlRnaRO0rgIRze0D2rpwn4nsLPg7tiPYzA2TH9pH6L/crMuOLf4z8Ubutjyp4gI68h2h3D3lbx9VkU/WQAXniR66lyzzujcHtNHDMfLuW8JypyUo7o1kk1Zm3R7c2A/4uEHfU0p5r2ipTtsU7qwvuZUW1didpa7Of1sfzTo58jKqRfaZkN7QO9GaJ3c9h9xWuV8ja6NM6Ub8AY2zMcCX0fJQ/kA9kZcXCv2ea4sXO3oF5wfDXk6z7NF4/x+5zNcJ6EIAgKmOIIIJBBBBBoQRoQdxQw0mrM61sJtZ9Jb1UpHXtGv8A1Wj8ofnDePHuscPXz+i9zzHEcB0Dzw9V+5/LkbgukqwgCAIAgCAIDnHSTtJUmyxHL+/I38I/ifAcV34Sj/u/YatnPl3mAgLLoiKlppy1H+yxYFuwW1he0TO6uPPE9rS8tyNKNrnU0Gu9aSm0tDEmkrsm23rdbPyLZMf1UY9jqqB1Kr5Ii6ePJlxu2tkj/wCVdkZ4GWUv9hYfetGqj3mYeI5Iyo+lC1HswWaBnJrXup90hQzhThrUl5uxmFSrPSEb+GpgzdJt4kntxt5CIZfeJW6o02rojdaonZ/AwJdvbxd/inDubEPc1bKlDkaurPmZ2y97Wu1TlktstOANLyGyObioWjDUaDtblWcYxfUqCqQim27a9mjd/cdeBpPEVHGUmklf4G0SXDC4mvWYScmh9ABwqBiPiV437Xq9kV9e73HbH+n8OpNtt93Iv2W6LNH6EDQePZJ8y2qinxOtP1n7zshwyjD1UvIz6s9U/e//ACoetvkTdV7yuKVjTXq697q+yidafIdU/wDL3Fy025zhQdlvALqp6xUjllHLJo5le9p6u9HO3F0bTzDo2D4g+C9bRoqtwpR7m14qTZVOeTF38F5o2bG71B4uA9wK8xaPP3FyQW2Yd9HByGGRpyJPEZZDiurB26S3cdvD5WrewsbGSYp2Hix3uXfbUvOJzzYS/eje1seYPEBHXl6Q7viVuvVZFP1kUtfXRrz3MefgqWnhas1eMbmXOK3ZZvPrBDIWMeXYSGgNdWpyBpTdWvguzCYCrKvFTi0r637tSGtWSptxepoP/A7T9Xm+4/5L2eZFD0cuRci2ftDq/wBU5vJwc0nuyXPWxdOk0nd35K5PSwlWom1ZeLsWLbc0kYq9nxpXSqU8ZSnLLdp76qwqYKrBXtfs01M+zxBrQ0blQVqrq1HN9p73B4dYejGkuxe/t95WojpLckwBaOPsWUtLguLACAv2G2OhkZKw0exwc3w3HkdD3rMZOLujSpTjUi4S2Z3q6reyeJksZq1wB7jvB5g5K3hJSV0eKq0pUpuEt0Za2IwgCAIAgIbam2TxwONnjxvoauLmgRimbqOOZ5KWjGDl6b0MM4iKuO9xOZOZJrmTz71b5oo1PAFnMuYPcJpWhpx3eaZlzBX9GfSuF2E76GmfNYzx2uLGJctikbPG50bw3EQSWuw6Ea0ooKrWVmUTdsskbrQ1pYwjKowjPIlc6bUA4Re6I+/7qja4BjQzIE0rxO6qjqV3SpOdrmYYSNWWVaF272Nijy4YnV1JGvsIovMYrETxFTNPwXcXeHoQoQyx9prs0cj8UuBxbU1dhNNc89F6XCqFGnGk2s1tr666nncS51qkqqTte17aaGMuw5DaOjr8Zf8A5Lv3415z+p/8SP618JFrwf8AHf6f3R0ReEPSBAEAQHqtKXqIrKvrs5btp+OzfY/7bF7nhP8Ahw9vxZQ4v8Z+z4IkrHtc3CBKx2IaltCDzoSKKrr8Bk5N0pK3J9nlc7afEVa0079xG3/f3XtDGtwsrU1oSSNNMgF2YLg8KLcqjzP3I0nxOonej6PxK9iD/a2DcGyZfZK6sZShCg8qtt8TOGxVavXXSzb0e708tjpCpS3LF4SlsT3NyIaSO8BS4eCnVjF7No0qNqDaNUF+za1aTxLGH3helhgaENolZKrOW7Lv4TWn1x9xnyUvQwI7nv4TWn1x9xnyToYC4/Ca0+uPuM+SdDAXJyG2Pexpc45tBO4ZjgFDlSehsQl92jLQgkYc/GvsXmcbU6WvezVlbXxZ6DhlDvutyCUBehDDaSuyInlxOJ8vDRTJWVjBKRyAtDtFE1rYyVrBkICk3rJAawyvjk17DiPvjQjkVZcOjNyf5e2/7HnePVcOopP8Tst2Lv7uS8ja7g6V5mUba4xK312Ua8d7fRd/pVnLDp+qeajiGvWOp3LfUNqjEkDw9u/cWng5pzB71zSi4uzOmMlJXRILU2CAIDg/SXtTLabRJAHFsETywMGQe5po57+OYyB0713UYKKv2nDWm22uwvwsEUALfSc1ue8khaaylY7o7Ejs/cowvlkqcLThGgrSp8vipZrZC5kx2NjbHUNFS+taZ6018FmyzmDOtX4mzuZ71hfiA8ApYu/4vWf/ANAV7ORAscSAe1vAOgHzWKu4MS6bDHM6TrGB2lK7gS7Tgta0IuOVrQ2jJxd0QdvsLC4x0Ibiw5a4Q70QT4Lz3EqUcPVjKmuy/tLXDSdam1J9xkX1a2w2UtZQUGBoHClR5inmq7D05YnEJS1bd2/iTV6kaFBtLRLT9jna9ueQNo6Ovxl/+S79+Nec/qf/ABI/rXwkWvB/x3+n90dEXhD0h6gCAIArSl6iKyr67OW7afjs32P+2xe54T/hw9v/ALMocX+NL2fBEIrE5wgJC4LxFnnbK5pcAHCgpXtCm9Q4ik6tNwTJsPVVKpnaubV+Hcf/AEZPNnzVd9mT/Miy+04flfu+ZbtG2UcjXRiJ4LwWgktoK5Z5qWhw+UKkZZlozWXEIzWVRevgRavSEIAgCA227/8AlR/ot9y5Zbs2RA3/AGjFJh3NFPE5n4eS8/xCrnq5VstD1PCKHR0M73lr7OwjFwloRl/WrCzCNXewb/PTzUlOOtyKrKysRlilLgW7wMipWaQn/q3qZligypI+lDWtTnpxyFNcuK0k+Rp01OkvvJpeLM6S8om6EZbmj3blqqUmcVbjmDpaKWZ9y/d2RhT3u45MFOepUsaKW5R4r+o609KKyrnu/kYkVakuOvHerDByUalu48+qjnO8nd82SNjsJfmcm+09ymxGOjT9GOr9yLHD4OVTWWiM3Ze+pLHamSRk0xBsjR/eMJoWkbznlwK6dKlNN8iB3p1LLmfSIXCdx6gCA5D0n7DydY+12dpex/amY3NzHb3tH5TTqQMwc9Dl10aqtlZyVqTvmRrrbd1rYQzPC1uX5+QIPkpIxy3bOmElKKaN7dMwWVzWHRtCN9Tkcu8laxlmncyUWhlLG3uafN1fit0/vALUP7G3uZ70X4gPbW2ljbzDPaapH8QFdxZQOPNx8gFiprIFjZf+8+z/APJbVuwEROP6/wDWH95UvHI+hCXiiy4c9ZLwNd23tYMgjbo3M04nX+eSi4HQ9aq/Bfuc/GK3q0l4s1lehKM2jo6/GX/5Lv3415z+p/8AEj+tfCRa8H/Hf6f3R0ReEPSHqAIAgMK9bzjs8ZfIaDQAauPBo/mivMBhamIywguz2Jc2VGKqxptuRyu97eZ5nykBpcRkNwADR7AF7vC0FQpRpJ3t/wDSgq1HUm5PtMNTmgQBAEBcs3pt7wto7o2h6yJ5dJ3BAEAQE9ab0bZ7PG40JLWhra0xZbslXYuuqOtr3Z24PCPEzyp2sjU/+KNc7OuJx9pOvtXm3Ftts9hFKMUlsi421sNc9MjkcjoKnRa5WZuQ9vIe8kivDu/n3ruTp9GoxWvM8HjuMYqOJnlbitkmtl2aPzLWELUpKmIq1JZpybZT1Y4LNyPMyklo/mqam1pM8+kNGuX88ksZ6OT2JSw3cH0c49kHTjTjwCjlO2iLXBcPlfPU07u0k7pjLnmMZmvZGVKCuI8txWuIcIQU3ovqxbUruTibb0a7KRzzvtMjqiGQYI+L6BzXu5CuQ4jlnZUaz6FROCtRXS5mdgQyEAQBAartBsFZrS4yNxQTHWSI4ani5uhPPI81LGrKOm6I5U09Vp4GiXt0bXg2vVTidvDG5juWTjh/1KaNaHarELp1Fs7+01y23PecQpJHaw3gDJI3L9AkKWM4PZkbVVb3Iqa8bQ0YHyzNHqufIP8ASSt1bdGjnJbtmO+1vdrI93e9x95Q1zPn7zLst92iMFrJpA07q4hnrk6oSyN1UmtmSd1bZTwV7MbwaVqCDlXe08+CxJZjdYiS3Ldr2ne44mNwPxl1cnChrUUI5jyUVfD068VCorrxt8CaGNnT1ho/MhbTaHSOL3GrialZoUYUYKENkc9atKrNznuWlKRmZdd5SWd5fEQHFpaagHIkHfzAXLi8FRxcFCqrpO+9tduzxJqFedCWaG+xJ/hja/Xb9xqrv7d4f+R/9P5nV9qYnmvIfhja/Xb9xqf27gPyP/p/MfamJ5ryH4Y2v12/can9u4D8r/6fzH2piea8h+GNr9dv3Gp/buA/I/8Ap/MfamJ5ryIq8bwknfjldiNKDcGjg0DIK0w2FpYaHR0lZfW77Tjq1Z1ZZpvUxVORhAEAQBAXLMe23vC2jubQ9ZE31reI8wujMjtzLmOtbxHmEzIZlzHWt9YeYS6GZcySgueZ9CGZHeS0e81XDU4phaejn5Jv9jojhastkSN47K9eyMOkwljaUBqKmlTprkvP47iMKs04J27y4wCnhk721NP2hucQPwukxvd2jocj6xrWpopMHQniIuWy+JvieNQw7UXG77mReVdTTLEDUVpuyKiys54/1NhmtYyXk/3PHnPhy4clItEeMr1pVqkqkt27lB71sRo8LBvz8Vi5nMwWBZuYzMsxWF0jwACakNFMWpNNRlvWbnXTex0abZG0WRrWzNFJHZSNJLI6DMSGgoTu3ZbyVx4hTpenJad2t32I9NSnGei3Lex1jjltxhk9GaKRoIyINA4Obz7B86FdlOMakEpL+CCo3CV0dK2O2WksUs5MrXxyBgAAINWF+Z3aOplwU1KDgrENSam7m1qUjCAIAgCAIAgLcsDXZOa1w5gH3oCNtGzNjf6dlgP6tnyWynJdpq4Re6I6bo/u52tlYP0XSM/dcFt00+Zp0MORhydGF3HSJ47pZfiStunmY6CHL3mNJ0T2E6Onb3Paf3mlZ6xMx1eBjv6IbJumtI8Yj/41nrEuSMdWjzZZd0PQbrTP5R/wrPWXyMdWXNlH9D0X1qX7jE6y+Q6subKHdDse61P8Y2/NOsvkOrLmU/0Ot+tu/Zj+JOs9w6suZ4eh0fWz+yH8Sz1nuHVlzPP6HR9bP7IfxJ1nuHV1zPR0Oj62f2Q/iTrPcOrrmejodb9bd+zH8Sx1nuHVlzPf6HW/W3fs2/xJ1nuHVlzKh0Ox/WpP2bfmnWXyHVlzKv6HovrUv3GJ1l8h1Zcz0dD0O+0zfdj+SdZfIdWXNlY6H7P9Zn8ov4VjrL5GerR5srb0QWXfPaPOEf8AjTrMuQ6tHmy43oise+W0n7UX/wBadYlyQ6tErHRLYvXtH32fwLHWJGerwLreiqw8Zz+s+QWOnmZ6CP0y63ousHqynvlf8E6ef0h0EPplbOjG7hrE898s3wcnTzHQQ5e8yY+ju7h/hge98x971o6kvpGegp8jMi2OsLdLJB4safetczM9FDkvIzBcVmGX0eD9lH8lrZG2SPI8dcFlOtmg/ZR/JYyrkMkeRQdmrH9Vs/7KP5JkXIx0cOSJGKBrQA1rQBoAAAO4BbG1jy02dsjXMe0Oa4EOBzBB1BWGrmU7Gr3ZsDZ4LS20NfISyuBhIo0kEVJpU0BOvHetIUlDYknUctzbVIRh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" y="645530"/>
            <a:ext cx="9144000" cy="609218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5575" y="5373216"/>
            <a:ext cx="48221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“LO MEJOR”</a:t>
            </a:r>
            <a:endParaRPr lang="es-ES" sz="6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971" y="645530"/>
            <a:ext cx="901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¿Qué queremos para nuestros hijos?</a:t>
            </a:r>
            <a:endParaRPr lang="es-E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89240"/>
            <a:ext cx="2627784" cy="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data:image/jpeg;base64,/9j/4AAQSkZJRgABAQAAAQABAAD/2wCEAAkGBxQTEhQUExQVFhQXFhYZFBgYGBQXHBQYFxgWFhcXFRcYHiggGxolHBYWITEhJSorLi4uFx8zODMsNygtLisBCgoKDg0OGxAQGzAmICYsLCwsLywsNCwsLCwsLCwsLCwsLCwsLCwsLCwsLCwsLCwsLCwsLCwsLCw0LCwsLCwsLP/AABEIAJsBRAMBEQACEQEDEQH/xAAcAAEAAQUBAQAAAAAAAAAAAAAABQIDBAYHAQj/xABMEAABAwEFBAYGBAoIBgMAAAABAAIDEQQFEiExBkFRYQcTInGBkTJSobHB0RRUgpIWNEJicoOTstLwFyMkQ0RzouEVM1Ozw/HC0+L/xAAaAQEAAgMBAAAAAAAAAAAAAAAAAwUBAgQG/8QAOxEAAgECBAIGBwcFAAMBAAAAAAECAxEEEiExBVETFEFhcZEiMoGhsdHwFSMzUnLB4QYWNEKSYrLxQ//aAAwDAQACEQMRAD8A7igCAIAgCAIAgCAIAgCAIAgCAIAgCAIAgCAIAgCAIAgCAIAgCAIAgCAIAgCAIAgCAIAgCAIAgCAIAgCAIAgCAIAgCAIAgCAIAgCAIAgCAIAgCAIAgCAIAgCAIAgCAIAgCAIAgCAIAgCAIAgCAIAgCAIAgCAIAgCAIAgCAIAgCAIAgKJZA0FziAAKkkgAAakk6BAc22k6XYYiWWWMzuH5ZOGP7P5TvIDmsXM2NJtfSneLzUSRxjgyNvvfiKGbIsx9Jt5A168HkY4qewBBZGz3H0yPBDbXAC3e+HIjmY3HPwd4JcWOp3Pe8NqjEsEjZGHeNx4OBzB5FZNTOQBAEAQBAEAQBAEAQBAEAQBAEAQBAEAQBAEAQBAEAQBAEAQBAEAQCqAIAgCA5/tw5toJjmkc2zNNOrYXAzv/AD8PacAdGDhU7qVlfGyzZKXmWFHCLLmqeRqjdhLK8BzevYDuJofEObVc7x9WLs7MnWDptaXKmdH1m3umP2m/Bqw+I1eSHUqfNlF7bHWaOzTOZG4vbG5zSXvNC0V0rTdwWaWNqyqRUnpfkYqYWnGDaWtuZzQhXJWEvsttFNYZxLETTISMr2ZW72uHHgdx8QQPpS57yZaYY54jVkjQ5vLiDzBqDzC2NDMQBAEAQBAEAQBAEAQBAEAQBAEAQHhKXBBXhtREw0YDIeWTfvb/AAVbW4nSg7R1fu8yeGHk99CEtG1EztKNGeQ56Gp3hV8+J1ZbafX7E6w8UYsl+Tkem4aZgkfk4f8AfvULx1Zq1/q1v58TdUYLsL0O0cwObqgk10NAS3SvAAgfpFSQ4jWT1f1p9LxNXQibFcV9mclpbQgVJG7v8TQdxOStcJjOndrHNVpZFcm13kIQBAEAQBAEBp22O27LNWKGj59+9sfN/E/m+dFzVsQo6R3LvhnBp4m1SppD3vw7u85FeF4Wh73TCaUTHMua9zSeXZIy4DQLiU3e7Z6qrgqPRKEYKy2VjqHRRtY61wuhmeXWiLOp1kjJyceYPZPhxXfRqZtGeO4nhFRnngvRfuZvynKsx7fJhje4ahpp5KKvJxpykuRJSjmml3mlLzJflDJmuLmhwJaQHgEVaSA4Bw3ZEHuKy4tJN9pi6bsVrBkoncA1xIJFDUAEkimYAGvcsx30MPbU5JflymMkN7QAL4iNJYHdoFvFzCTUcCDoFf0a6krvwfc/57Cnq0nHRezvX8EVboQx5A0o0tPEOaHA+1Twd1cikrM7H0FW1zrLPETURygt5CRoJA+01x+0VuiOR01ZMGFe96xWaN0szwxjQTnqabmjUnkFrKSirskpUp1ZZYK7OS3x0wTOcRZoWMZuMlXOPMhpAHdmuaVdvYvaXBoJfeSu+4xrB0u2trh1scMjd4Acw+BqR7FhV5ElTg9Fr0W0/M2Obpjs4Iw2eZwoKkljaHeAKmtPBSdYXI41wWr2yRu2ze0UNthEsJNK4XNdQOY4AEtcPEaZZqWE1JXRW4jDzoTyTJdbkAQBAEAQBAEAQBAEBp+1d7kuMLDRo9Mj8o+r3BUXEsW3LooPTt+R2UKWmZmtKoOoIYMyGx73eXzUqhzJ4Uu1l/6Kzh7StsiJOjjyLlkPVOqxxB7/AGc1vTk6bvF2Zr0ULOL7Tb7qvASt4OHpD4jkvQYXEqtHvW5U4ig6Uu4z11HOEAQBAEAQHKOk7Z9sUgtEQIEhPWNANA71gdBWuY41PFV2Jgoyuu09fwLiLnHoKj1Xqvu5ezs8jQ3Opquc9HKSirs2fo5utrLX9Jke6IRsc4NGr60YQ8U0OKuHXuUlKtCMryeiPI8YxkHBqC0b+rHZ7PaGvbiY4OHEKyhOM1eLujzSaexTbosUb2jUtNO+mS1rxz05RXIlpSyzUu80Ka04XAUXnFG6PSRp3Vy6wgk0pWva76DXwotdSISyBrS41oASaAk0AqaAZk8giV3YN2Vz2N9QCK0IBFQQc88wcwsNW0Cd9TFnuyN7MDhkCXNINCwkk1Y4ZgivlkpI1ZKWZGjpxaszmW1N3Blo6lpqWtBxUAoHVdRwGQOdcqDtaBXNCtelnZwxwkq1dUYb2/nX67TpnQhdro7NaHu/LmAbzDGDPzcR4LqpzU1dHNisNUw8+jqb+NzpKkOY4T0t2Kd1sfMSZIAGhhGbYhQBzSN3aqa6Goz4V1SrGVRpM9RwtxjRStZ9veaCsFmEAQFccrmmrXEHkSPchhpPc6Nsf0pvgjbDamvlaDlLiq9rcqAg+lTPOtVNCs46MqMXwlVJOdJ27uw7JYrUyWNskbg5j2hzXDeCKgrrTTV0eelFxk4y3RfWTUIAgCAIAgCAtWqbAxzvVaT5Cq0qTyQcuSMxV3Y5g5xJJOZOZ5k5lePbbd2Wh4sGS/Y21cOWa3gtTemryJJTHUeIDwNAWAkkZV32kxyNdu0PMHX+eSnw9V0qil5+BFWp9JBxNzC9KUJ6gCAIAgCAtWmztkaWPaHNIoQcwViUVJWZtGTi80XZmt2DYKxREu6svNSWl7icA3BoFBlpXXmoFhqaWquWGI4ria9lKVl3fE1y1WZrJZMLCwFxo05Fo3DuXn8Q/vGkrLkVGIxE6rSl2fVyuyWt8ZxMcWn2HvGhWlOrOm7wdjnUmtibs+3MTXCO0AsNAcYBLTrqBmNOavMNjekjeehNGstmLwgjk/roHMkYc3YSHYTvrTQLjxeHs3Up7PfuLzBYtSjkb/ki5AzEMWHEfRrSppw40XAr20O1tXLpKwbIx4ZyTmt3GxJKCSF4W5kMbpZDRrRU8+AHEk5AJTpynJRjuQTmoLMzi152500skrtXuJ7hoB4AAeC9HTpqEFFdhSSm5ScuZ9F9HVnwXbZBxiDj3vq8/vKRET3Mi/7wLf6tpoSO0eA4Ktx+Jcfu479p3YOgpenL2GtT+i6rcQoatyOIcKHLPmqdFqjVpNjbJNV0fWR50c0GmE8C14Jb7tKZLpWIqR0Z0LEVI6PUjr/2JZFZ3Pg6ySQEE1IJw78LWgVOhUlLEuUrSN6eIblaWxoq7DsCAIDq3Q7tZQmxzyZGn0YEaHtF7MXkQDzXRQnb0WUfFsJf76C/V8zry6igCAIAgCAIAgMS9mYoJQNTG73FQ4iOajJLk/gbQdpI5qF5EtCprSchmspXCTexlWaBzXAkd+akjFpk0ISi7mapDoPAQgsEMFqK0Bz3so4FmGpIoHYhXsnfTetnGyT5mFK7aN6u91YozxY33Bejw7vSi+5FDWVqkl3syFMRhAEBg26+IISGyzRsJ0DnNafaVq5JaNkc61ODtKSXiy2y/wCynS0wH9bH80zx5mFXpPaS8zIjvKE6Sxnue0/FZujdTi+0yQarJsYl4XbHMKPGe4jIjuKgrYeFZWkjWUVLc1G9bikiqR22cRqP0h8VSYjAzparVfW5zyptGr3zYS8Bzc3DdxHLmosPVUXZ7ETICORzDVpLXDeCQR5KwT5GFpsTd33uSzDIBIN4dr/uuSpDLK60PQ4DEKpSyyd2t7kxDe8dAKOG4ClfcoXF7lipIz4MLnAVDa73ZAd/BIxzO17eJipWVOOaWwv/AKPnWkA/SKEZhrm4maUyAI765k6VAKvMLhuiWr8ior4npHojXYOiSUSsJdEY+sBd2nVwAvOEDDmTSOp/OfwAXXY57nUNnbC6CywQvILo4mMcRWhLWgEiu7JZNWa3bpMUjz+cfYaBeZryzVJPvL+jHLTiu4w7PaGvBLHBwDnNJG5zSWuHeCCFHKLjubqSexXhFa76U8Bp7z5rBse1QWOSbYwEW6YUNXOaWgDXE1tKDvVnQf3aLGg/u0Y79nrUG4zBJh/Rz8W6+xbdNC9rm3Swva5FqQkJbZRgNtsoc8MHXxkuOgo4O9tKeKzH1kQYptUZ2V9GfTysTxYQBAEAQBAEB4UBzi+LAYZXM/J1YeLTp5aLymKoOjUcezs8CypzzRuUWc0YaZGoBPAGmfvWlM66OzMxjQMgD38fHityY8mBoaLMdzeO5hWWN2LkpZNWJpuOUkVCc4QwbZcsxdE2raYaNHMADML0GCm5UldWtoUuKgo1HZ3vqZxeOIXVdHMYV53xDAKyPA4N1c7uaM1rOpGG7IqteFJem/maRfG2kslWwjqmcdXnx0b4ea4qmJk9I6FTX4hOWkNF7zT7yYXtcSSXelU5knfU78qqGnK0tSunqiEXWc55RYB2vo7vLrrFGCe1FWN32fR/0lq6Kbuj1GAq9JQXdp9ew2dSHYeEICDvbZ1klXR9h/8Apd3jd3hV+JwEKnpQ0fuIpUk9jS7zukBxbKwYhv38jUaqnl0tCWV6HPKNnZkf/wAFj4v8x8lnrM+41WjujMs9mazTXicz7VE6jZ0rGV1tJl4la6sinVnN3k7kts9f3V0BOKI8M8PMcuIXfhcXKi8k9vgZp1Mu+xu7HAgEGoOYPEK+TTV0dRYvGzmRhaHYSd/wPJRYik6kHFOxLRqKE1Jq5qVssxjdhdrrlvB4Lz9alKlLLIuqVVVI5kY0cYbk0AZkmgpmTUnvJUbbe5IlYSmgRG0VqRUdpdjU7irHW6ccpmG7o3StnLR1rWlodwBz04658yos7Sy9hyuTSy9hebGCKtJ5EE/+lrc0OXbdwNba3YQAXMY54Ggea18wAfFWOHbcNSxw7bhqTPRhsa22vdNK5wjhezsgD+td6WEuOgFBUUr2tQuylTzvU4+JY10EoRWrXkd5XaeXPUAQBAEAQBAEBgXvdjJ2YXZEZtdvaflyXPicNGvHLL2M3p1HB3Rphux7HVxNLfWYQ4Ec+HiqCrg6tB+ltz7P4LTDzU3o/YXQFGdgQFE+LCcFC7cDkDTcTurpXct4Zc3pbGJXtoYliveKQGjg1zfTY+jXMpriB3c9FNWwdWlbS6ezWqfh8tyOFeE+3XtT7CDvPbkRSD6O1kuE9pz8Raf0Q0ivfp3q4wHCH+JW05L5/I4cTjE1kp+fyJe5OlJ8sjWSWdgBDqua925pI7JG8gDXerDFU40KTqX2OKlB1JKKMW32qS0SFzjV7tOAG4DgF5idXPPNMsq9GqqDjh3aXYRjia51rpnyyopzwM3Jyblv233PENQgICePC4jgfZuXbF3Vznas7FtbGDeOii88FofCTlK2rf02Z/u4vJSU3rYtuFVbTdN9p1lTl8EAQGg33J1lokI40GYHogNOvMFebxTdWvLL9WOZxdSdontnu1p9OVg5AgnzW0MJ+ZnTDAy/2KprvYD2JGkU3uFSfksywqXqnZQwlKDvJN+Oxg27CwUJa6uVBQ5cTy1WY4WTO2VSnbK17LGIyxsYewKcQCaeS5ak5S0ZR42jClVcYbfA2vZK8jXqXZjMsPDi3u3+asuG4hv7p+wjpT/1NpVwTmBet3iVvBw9E/A8ly4rDKtHvWx0YfEOlLu7TV5LM5rsJacXCmvdxVDKlOMsjWpcRqRlHMnoXrVY+rYMfpu0b6reJ5n5qWpR6KKzes+zkjSnW6SXo7Lt5sjxAK1ooczOnO7F1ampAbUW61Qx4oGMeKgHsuLmVNAQ0GhzNO8jJT0YRnKzJKUYN2k7EdcHRfaLVSe1yGLG6rmkVkc3ic6MJ4HThuVvTw7tyIq/FadJ5Kav39n8nY7usEcEYjiY1jG6NaKDv7+a7FFJWR5+dSVSWaTuzJWTQIAgCAIAgCAICPv29I7PC6STNoyDd7ydGjmfmt6cHOVkDhE5q8uYOrBJIa3MNBOQBOeWiurO1maGbZb5tDNJMQ4OFffmuCtwzDVd42fNafXkdEMVVhs/PUkRtZIBnEwnf2nN9lCq6f8AT8L+jN271f5HSuIy7Ylmfaqc+hHE3mS53yW0OAUl60m/d8zEuIzeyX15Gu3l1078cjmudoMgKDhkFbYfCwoRy01ZHHUqyqO8jF+gO4j2/JTZWRm9bF7JxskitE07HNAJMQjkNat0LjTQkbjoqPF8Rw006UufwZ208PWXpRRv18W6F7QGNa47iW+gB6td6qcXiqU4ZYK/s2OnDYapGWaWn7mo2m6WlznVdma0AHjquKNZpWODFcEpTqSq3lq72SXt3Ia0xYXEUI4YhQ0XTF3Vzy+Jo9DVcLNLsurOxbWSAjL2jzDuOR+H88l0UXpYiqLtI9TkZIbOGX6TEYGukkY9rsLRXIHOp0AIqKnispO+h1YWFXpFKC2O9z2hrGF7zhA1ru5d6nnOMI5pOyPVxTbsiEftbEDk15HGgHvKrnxWinomTrDSKrZtNEIHyNeAWjR5DaEmgOeuu5SvGwnTcqe/I16tWk8tOLb7jT7LO1xq1wdzBBVRh01U17zTDYerSrpVItb7qxlqwLQICOvE9sdw95UkfVIaq10Ll2zxzEgStbTRzg/Ce54FFUxop+tJR8Tiq8KxVNZqis+V1f2q9zb9m7sjaesErZHUp2dG1151VrgcNTg86kpPuIFRcH6RsSszcIDwhYsCIvS62HFK+QtABLi6lGgCp4UAC4a+CjUbm5NHbQxU42go3OY3ttOcRbB6A0e4Zu5htaAd9fBV3QRT3v7j0dHDaXqb8kQ773nOsr/A09y36OPI6FRprsM+69rbVAezJiB1a8BwPjk72qWlN0/VOevgaFb1l5fVjo2ym2UdrOBw6ub1a1D+JYfhr3qwo4hT0ejKDGcOnh/SWsefLxNpXQVwQBAEAQBAEAQFMjwASSAACSTuA1JS1wcY2y2hNrm7NRCyojHHi8jifYPFW+Ho9HHXc1bNfc6inMHqAIAgCA9YwuNGguPAAk+QRu24OqbP7NyCMdYQ0EAgCpcMt/DcvGSwEpzcpO2r7+0tXjYxVoq5scFzxNHo4jxdn/6XVDA0Yra/ic0sXVk97eBCX3cbmtc6MBzRnR24DM6e8ZrhrYGUHmhqvevmSTxSqUmpJX772flqn4Gg2l9XZVpu7Rd5E50WkVZHj8VUVSo2tv1OXk3rbkR1svKOPImp4DM+PBTwpSkQJEW+ee0dmON2GuWEE+btB7FMlSo6yepPTw06nqxbNs2e2BiNH22cf5TCSftyfBvmsLG4f83uZaUeFyWs/JHTLoFliZ1dna1jRua0+bjTM8yt/tDDL/b4lhGg4qyRC7X3lE8MjZKxzmuJewOBcMsi5uoGftXJxKXSUITh6rZ0Yeym09zWlRnaRO0rgIRze0D2rpwn4nsLPg7tiPYzA2TH9pH6L/crMuOLf4z8Ubutjyp4gI68h2h3D3lbx9VkU/WQAXniR66lyzzujcHtNHDMfLuW8JypyUo7o1kk1Zm3R7c2A/4uEHfU0p5r2ipTtsU7qwvuZUW1didpa7Of1sfzTo58jKqRfaZkN7QO9GaJ3c9h9xWuV8ja6NM6Ub8AY2zMcCX0fJQ/kA9kZcXCv2ea4sXO3oF5wfDXk6z7NF4/x+5zNcJ6EIAgKmOIIIJBBBBBoQRoQdxQw0mrM61sJtZ9Jb1UpHXtGv8A1Wj8ofnDePHuscPXz+i9zzHEcB0Dzw9V+5/LkbgukqwgCAIAgCAIDnHSTtJUmyxHL+/I38I/ifAcV34Sj/u/YatnPl3mAgLLoiKlppy1H+yxYFuwW1he0TO6uPPE9rS8tyNKNrnU0Gu9aSm0tDEmkrsm23rdbPyLZMf1UY9jqqB1Kr5Ii6ePJlxu2tkj/wCVdkZ4GWUv9hYfetGqj3mYeI5Iyo+lC1HswWaBnJrXup90hQzhThrUl5uxmFSrPSEb+GpgzdJt4kntxt5CIZfeJW6o02rojdaonZ/AwJdvbxd/inDubEPc1bKlDkaurPmZ2y97Wu1TlktstOANLyGyObioWjDUaDtblWcYxfUqCqQim27a9mjd/cdeBpPEVHGUmklf4G0SXDC4mvWYScmh9ABwqBiPiV437Xq9kV9e73HbH+n8OpNtt93Iv2W6LNH6EDQePZJ8y2qinxOtP1n7zshwyjD1UvIz6s9U/e//ACoetvkTdV7yuKVjTXq697q+yidafIdU/wDL3Fy025zhQdlvALqp6xUjllHLJo5le9p6u9HO3F0bTzDo2D4g+C9bRoqtwpR7m14qTZVOeTF38F5o2bG71B4uA9wK8xaPP3FyQW2Yd9HByGGRpyJPEZZDiurB26S3cdvD5WrewsbGSYp2Hix3uXfbUvOJzzYS/eje1seYPEBHXl6Q7viVuvVZFP1kUtfXRrz3MefgqWnhas1eMbmXOK3ZZvPrBDIWMeXYSGgNdWpyBpTdWvguzCYCrKvFTi0r637tSGtWSptxepoP/A7T9Xm+4/5L2eZFD0cuRci2ftDq/wBU5vJwc0nuyXPWxdOk0nd35K5PSwlWom1ZeLsWLbc0kYq9nxpXSqU8ZSnLLdp76qwqYKrBXtfs01M+zxBrQ0blQVqrq1HN9p73B4dYejGkuxe/t95WojpLckwBaOPsWUtLguLACAv2G2OhkZKw0exwc3w3HkdD3rMZOLujSpTjUi4S2Z3q6reyeJksZq1wB7jvB5g5K3hJSV0eKq0pUpuEt0Za2IwgCAIAgIbam2TxwONnjxvoauLmgRimbqOOZ5KWjGDl6b0MM4iKuO9xOZOZJrmTz71b5oo1PAFnMuYPcJpWhpx3eaZlzBX9GfSuF2E76GmfNYzx2uLGJctikbPG50bw3EQSWuw6Ea0ooKrWVmUTdsskbrQ1pYwjKowjPIlc6bUA4Re6I+/7qja4BjQzIE0rxO6qjqV3SpOdrmYYSNWWVaF272Nijy4YnV1JGvsIovMYrETxFTNPwXcXeHoQoQyx9prs0cj8UuBxbU1dhNNc89F6XCqFGnGk2s1tr666nncS51qkqqTte17aaGMuw5DaOjr8Zf8A5Lv3415z+p/8SP618JFrwf8AHf6f3R0ReEPSBAEAQHqtKXqIrKvrs5btp+OzfY/7bF7nhP8Ahw9vxZQ4v8Z+z4IkrHtc3CBKx2IaltCDzoSKKrr8Bk5N0pK3J9nlc7afEVa0079xG3/f3XtDGtwsrU1oSSNNMgF2YLg8KLcqjzP3I0nxOonej6PxK9iD/a2DcGyZfZK6sZShCg8qtt8TOGxVavXXSzb0e708tjpCpS3LF4SlsT3NyIaSO8BS4eCnVjF7No0qNqDaNUF+za1aTxLGH3helhgaENolZKrOW7Lv4TWn1x9xnyUvQwI7nv4TWn1x9xnyToYC4/Ca0+uPuM+SdDAXJyG2Pexpc45tBO4ZjgFDlSehsQl92jLQgkYc/GvsXmcbU6WvezVlbXxZ6DhlDvutyCUBehDDaSuyInlxOJ8vDRTJWVjBKRyAtDtFE1rYyVrBkICk3rJAawyvjk17DiPvjQjkVZcOjNyf5e2/7HnePVcOopP8Tst2Lv7uS8ja7g6V5mUba4xK312Ua8d7fRd/pVnLDp+qeajiGvWOp3LfUNqjEkDw9u/cWng5pzB71zSi4uzOmMlJXRILU2CAIDg/SXtTLabRJAHFsETywMGQe5po57+OYyB0713UYKKv2nDWm22uwvwsEUALfSc1ue8khaaylY7o7Ejs/cowvlkqcLThGgrSp8vipZrZC5kx2NjbHUNFS+taZ6018FmyzmDOtX4mzuZ71hfiA8ApYu/4vWf/ANAV7ORAscSAe1vAOgHzWKu4MS6bDHM6TrGB2lK7gS7Tgta0IuOVrQ2jJxd0QdvsLC4x0Ibiw5a4Q70QT4Lz3EqUcPVjKmuy/tLXDSdam1J9xkX1a2w2UtZQUGBoHClR5inmq7D05YnEJS1bd2/iTV6kaFBtLRLT9jna9ueQNo6Ovxl/+S79+Nec/qf/ABI/rXwkWvB/x3+n90dEXhD0h6gCAIArSl6iKyr67OW7afjs32P+2xe54T/hw9v/ALMocX+NL2fBEIrE5wgJC4LxFnnbK5pcAHCgpXtCm9Q4ik6tNwTJsPVVKpnaubV+Hcf/AEZPNnzVd9mT/Miy+04flfu+ZbtG2UcjXRiJ4LwWgktoK5Z5qWhw+UKkZZlozWXEIzWVRevgRavSEIAgCA227/8AlR/ot9y5Zbs2RA3/AGjFJh3NFPE5n4eS8/xCrnq5VstD1PCKHR0M73lr7OwjFwloRl/WrCzCNXewb/PTzUlOOtyKrKysRlilLgW7wMipWaQn/q3qZligypI+lDWtTnpxyFNcuK0k+Rp01OkvvJpeLM6S8om6EZbmj3blqqUmcVbjmDpaKWZ9y/d2RhT3u45MFOepUsaKW5R4r+o609KKyrnu/kYkVakuOvHerDByUalu48+qjnO8nd82SNjsJfmcm+09ymxGOjT9GOr9yLHD4OVTWWiM3Ze+pLHamSRk0xBsjR/eMJoWkbznlwK6dKlNN8iB3p1LLmfSIXCdx6gCA5D0n7DydY+12dpex/amY3NzHb3tH5TTqQMwc9Dl10aqtlZyVqTvmRrrbd1rYQzPC1uX5+QIPkpIxy3bOmElKKaN7dMwWVzWHRtCN9Tkcu8laxlmncyUWhlLG3uafN1fit0/vALUP7G3uZ70X4gPbW2ljbzDPaapH8QFdxZQOPNx8gFiprIFjZf+8+z/APJbVuwEROP6/wDWH95UvHI+hCXiiy4c9ZLwNd23tYMgjbo3M04nX+eSi4HQ9aq/Bfuc/GK3q0l4s1lehKM2jo6/GX/5Lv3415z+p/8AEj+tfCRa8H/Hf6f3R0ReEPSHqAIAgMK9bzjs8ZfIaDQAauPBo/mivMBhamIywguz2Jc2VGKqxptuRyu97eZ5nykBpcRkNwADR7AF7vC0FQpRpJ3t/wDSgq1HUm5PtMNTmgQBAEBcs3pt7wto7o2h6yJ5dJ3BAEAQE9ab0bZ7PG40JLWhra0xZbslXYuuqOtr3Z24PCPEzyp2sjU/+KNc7OuJx9pOvtXm3Ftts9hFKMUlsi421sNc9MjkcjoKnRa5WZuQ9vIe8kivDu/n3ruTp9GoxWvM8HjuMYqOJnlbitkmtl2aPzLWELUpKmIq1JZpybZT1Y4LNyPMyklo/mqam1pM8+kNGuX88ksZ6OT2JSw3cH0c49kHTjTjwCjlO2iLXBcPlfPU07u0k7pjLnmMZmvZGVKCuI8txWuIcIQU3ovqxbUruTibb0a7KRzzvtMjqiGQYI+L6BzXu5CuQ4jlnZUaz6FROCtRXS5mdgQyEAQBAartBsFZrS4yNxQTHWSI4ani5uhPPI81LGrKOm6I5U09Vp4GiXt0bXg2vVTidvDG5juWTjh/1KaNaHarELp1Fs7+01y23PecQpJHaw3gDJI3L9AkKWM4PZkbVVb3Iqa8bQ0YHyzNHqufIP8ASSt1bdGjnJbtmO+1vdrI93e9x95Q1zPn7zLst92iMFrJpA07q4hnrk6oSyN1UmtmSd1bZTwV7MbwaVqCDlXe08+CxJZjdYiS3Ldr2ne44mNwPxl1cnChrUUI5jyUVfD068VCorrxt8CaGNnT1ho/MhbTaHSOL3GrialZoUYUYKENkc9atKrNznuWlKRmZdd5SWd5fEQHFpaagHIkHfzAXLi8FRxcFCqrpO+9tduzxJqFedCWaG+xJ/hja/Xb9xqrv7d4f+R/9P5nV9qYnmvIfhja/Xb9xqf27gPyP/p/MfamJ5ryH4Y2v12/can9u4D8r/6fzH2piea8h+GNr9dv3Gp/buA/I/8Ap/MfamJ5ryIq8bwknfjldiNKDcGjg0DIK0w2FpYaHR0lZfW77Tjq1Z1ZZpvUxVORhAEAQBAXLMe23vC2jubQ9ZE31reI8wujMjtzLmOtbxHmEzIZlzHWt9YeYS6GZcySgueZ9CGZHeS0e81XDU4phaejn5Jv9jojhastkSN47K9eyMOkwljaUBqKmlTprkvP47iMKs04J27y4wCnhk721NP2hucQPwukxvd2jocj6xrWpopMHQniIuWy+JvieNQw7UXG77mReVdTTLEDUVpuyKiys54/1NhmtYyXk/3PHnPhy4clItEeMr1pVqkqkt27lB71sRo8LBvz8Vi5nMwWBZuYzMsxWF0jwACakNFMWpNNRlvWbnXTex0abZG0WRrWzNFJHZSNJLI6DMSGgoTu3ZbyVx4hTpenJad2t32I9NSnGei3Lex1jjltxhk9GaKRoIyINA4Obz7B86FdlOMakEpL+CCo3CV0dK2O2WksUs5MrXxyBgAAINWF+Z3aOplwU1KDgrENSam7m1qUjCAIAgCAIAgLcsDXZOa1w5gH3oCNtGzNjf6dlgP6tnyWynJdpq4Re6I6bo/u52tlYP0XSM/dcFt00+Zp0MORhydGF3HSJ47pZfiStunmY6CHL3mNJ0T2E6Onb3Paf3mlZ6xMx1eBjv6IbJumtI8Yj/41nrEuSMdWjzZZd0PQbrTP5R/wrPWXyMdWXNlH9D0X1qX7jE6y+Q6subKHdDse61P8Y2/NOsvkOrLmU/0Ot+tu/Zj+JOs9w6suZ4eh0fWz+yH8Sz1nuHVlzPP6HR9bP7IfxJ1nuHV1zPR0Oj62f2Q/iTrPcOrrmejodb9bd+zH8Sx1nuHVlzPf6HW/W3fs2/xJ1nuHVlzKh0Ox/WpP2bfmnWXyHVlzKv6HovrUv3GJ1l8h1Zcz0dD0O+0zfdj+SdZfIdWXNlY6H7P9Zn8ov4VjrL5GerR5srb0QWXfPaPOEf8AjTrMuQ6tHmy43oise+W0n7UX/wBadYlyQ6tErHRLYvXtH32fwLHWJGerwLreiqw8Zz+s+QWOnmZ6CP0y63ousHqynvlf8E6ef0h0EPplbOjG7hrE898s3wcnTzHQQ5e8yY+ju7h/hge98x971o6kvpGegp8jMi2OsLdLJB4safetczM9FDkvIzBcVmGX0eD9lH8lrZG2SPI8dcFlOtmg/ZR/JYyrkMkeRQdmrH9Vs/7KP5JkXIx0cOSJGKBrQA1rQBoAAAO4BbG1jy02dsjXMe0Oa4EOBzBB1BWGrmU7Gr3ZsDZ4LS20NfISyuBhIo0kEVJpU0BOvHetIUlDYknUctzbVIRh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" y="476672"/>
            <a:ext cx="9112602" cy="587437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78803" y="476672"/>
            <a:ext cx="93330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son las habilidades sociales?</a:t>
            </a:r>
            <a:endParaRPr lang="es-ES" sz="4400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7975" y="1490255"/>
            <a:ext cx="54097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/>
          </a:p>
          <a:p>
            <a:r>
              <a:rPr lang="es-ES" sz="2000" dirty="0">
                <a:solidFill>
                  <a:schemeClr val="bg1"/>
                </a:solidFill>
              </a:rPr>
              <a:t>•</a:t>
            </a:r>
            <a:r>
              <a:rPr lang="es-ES" sz="2000" dirty="0"/>
              <a:t>	</a:t>
            </a:r>
            <a:r>
              <a:rPr lang="es-ES" sz="28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Comunicación </a:t>
            </a:r>
          </a:p>
          <a:p>
            <a:r>
              <a:rPr lang="es-ES" sz="28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•	Empatía</a:t>
            </a:r>
          </a:p>
          <a:p>
            <a:r>
              <a:rPr lang="es-ES" sz="28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•	Asertividad </a:t>
            </a:r>
          </a:p>
          <a:p>
            <a:r>
              <a:rPr lang="es-ES" sz="28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•	Escucha activa</a:t>
            </a:r>
          </a:p>
          <a:p>
            <a:r>
              <a:rPr lang="es-ES" sz="28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•	Apego</a:t>
            </a:r>
          </a:p>
          <a:p>
            <a:r>
              <a:rPr lang="es-ES" sz="28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•	Cooperación</a:t>
            </a:r>
          </a:p>
          <a:p>
            <a:r>
              <a:rPr lang="es-ES" sz="28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•	Autocontrol</a:t>
            </a:r>
          </a:p>
          <a:p>
            <a:r>
              <a:rPr lang="es-ES" sz="28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•	Resolución de conflictos.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29200"/>
            <a:ext cx="2627784" cy="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8101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07504" y="476672"/>
            <a:ext cx="921702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900" b="1" spc="-1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Características </a:t>
            </a:r>
            <a:r>
              <a:rPr lang="es-ES" sz="3900" b="1" spc="-1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 las </a:t>
            </a:r>
            <a:r>
              <a:rPr lang="es-ES" sz="3900" b="1" spc="-1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habilidades </a:t>
            </a:r>
            <a:r>
              <a:rPr lang="es-ES" sz="3900" b="1" spc="-1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sociales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2440" y="4145012"/>
            <a:ext cx="9292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 adquieren a través del aprendizaje.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 aplican en contextos interpersonales.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Son recíprocas.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Aumentan el refuerzo social.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Son específicas de la situación.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Necesitan de metas y motivación.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99174"/>
            <a:ext cx="2627784" cy="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familias jug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" y="476672"/>
            <a:ext cx="907300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-122375" y="501615"/>
            <a:ext cx="92170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900" b="1" spc="-1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Importancia de las habilidades sociales en la niñez</a:t>
            </a:r>
            <a:endParaRPr lang="es-ES" sz="3900" b="1" spc="-1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32684"/>
            <a:ext cx="2627784" cy="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familias jug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9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-122375" y="501615"/>
            <a:ext cx="921702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900" b="1" spc="-1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Habilidades sociales y convivencia</a:t>
            </a:r>
            <a:endParaRPr lang="es-ES" sz="3900" b="1" spc="-1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85" y="5445224"/>
            <a:ext cx="2743200" cy="9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64359" cy="65527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07704" y="5013176"/>
            <a:ext cx="9217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8000" b="1" spc="-1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Gracias…</a:t>
            </a:r>
            <a:endParaRPr lang="es-ES" sz="8000" b="1" spc="-1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490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1" r="1942" b="17652"/>
          <a:stretch/>
        </p:blipFill>
        <p:spPr>
          <a:xfrm>
            <a:off x="1115616" y="1709857"/>
            <a:ext cx="3793395" cy="30243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55" y="201401"/>
            <a:ext cx="1737544" cy="13014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82" y="180709"/>
            <a:ext cx="1872208" cy="18147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3801" r="45800" b="72050"/>
          <a:stretch/>
        </p:blipFill>
        <p:spPr>
          <a:xfrm>
            <a:off x="6288182" y="1961644"/>
            <a:ext cx="2336434" cy="2149519"/>
          </a:xfrm>
          <a:prstGeom prst="rect">
            <a:avLst/>
          </a:prstGeom>
        </p:spPr>
      </p:pic>
      <p:pic>
        <p:nvPicPr>
          <p:cNvPr id="1034" name="Picture 10" descr="Resultado de imagen para logo de whatsap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27" y="4941168"/>
            <a:ext cx="133959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2759727" y="494116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+591 61550560</a:t>
            </a:r>
            <a:endParaRPr lang="es-ES" sz="5400" dirty="0"/>
          </a:p>
        </p:txBody>
      </p:sp>
      <p:sp>
        <p:nvSpPr>
          <p:cNvPr id="15" name="Rectángulo 14"/>
          <p:cNvSpPr/>
          <p:nvPr/>
        </p:nvSpPr>
        <p:spPr>
          <a:xfrm>
            <a:off x="2789815" y="5626968"/>
            <a:ext cx="5284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Jaqueline Rojas Castro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299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92</Words>
  <Application>Microsoft Office PowerPoint</Application>
  <PresentationFormat>Presentación en pantalla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Tema de Office</vt:lpstr>
      <vt:lpstr>Presentación de PowerPoint</vt:lpstr>
      <vt:lpstr>Desarrollo de las habilidades sociales infantiles en comunidad y convivencia.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ESTIMULACION TEMPRANA</dc:title>
  <dc:creator>Luis Americo</dc:creator>
  <cp:lastModifiedBy>USER</cp:lastModifiedBy>
  <cp:revision>91</cp:revision>
  <cp:lastPrinted>2015-09-03T13:05:47Z</cp:lastPrinted>
  <dcterms:created xsi:type="dcterms:W3CDTF">2015-09-01T19:15:46Z</dcterms:created>
  <dcterms:modified xsi:type="dcterms:W3CDTF">2020-01-11T13:37:00Z</dcterms:modified>
</cp:coreProperties>
</file>