
<file path=[Content_Types].xml><?xml version="1.0" encoding="utf-8"?>
<Types xmlns="http://schemas.openxmlformats.org/package/2006/content-types">
  <Default Extension="png" ContentType="image/png"/>
  <Default Extension="tmp" ContentType="image/png"/>
  <Default Extension="jpeg" ContentType="image/jpeg"/>
  <Default Extension="wma" ContentType="audio/x-ms-wma"/>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64" r:id="rId2"/>
    <p:sldId id="277" r:id="rId3"/>
    <p:sldId id="276" r:id="rId4"/>
    <p:sldId id="257" r:id="rId5"/>
    <p:sldId id="269" r:id="rId6"/>
    <p:sldId id="280" r:id="rId7"/>
    <p:sldId id="278" r:id="rId8"/>
    <p:sldId id="258" r:id="rId9"/>
    <p:sldId id="279" r:id="rId1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3" autoAdjust="0"/>
    <p:restoredTop sz="94660"/>
  </p:normalViewPr>
  <p:slideViewPr>
    <p:cSldViewPr>
      <p:cViewPr varScale="1">
        <p:scale>
          <a:sx n="81" d="100"/>
          <a:sy n="81" d="100"/>
        </p:scale>
        <p:origin x="174" y="96"/>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84" d="100"/>
          <a:sy n="84" d="100"/>
        </p:scale>
        <p:origin x="1002"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4A8D02-4E65-4CCD-8312-4AB164C6C77D}" type="datetimeFigureOut">
              <a:rPr lang="en-US"/>
              <a:t>3/29/2017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119DBA-4540-49B3-8FA9-6259387ECF9E}" type="slidenum">
              <a:rPr/>
              <a:t>‹#›</a:t>
            </a:fld>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A755D9-D361-47B8-9652-3B4EA9776CE5}" type="datetimeFigureOut">
              <a:rPr lang="en-US"/>
              <a:t>3/29/2017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36274-F2B9-4C45-BBB4-0EDF4CD651A7}" type="slidenum">
              <a:rPr/>
              <a:t>‹#›</a:t>
            </a:fld>
            <a:endParaRPr/>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1</a:t>
            </a:fld>
            <a:endParaRPr lang="en-US"/>
          </a:p>
        </p:txBody>
      </p:sp>
    </p:spTree>
    <p:extLst>
      <p:ext uri="{BB962C8B-B14F-4D97-AF65-F5344CB8AC3E}">
        <p14:creationId xmlns:p14="http://schemas.microsoft.com/office/powerpoint/2010/main" val="1838885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4</a:t>
            </a:fld>
            <a:endParaRPr lang="en-US"/>
          </a:p>
        </p:txBody>
      </p:sp>
    </p:spTree>
    <p:extLst>
      <p:ext uri="{BB962C8B-B14F-4D97-AF65-F5344CB8AC3E}">
        <p14:creationId xmlns:p14="http://schemas.microsoft.com/office/powerpoint/2010/main" val="1245023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5</a:t>
            </a:fld>
            <a:endParaRPr lang="en-US"/>
          </a:p>
        </p:txBody>
      </p:sp>
    </p:spTree>
    <p:extLst>
      <p:ext uri="{BB962C8B-B14F-4D97-AF65-F5344CB8AC3E}">
        <p14:creationId xmlns:p14="http://schemas.microsoft.com/office/powerpoint/2010/main" val="278656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8</a:t>
            </a:fld>
            <a:endParaRPr lang="en-US"/>
          </a:p>
        </p:txBody>
      </p:sp>
    </p:spTree>
    <p:extLst>
      <p:ext uri="{BB962C8B-B14F-4D97-AF65-F5344CB8AC3E}">
        <p14:creationId xmlns:p14="http://schemas.microsoft.com/office/powerpoint/2010/main" val="24056130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371600"/>
            <a:ext cx="9144000" cy="3505200"/>
          </a:xfrm>
        </p:spPr>
        <p:txBody>
          <a:bodyPr>
            <a:noAutofit/>
          </a:bodyPr>
          <a:lstStyle>
            <a:lvl1pPr>
              <a:defRPr sz="7200"/>
            </a:lvl1pPr>
          </a:lstStyle>
          <a:p>
            <a:r>
              <a:rPr lang="en-US" smtClean="0"/>
              <a:t>Click to edit Master title style</a:t>
            </a:r>
            <a:endParaRPr/>
          </a:p>
        </p:txBody>
      </p:sp>
      <p:sp>
        <p:nvSpPr>
          <p:cNvPr id="3" name="Subtitle 2"/>
          <p:cNvSpPr>
            <a:spLocks noGrp="1"/>
          </p:cNvSpPr>
          <p:nvPr>
            <p:ph type="subTitle" idx="1"/>
          </p:nvPr>
        </p:nvSpPr>
        <p:spPr>
          <a:xfrm>
            <a:off x="1522413" y="4953000"/>
            <a:ext cx="8229600" cy="10668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3/29/2017</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285686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baseline="0"/>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3/29/2017</a:t>
            </a:fld>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8422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2" y="533400"/>
            <a:ext cx="1371600" cy="5592764"/>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1" y="533400"/>
            <a:ext cx="8077201" cy="5592764"/>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3"/>
          <p:cNvSpPr>
            <a:spLocks noGrp="1"/>
          </p:cNvSpPr>
          <p:nvPr>
            <p:ph type="ftr" sz="quarter" idx="11"/>
          </p:nvPr>
        </p:nvSpPr>
        <p:spPr/>
        <p:txBody>
          <a:bodyPr/>
          <a:lstStyle/>
          <a:p>
            <a:endParaRPr/>
          </a:p>
        </p:txBody>
      </p:sp>
      <p:sp>
        <p:nvSpPr>
          <p:cNvPr id="4" name="Date Placeholder 4"/>
          <p:cNvSpPr>
            <a:spLocks noGrp="1"/>
          </p:cNvSpPr>
          <p:nvPr>
            <p:ph type="dt" sz="half" idx="10"/>
          </p:nvPr>
        </p:nvSpPr>
        <p:spPr/>
        <p:txBody>
          <a:bodyPr/>
          <a:lstStyle/>
          <a:p>
            <a:fld id="{83829175-527E-46A3-863C-1BB1F163B849}" type="datetimeFigureOut">
              <a:rPr lang="en-US"/>
              <a:t>3/29/2017</a:t>
            </a:fld>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550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3/29/2017</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2414" y="2514601"/>
            <a:ext cx="9144000" cy="2819400"/>
          </a:xfrm>
        </p:spPr>
        <p:txBody>
          <a:bodyPr anchor="b">
            <a:noAutofit/>
          </a:bodyPr>
          <a:lstStyle>
            <a:lvl1pPr algn="l">
              <a:defRPr sz="6600" b="0" i="0" cap="none" baseline="0"/>
            </a:lvl1pPr>
          </a:lstStyle>
          <a:p>
            <a:r>
              <a:rPr lang="en-US" smtClean="0"/>
              <a:t>Click to edit Master title style</a:t>
            </a:r>
            <a:endParaRPr dirty="0"/>
          </a:p>
        </p:txBody>
      </p:sp>
      <p:sp>
        <p:nvSpPr>
          <p:cNvPr id="3" name="Text Placeholder 2"/>
          <p:cNvSpPr>
            <a:spLocks noGrp="1"/>
          </p:cNvSpPr>
          <p:nvPr>
            <p:ph type="body" idx="1"/>
          </p:nvPr>
        </p:nvSpPr>
        <p:spPr>
          <a:xfrm>
            <a:off x="1522413" y="990600"/>
            <a:ext cx="8229600"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3/29/2017</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260699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1522414" y="1828800"/>
            <a:ext cx="4645152"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475412" y="1828800"/>
            <a:ext cx="4648201"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4"/>
          <p:cNvSpPr>
            <a:spLocks noGrp="1"/>
          </p:cNvSpPr>
          <p:nvPr>
            <p:ph type="ftr" sz="quarter" idx="11"/>
          </p:nvPr>
        </p:nvSpPr>
        <p:spPr/>
        <p:txBody>
          <a:bodyPr/>
          <a:lstStyle/>
          <a:p>
            <a:endParaRPr dirty="0"/>
          </a:p>
        </p:txBody>
      </p:sp>
      <p:sp>
        <p:nvSpPr>
          <p:cNvPr id="5" name="Date Placeholder 5"/>
          <p:cNvSpPr>
            <a:spLocks noGrp="1"/>
          </p:cNvSpPr>
          <p:nvPr>
            <p:ph type="dt" sz="half" idx="10"/>
          </p:nvPr>
        </p:nvSpPr>
        <p:spPr/>
        <p:txBody>
          <a:bodyPr/>
          <a:lstStyle/>
          <a:p>
            <a:fld id="{83829175-527E-46A3-863C-1BB1F163B849}" type="datetimeFigureOut">
              <a:rPr lang="en-US"/>
              <a:t>3/29/2017</a:t>
            </a:fld>
            <a:endParaRPr/>
          </a:p>
        </p:txBody>
      </p:sp>
      <p:sp>
        <p:nvSpPr>
          <p:cNvPr id="7" name="Slide Number Placeholder 6"/>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57697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4"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4"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478462"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78462"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6"/>
          <p:cNvSpPr>
            <a:spLocks noGrp="1"/>
          </p:cNvSpPr>
          <p:nvPr>
            <p:ph type="ftr" sz="quarter" idx="11"/>
          </p:nvPr>
        </p:nvSpPr>
        <p:spPr/>
        <p:txBody>
          <a:bodyPr/>
          <a:lstStyle/>
          <a:p>
            <a:endParaRPr dirty="0"/>
          </a:p>
        </p:txBody>
      </p:sp>
      <p:sp>
        <p:nvSpPr>
          <p:cNvPr id="7" name="Date Placeholder 7"/>
          <p:cNvSpPr>
            <a:spLocks noGrp="1"/>
          </p:cNvSpPr>
          <p:nvPr>
            <p:ph type="dt" sz="half" idx="10"/>
          </p:nvPr>
        </p:nvSpPr>
        <p:spPr/>
        <p:txBody>
          <a:bodyPr/>
          <a:lstStyle/>
          <a:p>
            <a:fld id="{83829175-527E-46A3-863C-1BB1F163B849}" type="datetimeFigureOut">
              <a:rPr lang="en-US"/>
              <a:t>3/29/2017</a:t>
            </a:fld>
            <a:endParaRPr dirty="0"/>
          </a:p>
        </p:txBody>
      </p:sp>
      <p:sp>
        <p:nvSpPr>
          <p:cNvPr id="9" name="Slide Number Placeholder 8"/>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50123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2"/>
          <p:cNvSpPr>
            <a:spLocks noGrp="1"/>
          </p:cNvSpPr>
          <p:nvPr>
            <p:ph type="ftr" sz="quarter" idx="11"/>
          </p:nvPr>
        </p:nvSpPr>
        <p:spPr/>
        <p:txBody>
          <a:bodyPr/>
          <a:lstStyle/>
          <a:p>
            <a:endParaRPr dirty="0"/>
          </a:p>
        </p:txBody>
      </p:sp>
      <p:sp>
        <p:nvSpPr>
          <p:cNvPr id="3" name="Date Placeholder 3"/>
          <p:cNvSpPr>
            <a:spLocks noGrp="1"/>
          </p:cNvSpPr>
          <p:nvPr>
            <p:ph type="dt" sz="half" idx="10"/>
          </p:nvPr>
        </p:nvSpPr>
        <p:spPr/>
        <p:txBody>
          <a:bodyPr/>
          <a:lstStyle/>
          <a:p>
            <a:fld id="{83829175-527E-46A3-863C-1BB1F163B849}" type="datetimeFigureOut">
              <a:rPr lang="en-US"/>
              <a:t>3/29/2017</a:t>
            </a:fld>
            <a:endParaRPr/>
          </a:p>
        </p:txBody>
      </p:sp>
      <p:sp>
        <p:nvSpPr>
          <p:cNvPr id="5" name="Slide Number Placeholder 4"/>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45570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endParaRPr/>
          </a:p>
        </p:txBody>
      </p:sp>
      <p:sp>
        <p:nvSpPr>
          <p:cNvPr id="2" name="Date Placeholder 2"/>
          <p:cNvSpPr>
            <a:spLocks noGrp="1"/>
          </p:cNvSpPr>
          <p:nvPr>
            <p:ph type="dt" sz="half" idx="10"/>
          </p:nvPr>
        </p:nvSpPr>
        <p:spPr/>
        <p:txBody>
          <a:bodyPr/>
          <a:lstStyle/>
          <a:p>
            <a:fld id="{83829175-527E-46A3-863C-1BB1F163B849}" type="datetimeFigureOut">
              <a:rPr lang="en-US"/>
              <a:t>3/29/2017</a:t>
            </a:fld>
            <a:endParaRPr/>
          </a:p>
        </p:txBody>
      </p:sp>
      <p:sp>
        <p:nvSpPr>
          <p:cNvPr id="4" name="Slide Number Placeholder 3"/>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395201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smtClean="0"/>
              <a:t>Click to edit Master title style</a:t>
            </a:r>
            <a:endParaRPr dirty="0"/>
          </a:p>
        </p:txBody>
      </p:sp>
      <p:sp>
        <p:nvSpPr>
          <p:cNvPr id="4" name="Text Placeholder 2"/>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Content Placeholder 3"/>
          <p:cNvSpPr>
            <a:spLocks noGrp="1"/>
          </p:cNvSpPr>
          <p:nvPr>
            <p:ph idx="1"/>
          </p:nvPr>
        </p:nvSpPr>
        <p:spPr>
          <a:xfrm>
            <a:off x="5180012" y="838200"/>
            <a:ext cx="6172201" cy="5181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Footer Placeholder 4"/>
          <p:cNvSpPr>
            <a:spLocks noGrp="1"/>
          </p:cNvSpPr>
          <p:nvPr>
            <p:ph type="ftr" sz="quarter" idx="11"/>
          </p:nvPr>
        </p:nvSpPr>
        <p:spPr/>
        <p:txBody>
          <a:bodyPr/>
          <a:lstStyle/>
          <a:p>
            <a:endParaRPr dirty="0"/>
          </a:p>
        </p:txBody>
      </p:sp>
      <p:sp>
        <p:nvSpPr>
          <p:cNvPr id="8" name="Date Placeholder 5"/>
          <p:cNvSpPr>
            <a:spLocks noGrp="1"/>
          </p:cNvSpPr>
          <p:nvPr>
            <p:ph type="dt" sz="half" idx="10"/>
          </p:nvPr>
        </p:nvSpPr>
        <p:spPr/>
        <p:txBody>
          <a:bodyPr/>
          <a:lstStyle/>
          <a:p>
            <a:fld id="{83829175-527E-46A3-863C-1BB1F163B849}" type="datetimeFigureOut">
              <a:rPr lang="en-US"/>
              <a:pPr/>
              <a:t>3/29/2017</a:t>
            </a:fld>
            <a:endParaRPr dirty="0"/>
          </a:p>
        </p:txBody>
      </p:sp>
      <p:sp>
        <p:nvSpPr>
          <p:cNvPr id="10" name="Slide Number Placeholder 6"/>
          <p:cNvSpPr>
            <a:spLocks noGrp="1"/>
          </p:cNvSpPr>
          <p:nvPr>
            <p:ph type="sldNum" sz="quarter" idx="12"/>
          </p:nvPr>
        </p:nvSpPr>
        <p:spPr/>
        <p:txBody>
          <a:bodyPr/>
          <a:lstStyle/>
          <a:p>
            <a:fld id="{E5137D0E-4A4F-4307-8994-C1891D747D59}" type="slidenum">
              <a:rPr/>
              <a:pPr/>
              <a:t>‹#›</a:t>
            </a:fld>
            <a:endParaRPr dirty="0"/>
          </a:p>
        </p:txBody>
      </p:sp>
    </p:spTree>
    <p:extLst>
      <p:ext uri="{BB962C8B-B14F-4D97-AF65-F5344CB8AC3E}">
        <p14:creationId xmlns:p14="http://schemas.microsoft.com/office/powerpoint/2010/main" val="201828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smtClean="0"/>
              <a:t>Click to edit Master title style</a:t>
            </a:r>
            <a:endParaRPr/>
          </a:p>
        </p:txBody>
      </p:sp>
      <p:sp>
        <p:nvSpPr>
          <p:cNvPr id="4" name="Text Placeholder 2"/>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3"/>
          <p:cNvSpPr>
            <a:spLocks noGrp="1"/>
          </p:cNvSpPr>
          <p:nvPr>
            <p:ph type="pic" idx="1"/>
          </p:nvPr>
        </p:nvSpPr>
        <p:spPr>
          <a:xfrm>
            <a:off x="5484812" y="836610"/>
            <a:ext cx="5867401" cy="518319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pic>
        <p:nvPicPr>
          <p:cNvPr id="9" name="Picture 4" descr="An empty placeholder to add an image. Click on the placeholder and select the image that you wish to ad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12" y="458787"/>
            <a:ext cx="6626225" cy="5938837"/>
          </a:xfrm>
          <a:prstGeom prst="rect">
            <a:avLst/>
          </a:prstGeom>
          <a:noFill/>
          <a:ln>
            <a:noFill/>
          </a:ln>
          <a:effectLst>
            <a:outerShdw blurRad="292100" algn="ctr" rotWithShape="0">
              <a:prstClr val="black">
                <a:alpha val="3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469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3"/>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4"/>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100">
                <a:solidFill>
                  <a:schemeClr val="tx1"/>
                </a:solidFill>
              </a:defRPr>
            </a:lvl1pPr>
          </a:lstStyle>
          <a:p>
            <a:fld id="{83829175-527E-46A3-863C-1BB1F163B849}" type="datetimeFigureOut">
              <a:rPr lang="en-US" smtClean="0"/>
              <a:pPr/>
              <a:t>3/29/2017</a:t>
            </a:fld>
            <a:endParaRPr lang="en-US" dirty="0"/>
          </a:p>
        </p:txBody>
      </p:sp>
      <p:sp>
        <p:nvSpPr>
          <p:cNvPr id="6" name="Slide Number Placeholder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100">
                <a:solidFill>
                  <a:schemeClr val="tx1"/>
                </a:solidFill>
              </a:defRPr>
            </a:lvl1pPr>
          </a:lstStyle>
          <a:p>
            <a:fld id="{E5137D0E-4A4F-4307-8994-C1891D747D59}" type="slidenum">
              <a:rPr lang="en-US" smtClean="0"/>
              <a:pPr/>
              <a:t>‹#›</a:t>
            </a:fld>
            <a:endParaRPr lang="en-US" dirty="0"/>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10.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10.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3.wma"/><Relationship Id="rId1" Type="http://schemas.microsoft.com/office/2007/relationships/media" Target="../media/media3.wma"/><Relationship Id="rId5" Type="http://schemas.openxmlformats.org/officeDocument/2006/relationships/image" Target="../media/image10.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10.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2.xml"/><Relationship Id="rId7" Type="http://schemas.openxmlformats.org/officeDocument/2006/relationships/image" Target="../media/image15.jpg"/><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notesSlide" Target="../notesSlides/notesSlide3.xm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5" Type="http://schemas.openxmlformats.org/officeDocument/2006/relationships/image" Target="../media/image10.png"/><Relationship Id="rId4" Type="http://schemas.openxmlformats.org/officeDocument/2006/relationships/image" Target="../media/image17.tmp"/></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5" Type="http://schemas.openxmlformats.org/officeDocument/2006/relationships/image" Target="../media/image10.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8.wma"/><Relationship Id="rId1" Type="http://schemas.microsoft.com/office/2007/relationships/media" Target="../media/media8.wma"/><Relationship Id="rId5" Type="http://schemas.openxmlformats.org/officeDocument/2006/relationships/image" Target="../media/image10.png"/><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9.wma"/><Relationship Id="rId1" Type="http://schemas.microsoft.com/office/2007/relationships/media" Target="../media/media9.wma"/><Relationship Id="rId5" Type="http://schemas.openxmlformats.org/officeDocument/2006/relationships/image" Target="../media/image10.pn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6800"/>
            <a:ext cx="4265611" cy="1924050"/>
          </a:xfrm>
        </p:spPr>
        <p:txBody>
          <a:bodyPr>
            <a:normAutofit/>
          </a:bodyPr>
          <a:lstStyle/>
          <a:p>
            <a:pPr algn="ctr"/>
            <a:r>
              <a:rPr lang="en-US" dirty="0" err="1" smtClean="0"/>
              <a:t>Abeo</a:t>
            </a:r>
            <a:r>
              <a:rPr lang="en-US" dirty="0" smtClean="0"/>
              <a:t> Education Presents….</a:t>
            </a:r>
            <a:endParaRPr lang="en-US" dirty="0"/>
          </a:p>
        </p:txBody>
      </p:sp>
      <p:sp>
        <p:nvSpPr>
          <p:cNvPr id="4" name="Text Placeholder 3"/>
          <p:cNvSpPr>
            <a:spLocks noGrp="1"/>
          </p:cNvSpPr>
          <p:nvPr>
            <p:ph type="body" sz="half" idx="2"/>
          </p:nvPr>
        </p:nvSpPr>
        <p:spPr/>
        <p:txBody>
          <a:bodyPr/>
          <a:lstStyle/>
          <a:p>
            <a:pPr algn="ctr"/>
            <a:r>
              <a:rPr lang="en-US" sz="2400" dirty="0" smtClean="0"/>
              <a:t>Spring Cleaning: </a:t>
            </a:r>
          </a:p>
          <a:p>
            <a:pPr algn="ctr"/>
            <a:r>
              <a:rPr lang="en-US" sz="2400" dirty="0" smtClean="0"/>
              <a:t>The Art of Letting Go</a:t>
            </a:r>
          </a:p>
          <a:p>
            <a:endParaRPr lang="en-US" dirty="0"/>
          </a:p>
        </p:txBody>
      </p:sp>
      <p:pic>
        <p:nvPicPr>
          <p:cNvPr id="10" name="Picture Placeholder 9"/>
          <p:cNvPicPr>
            <a:picLocks noGrp="1" noChangeAspect="1"/>
          </p:cNvPicPr>
          <p:nvPr>
            <p:ph type="pic" idx="1"/>
          </p:nvPr>
        </p:nvPicPr>
        <p:blipFill>
          <a:blip r:embed="rId5">
            <a:extLst>
              <a:ext uri="{28A0092B-C50C-407E-A947-70E740481C1C}">
                <a14:useLocalDpi xmlns:a14="http://schemas.microsoft.com/office/drawing/2010/main" val="0"/>
              </a:ext>
            </a:extLst>
          </a:blip>
          <a:srcRect l="12524" r="12524"/>
          <a:stretch>
            <a:fillRect/>
          </a:stretch>
        </p:blipFill>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0813" y="38695"/>
            <a:ext cx="1091804" cy="1637706"/>
          </a:xfrm>
          <a:prstGeom prst="rect">
            <a:avLst/>
          </a:prstGeom>
        </p:spPr>
      </p:pic>
      <p:pic>
        <p:nvPicPr>
          <p:cNvPr id="1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6613" y="3886200"/>
            <a:ext cx="609600" cy="609600"/>
          </a:xfrm>
          <a:prstGeom prst="rect">
            <a:avLst/>
          </a:prstGeom>
        </p:spPr>
      </p:pic>
    </p:spTree>
    <p:extLst>
      <p:ext uri="{BB962C8B-B14F-4D97-AF65-F5344CB8AC3E}">
        <p14:creationId xmlns:p14="http://schemas.microsoft.com/office/powerpoint/2010/main" val="2670086793"/>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50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Welcome!!!</a:t>
            </a:r>
            <a:endParaRPr lang="en-US" sz="4800" dirty="0"/>
          </a:p>
        </p:txBody>
      </p:sp>
      <p:sp>
        <p:nvSpPr>
          <p:cNvPr id="3" name="Text Placeholder 2"/>
          <p:cNvSpPr>
            <a:spLocks noGrp="1"/>
          </p:cNvSpPr>
          <p:nvPr>
            <p:ph type="body" sz="half" idx="2"/>
          </p:nvPr>
        </p:nvSpPr>
        <p:spPr/>
        <p:txBody>
          <a:bodyPr/>
          <a:lstStyle/>
          <a:p>
            <a:endParaRPr lang="en-US" dirty="0"/>
          </a:p>
        </p:txBody>
      </p:sp>
      <p:sp>
        <p:nvSpPr>
          <p:cNvPr id="4" name="Content Placeholder 3"/>
          <p:cNvSpPr>
            <a:spLocks noGrp="1"/>
          </p:cNvSpPr>
          <p:nvPr>
            <p:ph idx="1"/>
          </p:nvPr>
        </p:nvSpPr>
        <p:spPr/>
        <p:txBody>
          <a:bodyPr>
            <a:normAutofit/>
          </a:bodyPr>
          <a:lstStyle/>
          <a:p>
            <a:pPr marL="0" indent="0">
              <a:buNone/>
            </a:pPr>
            <a:r>
              <a:rPr lang="en-US" dirty="0"/>
              <a:t>The one true purpose in life is to reconnect with our true self. </a:t>
            </a:r>
            <a:r>
              <a:rPr lang="en-US" dirty="0" smtClean="0"/>
              <a:t>The </a:t>
            </a:r>
            <a:r>
              <a:rPr lang="en-US" dirty="0"/>
              <a:t>essence of this course is </a:t>
            </a:r>
            <a:r>
              <a:rPr lang="en-US" dirty="0" smtClean="0"/>
              <a:t>to </a:t>
            </a:r>
            <a:r>
              <a:rPr lang="en-US" dirty="0" smtClean="0">
                <a:solidFill>
                  <a:schemeClr val="tx2"/>
                </a:solidFill>
              </a:rPr>
              <a:t>introduce</a:t>
            </a:r>
            <a:r>
              <a:rPr lang="en-US" dirty="0" smtClean="0"/>
              <a:t> you to the art of “Letting Go”.</a:t>
            </a:r>
          </a:p>
          <a:p>
            <a:pPr marL="0" indent="0">
              <a:buNone/>
            </a:pPr>
            <a:r>
              <a:rPr lang="en-US" dirty="0" smtClean="0"/>
              <a:t>This </a:t>
            </a:r>
            <a:r>
              <a:rPr lang="en-US" dirty="0"/>
              <a:t>course requires that </a:t>
            </a:r>
            <a:r>
              <a:rPr lang="en-US" dirty="0" smtClean="0"/>
              <a:t>you have a willingness to:</a:t>
            </a:r>
          </a:p>
          <a:p>
            <a:pPr marL="0" indent="0">
              <a:buNone/>
            </a:pPr>
            <a:endParaRPr lang="en-US" dirty="0" smtClean="0"/>
          </a:p>
          <a:p>
            <a:pPr lvl="6">
              <a:buFont typeface="Wingdings" panose="05000000000000000000" pitchFamily="2" charset="2"/>
              <a:buChar char="v"/>
            </a:pPr>
            <a:r>
              <a:rPr lang="en-US" sz="2800" dirty="0">
                <a:solidFill>
                  <a:schemeClr val="tx2"/>
                </a:solidFill>
              </a:rPr>
              <a:t>	</a:t>
            </a:r>
            <a:r>
              <a:rPr lang="en-US" sz="2800" dirty="0" smtClean="0">
                <a:solidFill>
                  <a:schemeClr val="tx2"/>
                </a:solidFill>
              </a:rPr>
              <a:t>Dig deep</a:t>
            </a:r>
          </a:p>
          <a:p>
            <a:pPr lvl="6">
              <a:buFont typeface="Wingdings" panose="05000000000000000000" pitchFamily="2" charset="2"/>
              <a:buChar char="v"/>
            </a:pPr>
            <a:r>
              <a:rPr lang="en-US" sz="2800" dirty="0">
                <a:solidFill>
                  <a:schemeClr val="tx2"/>
                </a:solidFill>
              </a:rPr>
              <a:t>	</a:t>
            </a:r>
            <a:r>
              <a:rPr lang="en-US" sz="2800" dirty="0" smtClean="0">
                <a:solidFill>
                  <a:schemeClr val="tx2"/>
                </a:solidFill>
              </a:rPr>
              <a:t>Speak truth </a:t>
            </a:r>
          </a:p>
          <a:p>
            <a:pPr lvl="6">
              <a:buFont typeface="Wingdings" panose="05000000000000000000" pitchFamily="2" charset="2"/>
              <a:buChar char="v"/>
            </a:pPr>
            <a:r>
              <a:rPr lang="en-US" sz="2800" dirty="0" smtClean="0">
                <a:solidFill>
                  <a:schemeClr val="tx2"/>
                </a:solidFill>
              </a:rPr>
              <a:t>	 Be Aware</a:t>
            </a:r>
          </a:p>
          <a:p>
            <a:pPr lvl="6">
              <a:buFont typeface="Wingdings" panose="05000000000000000000" pitchFamily="2" charset="2"/>
              <a:buChar char="v"/>
            </a:pPr>
            <a:r>
              <a:rPr lang="en-US" sz="2800" dirty="0" smtClean="0">
                <a:solidFill>
                  <a:schemeClr val="tx2"/>
                </a:solidFill>
              </a:rPr>
              <a:t>	Exercise Forgiveness</a:t>
            </a:r>
          </a:p>
          <a:p>
            <a:pPr lvl="6">
              <a:buFont typeface="Wingdings" panose="05000000000000000000" pitchFamily="2" charset="2"/>
              <a:buChar char="v"/>
            </a:pPr>
            <a:r>
              <a:rPr lang="en-US" sz="2800" dirty="0">
                <a:solidFill>
                  <a:schemeClr val="tx2"/>
                </a:solidFill>
              </a:rPr>
              <a:t>	</a:t>
            </a:r>
            <a:r>
              <a:rPr lang="en-US" sz="2800" dirty="0" smtClean="0">
                <a:solidFill>
                  <a:schemeClr val="tx2"/>
                </a:solidFill>
              </a:rPr>
              <a:t>Action plan </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2213" y="5659039"/>
            <a:ext cx="799307" cy="1198961"/>
          </a:xfrm>
          <a:prstGeom prst="rect">
            <a:avLst/>
          </a:prstGeom>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89613" y="3124200"/>
            <a:ext cx="609600" cy="609600"/>
          </a:xfrm>
          <a:prstGeom prst="rect">
            <a:avLst/>
          </a:prstGeom>
        </p:spPr>
      </p:pic>
    </p:spTree>
    <p:extLst>
      <p:ext uri="{BB962C8B-B14F-4D97-AF65-F5344CB8AC3E}">
        <p14:creationId xmlns:p14="http://schemas.microsoft.com/office/powerpoint/2010/main" val="2931171401"/>
      </p:ext>
    </p:extLst>
  </p:cSld>
  <p:clrMapOvr>
    <a:masterClrMapping/>
  </p:clrMapOvr>
  <mc:AlternateContent xmlns:mc="http://schemas.openxmlformats.org/markup-compatibility/2006">
    <mc:Choice xmlns:p14="http://schemas.microsoft.com/office/powerpoint/2010/main" Requires="p14">
      <p:transition spd="med" p14:dur="700" advClick="0" advTm="15000">
        <p:fade/>
      </p:transition>
    </mc:Choice>
    <mc:Fallback>
      <p:transition spd="med"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expect:</a:t>
            </a:r>
            <a:endParaRPr lang="en-US" dirty="0"/>
          </a:p>
        </p:txBody>
      </p:sp>
      <p:sp>
        <p:nvSpPr>
          <p:cNvPr id="3" name="Text Placeholder 2"/>
          <p:cNvSpPr>
            <a:spLocks noGrp="1"/>
          </p:cNvSpPr>
          <p:nvPr>
            <p:ph type="body" idx="1"/>
          </p:nvPr>
        </p:nvSpPr>
        <p:spPr/>
        <p:txBody>
          <a:bodyPr/>
          <a:lstStyle/>
          <a:p>
            <a:r>
              <a:rPr lang="en-US" dirty="0" smtClean="0"/>
              <a:t>Course Objectives:</a:t>
            </a:r>
            <a:endParaRPr lang="en-US" dirty="0"/>
          </a:p>
        </p:txBody>
      </p:sp>
      <p:sp>
        <p:nvSpPr>
          <p:cNvPr id="4" name="Content Placeholder 3"/>
          <p:cNvSpPr>
            <a:spLocks noGrp="1"/>
          </p:cNvSpPr>
          <p:nvPr>
            <p:ph sz="half" idx="2"/>
          </p:nvPr>
        </p:nvSpPr>
        <p:spPr/>
        <p:txBody>
          <a:bodyPr>
            <a:normAutofit/>
          </a:bodyPr>
          <a:lstStyle/>
          <a:p>
            <a:r>
              <a:rPr lang="en-US" dirty="0"/>
              <a:t> </a:t>
            </a:r>
            <a:r>
              <a:rPr lang="en-US" dirty="0" smtClean="0"/>
              <a:t>Accept </a:t>
            </a:r>
            <a:r>
              <a:rPr lang="en-US" dirty="0"/>
              <a:t>the </a:t>
            </a:r>
            <a:r>
              <a:rPr lang="en-US" dirty="0" smtClean="0"/>
              <a:t>truth(facts) of your dis-ease </a:t>
            </a:r>
            <a:r>
              <a:rPr lang="en-US" dirty="0"/>
              <a:t>experience </a:t>
            </a:r>
            <a:endParaRPr lang="en-US" dirty="0" smtClean="0"/>
          </a:p>
          <a:p>
            <a:r>
              <a:rPr lang="en-US" dirty="0"/>
              <a:t>R</a:t>
            </a:r>
            <a:r>
              <a:rPr lang="en-US" dirty="0" smtClean="0"/>
              <a:t>elease </a:t>
            </a:r>
            <a:r>
              <a:rPr lang="en-US" dirty="0"/>
              <a:t>the negative emotions attached to the </a:t>
            </a:r>
            <a:r>
              <a:rPr lang="en-US" dirty="0" smtClean="0"/>
              <a:t>dis-ease experience </a:t>
            </a:r>
          </a:p>
          <a:p>
            <a:r>
              <a:rPr lang="en-US" dirty="0" smtClean="0"/>
              <a:t>Activate the principles of forgiveness </a:t>
            </a:r>
            <a:r>
              <a:rPr lang="en-US" dirty="0"/>
              <a:t>and self </a:t>
            </a:r>
            <a:r>
              <a:rPr lang="en-US" dirty="0" smtClean="0"/>
              <a:t>acceptance</a:t>
            </a:r>
          </a:p>
          <a:p>
            <a:r>
              <a:rPr lang="en-US" dirty="0" smtClean="0"/>
              <a:t>Develop a personal “living loved” action plan</a:t>
            </a:r>
            <a:endParaRPr lang="en-US" dirty="0"/>
          </a:p>
        </p:txBody>
      </p:sp>
      <p:sp>
        <p:nvSpPr>
          <p:cNvPr id="5" name="Text Placeholder 4"/>
          <p:cNvSpPr>
            <a:spLocks noGrp="1"/>
          </p:cNvSpPr>
          <p:nvPr>
            <p:ph type="body" sz="quarter" idx="3"/>
          </p:nvPr>
        </p:nvSpPr>
        <p:spPr/>
        <p:txBody>
          <a:bodyPr/>
          <a:lstStyle/>
          <a:p>
            <a:r>
              <a:rPr lang="en-US" dirty="0" smtClean="0"/>
              <a:t>Course Outcome:</a:t>
            </a:r>
            <a:endParaRPr lang="en-US" dirty="0"/>
          </a:p>
        </p:txBody>
      </p:sp>
      <p:sp>
        <p:nvSpPr>
          <p:cNvPr id="6" name="Content Placeholder 5"/>
          <p:cNvSpPr>
            <a:spLocks noGrp="1"/>
          </p:cNvSpPr>
          <p:nvPr>
            <p:ph sz="quarter" idx="4"/>
          </p:nvPr>
        </p:nvSpPr>
        <p:spPr/>
        <p:txBody>
          <a:bodyPr/>
          <a:lstStyle/>
          <a:p>
            <a:r>
              <a:rPr lang="en-US" dirty="0" smtClean="0"/>
              <a:t>By the end you should have a beginners tool-kit to kick start your process of releasing toxic situations, people, experiences that have and continue to cause you dis-ease.</a:t>
            </a:r>
            <a:endParaRPr lang="en-US" dirty="0"/>
          </a:p>
        </p:txBody>
      </p:sp>
      <p:sp>
        <p:nvSpPr>
          <p:cNvPr id="8" name="TextBox 7"/>
          <p:cNvSpPr txBox="1"/>
          <p:nvPr/>
        </p:nvSpPr>
        <p:spPr>
          <a:xfrm>
            <a:off x="912812" y="6172200"/>
            <a:ext cx="10363200" cy="461665"/>
          </a:xfrm>
          <a:prstGeom prst="rect">
            <a:avLst/>
          </a:prstGeom>
          <a:noFill/>
        </p:spPr>
        <p:txBody>
          <a:bodyPr wrap="square" rtlCol="0">
            <a:spAutoFit/>
          </a:bodyPr>
          <a:lstStyle/>
          <a:p>
            <a:r>
              <a:rPr lang="en-US" sz="2400" b="1" dirty="0" smtClean="0"/>
              <a:t>Materials: Open mind. Open heart. Willingness to grow. Pen. </a:t>
            </a:r>
            <a:r>
              <a:rPr lang="en-US" sz="2400" b="1" smtClean="0"/>
              <a:t>Journal</a:t>
            </a:r>
            <a:endParaRPr lang="en-US" sz="2400" b="1"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766" y="0"/>
            <a:ext cx="965200" cy="1447800"/>
          </a:xfrm>
          <a:prstGeom prst="rect">
            <a:avLst/>
          </a:prstGeom>
        </p:spPr>
      </p:pic>
      <p:pic>
        <p:nvPicPr>
          <p:cNvPr id="10"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360612" y="266700"/>
            <a:ext cx="609600" cy="609600"/>
          </a:xfrm>
          <a:prstGeom prst="rect">
            <a:avLst/>
          </a:prstGeom>
        </p:spPr>
      </p:pic>
    </p:spTree>
    <p:extLst>
      <p:ext uri="{BB962C8B-B14F-4D97-AF65-F5344CB8AC3E}">
        <p14:creationId xmlns:p14="http://schemas.microsoft.com/office/powerpoint/2010/main" val="633712576"/>
      </p:ext>
    </p:extLst>
  </p:cSld>
  <p:clrMapOvr>
    <a:masterClrMapping/>
  </p:clrMapOvr>
  <mc:AlternateContent xmlns:mc="http://schemas.openxmlformats.org/markup-compatibility/2006">
    <mc:Choice xmlns:p14="http://schemas.microsoft.com/office/powerpoint/2010/main" Requires="p14">
      <p:transition spd="med" p14:dur="700" advClick="0" advTm="25000">
        <p:fade/>
      </p:transition>
    </mc:Choice>
    <mc:Fallback>
      <p:transition spd="med" advClick="0"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012"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How to Navigate the E-Course </a:t>
            </a:r>
            <a:endParaRPr lang="en-US" dirty="0"/>
          </a:p>
        </p:txBody>
      </p:sp>
      <p:sp>
        <p:nvSpPr>
          <p:cNvPr id="3" name="Subtitle 2"/>
          <p:cNvSpPr>
            <a:spLocks noGrp="1"/>
          </p:cNvSpPr>
          <p:nvPr>
            <p:ph type="subTitle" idx="1"/>
          </p:nvPr>
        </p:nvSpPr>
        <p:spPr/>
        <p:txBody>
          <a:bodyPr/>
          <a:lstStyle/>
          <a:p>
            <a:endParaRPr lang="en-US" dirty="0">
              <a:solidFill>
                <a:schemeClr val="tx1">
                  <a:lumMod val="50000"/>
                </a:schemeClr>
              </a:solidFill>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13812" y="4305300"/>
            <a:ext cx="609600" cy="609600"/>
          </a:xfrm>
          <a:prstGeom prst="rect">
            <a:avLst/>
          </a:prstGeom>
        </p:spPr>
      </p:pic>
    </p:spTree>
    <p:extLst>
      <p:ext uri="{BB962C8B-B14F-4D97-AF65-F5344CB8AC3E}">
        <p14:creationId xmlns:p14="http://schemas.microsoft.com/office/powerpoint/2010/main" val="456561043"/>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0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smtClean="0"/>
              <a:t>Lectures:</a:t>
            </a:r>
            <a:endParaRPr lang="en-US" dirty="0"/>
          </a:p>
        </p:txBody>
      </p:sp>
      <p:sp>
        <p:nvSpPr>
          <p:cNvPr id="14" name="Content Placeholder 2"/>
          <p:cNvSpPr>
            <a:spLocks noGrp="1"/>
          </p:cNvSpPr>
          <p:nvPr>
            <p:ph idx="1"/>
          </p:nvPr>
        </p:nvSpPr>
        <p:spPr>
          <a:xfrm>
            <a:off x="912812" y="1676400"/>
            <a:ext cx="10210802" cy="4343400"/>
          </a:xfrm>
        </p:spPr>
        <p:txBody>
          <a:bodyPr/>
          <a:lstStyle/>
          <a:p>
            <a:pPr marL="0" indent="0">
              <a:buNone/>
            </a:pPr>
            <a:r>
              <a:rPr lang="en-US" dirty="0" smtClean="0"/>
              <a:t>  </a:t>
            </a:r>
          </a:p>
          <a:p>
            <a:pPr marL="0" indent="0">
              <a:buNone/>
            </a:pPr>
            <a:r>
              <a:rPr lang="en-US" dirty="0" smtClean="0"/>
              <a:t>             Lecture 1: Acknowledging the Experience</a:t>
            </a:r>
          </a:p>
          <a:p>
            <a:endParaRPr lang="en-US" dirty="0" smtClean="0"/>
          </a:p>
          <a:p>
            <a:pPr marL="0" indent="0">
              <a:buNone/>
            </a:pPr>
            <a:endParaRPr lang="en-US" dirty="0" smtClean="0"/>
          </a:p>
          <a:p>
            <a:r>
              <a:rPr lang="en-US" dirty="0" smtClean="0"/>
              <a:t>         Lecture2: Doing the Work</a:t>
            </a:r>
          </a:p>
          <a:p>
            <a:endParaRPr lang="en-US" dirty="0" smtClean="0"/>
          </a:p>
          <a:p>
            <a:endParaRPr lang="en-US" dirty="0"/>
          </a:p>
          <a:p>
            <a:r>
              <a:rPr lang="en-US" dirty="0" smtClean="0"/>
              <a:t>        Lecture 3: Manifesting your desires</a:t>
            </a:r>
            <a:r>
              <a:rPr lang="en-US" dirty="0" smtClean="0"/>
              <a:t> </a:t>
            </a:r>
            <a:endParaRPr lang="en-US" dirty="0"/>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214" y="1752600"/>
            <a:ext cx="1124197" cy="1498930"/>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429001"/>
            <a:ext cx="1141411" cy="1374872"/>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06" y="4981344"/>
            <a:ext cx="1141411" cy="1495656"/>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95012" y="5366657"/>
            <a:ext cx="1016000" cy="1524000"/>
          </a:xfrm>
          <a:prstGeom prst="rect">
            <a:avLst/>
          </a:prstGeom>
        </p:spPr>
      </p:pic>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789613" y="3124200"/>
            <a:ext cx="609600" cy="609600"/>
          </a:xfrm>
          <a:prstGeom prst="rect">
            <a:avLst/>
          </a:prstGeom>
        </p:spPr>
      </p:pic>
    </p:spTree>
    <p:extLst>
      <p:ext uri="{BB962C8B-B14F-4D97-AF65-F5344CB8AC3E}">
        <p14:creationId xmlns:p14="http://schemas.microsoft.com/office/powerpoint/2010/main" val="4124289749"/>
      </p:ext>
    </p:extLst>
  </p:cSld>
  <p:clrMapOvr>
    <a:masterClrMapping/>
  </p:clrMapOvr>
  <mc:AlternateContent xmlns:mc="http://schemas.openxmlformats.org/markup-compatibility/2006">
    <mc:Choice xmlns:p14="http://schemas.microsoft.com/office/powerpoint/2010/main" Requires="p14">
      <p:transition spd="med" p14:dur="700" advClick="0" advTm="10000">
        <p:fade/>
      </p:transition>
    </mc:Choice>
    <mc:Fallback>
      <p:transition spd="med"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00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228600"/>
            <a:ext cx="9601200" cy="1143000"/>
          </a:xfrm>
        </p:spPr>
        <p:txBody>
          <a:bodyPr/>
          <a:lstStyle/>
          <a:p>
            <a:r>
              <a:rPr lang="en-US" dirty="0" smtClean="0"/>
              <a:t>Navigation the Lectures</a:t>
            </a:r>
            <a:endParaRPr lang="en-US" dirty="0"/>
          </a:p>
        </p:txBody>
      </p:sp>
      <p:pic>
        <p:nvPicPr>
          <p:cNvPr id="4" name="Content Placeholder 3" descr="Curriculum | Spring Cleaning:The art of letting go | Admin - Mozilla Firefox"/>
          <p:cNvPicPr>
            <a:picLocks noGrp="1" noChangeAspect="1"/>
          </p:cNvPicPr>
          <p:nvPr>
            <p:ph idx="1"/>
          </p:nvPr>
        </p:nvPicPr>
        <p:blipFill rotWithShape="1">
          <a:blip r:embed="rId4">
            <a:extLst>
              <a:ext uri="{28A0092B-C50C-407E-A947-70E740481C1C}">
                <a14:useLocalDpi xmlns:a14="http://schemas.microsoft.com/office/drawing/2010/main" val="0"/>
              </a:ext>
            </a:extLst>
          </a:blip>
          <a:srcRect l="16721" t="18182" r="2038" b="9091"/>
          <a:stretch/>
        </p:blipFill>
        <p:spPr>
          <a:xfrm>
            <a:off x="227012" y="1143000"/>
            <a:ext cx="11506200" cy="5029200"/>
          </a:xfr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323012" y="118258"/>
            <a:ext cx="609600" cy="609600"/>
          </a:xfrm>
          <a:prstGeom prst="rect">
            <a:avLst/>
          </a:prstGeom>
        </p:spPr>
      </p:pic>
    </p:spTree>
    <p:extLst>
      <p:ext uri="{BB962C8B-B14F-4D97-AF65-F5344CB8AC3E}">
        <p14:creationId xmlns:p14="http://schemas.microsoft.com/office/powerpoint/2010/main" val="944162223"/>
      </p:ext>
    </p:extLst>
  </p:cSld>
  <p:clrMapOvr>
    <a:masterClrMapping/>
  </p:clrMapOvr>
  <mc:AlternateContent xmlns:mc="http://schemas.openxmlformats.org/markup-compatibility/2006">
    <mc:Choice xmlns:p14="http://schemas.microsoft.com/office/powerpoint/2010/main" Requires="p14">
      <p:transition spd="med" p14:dur="700" advTm="46000">
        <p:fade/>
      </p:transition>
    </mc:Choice>
    <mc:Fallback>
      <p:transition spd="med" advTm="4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852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Frame: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16124505"/>
              </p:ext>
            </p:extLst>
          </p:nvPr>
        </p:nvGraphicFramePr>
        <p:xfrm>
          <a:off x="1522413" y="1828800"/>
          <a:ext cx="9601200" cy="1854200"/>
        </p:xfrm>
        <a:graphic>
          <a:graphicData uri="http://schemas.openxmlformats.org/drawingml/2006/table">
            <a:tbl>
              <a:tblPr firstRow="1" bandRow="1">
                <a:tableStyleId>{F5AB1C69-6EDB-4FF4-983F-18BD219EF322}</a:tableStyleId>
              </a:tblPr>
              <a:tblGrid>
                <a:gridCol w="4800600"/>
                <a:gridCol w="4800600"/>
              </a:tblGrid>
              <a:tr h="370840">
                <a:tc>
                  <a:txBody>
                    <a:bodyPr/>
                    <a:lstStyle/>
                    <a:p>
                      <a:r>
                        <a:rPr lang="en-US" dirty="0" smtClean="0"/>
                        <a:t>Lecture:</a:t>
                      </a:r>
                      <a:endParaRPr lang="en-US" dirty="0"/>
                    </a:p>
                  </a:txBody>
                  <a:tcPr/>
                </a:tc>
                <a:tc>
                  <a:txBody>
                    <a:bodyPr/>
                    <a:lstStyle/>
                    <a:p>
                      <a:r>
                        <a:rPr lang="en-US" dirty="0" smtClean="0"/>
                        <a:t>Estimate Time to Complete:</a:t>
                      </a:r>
                      <a:endParaRPr lang="en-US" dirty="0"/>
                    </a:p>
                  </a:txBody>
                  <a:tcPr/>
                </a:tc>
              </a:tr>
              <a:tr h="370840">
                <a:tc>
                  <a:txBody>
                    <a:bodyPr/>
                    <a:lstStyle/>
                    <a:p>
                      <a:r>
                        <a:rPr lang="en-US" dirty="0" smtClean="0"/>
                        <a:t>Lecture</a:t>
                      </a:r>
                      <a:r>
                        <a:rPr lang="en-US" baseline="0" dirty="0" smtClean="0"/>
                        <a:t> : Introduction to the course</a:t>
                      </a:r>
                      <a:endParaRPr lang="en-US" dirty="0"/>
                    </a:p>
                  </a:txBody>
                  <a:tcPr/>
                </a:tc>
                <a:tc>
                  <a:txBody>
                    <a:bodyPr/>
                    <a:lstStyle/>
                    <a:p>
                      <a:r>
                        <a:rPr lang="en-US" dirty="0" smtClean="0"/>
                        <a:t>10 minutes</a:t>
                      </a:r>
                      <a:endParaRPr lang="en-US" dirty="0"/>
                    </a:p>
                  </a:txBody>
                  <a:tcPr/>
                </a:tc>
              </a:tr>
              <a:tr h="370840">
                <a:tc>
                  <a:txBody>
                    <a:bodyPr/>
                    <a:lstStyle/>
                    <a:p>
                      <a:r>
                        <a:rPr lang="en-US" dirty="0" smtClean="0"/>
                        <a:t>Lecture: Acknowledging</a:t>
                      </a:r>
                      <a:r>
                        <a:rPr lang="en-US" baseline="0" dirty="0" smtClean="0"/>
                        <a:t> the Experience</a:t>
                      </a:r>
                    </a:p>
                  </a:txBody>
                  <a:tcPr/>
                </a:tc>
                <a:tc>
                  <a:txBody>
                    <a:bodyPr/>
                    <a:lstStyle/>
                    <a:p>
                      <a:r>
                        <a:rPr lang="en-US" dirty="0" smtClean="0"/>
                        <a:t>1-2 days</a:t>
                      </a:r>
                      <a:endParaRPr lang="en-US" dirty="0"/>
                    </a:p>
                  </a:txBody>
                  <a:tcPr/>
                </a:tc>
              </a:tr>
              <a:tr h="370840">
                <a:tc>
                  <a:txBody>
                    <a:bodyPr/>
                    <a:lstStyle/>
                    <a:p>
                      <a:r>
                        <a:rPr lang="en-US" dirty="0" smtClean="0"/>
                        <a:t>Lecture: Doing</a:t>
                      </a:r>
                      <a:r>
                        <a:rPr lang="en-US" baseline="0" dirty="0" smtClean="0"/>
                        <a:t> the Work</a:t>
                      </a:r>
                      <a:endParaRPr lang="en-US" dirty="0"/>
                    </a:p>
                  </a:txBody>
                  <a:tcPr/>
                </a:tc>
                <a:tc>
                  <a:txBody>
                    <a:bodyPr/>
                    <a:lstStyle/>
                    <a:p>
                      <a:r>
                        <a:rPr lang="en-US" dirty="0" smtClean="0"/>
                        <a:t>1-2 days ( continual practices are present)</a:t>
                      </a:r>
                      <a:endParaRPr lang="en-US" dirty="0"/>
                    </a:p>
                  </a:txBody>
                  <a:tcPr/>
                </a:tc>
              </a:tr>
              <a:tr h="370840">
                <a:tc>
                  <a:txBody>
                    <a:bodyPr/>
                    <a:lstStyle/>
                    <a:p>
                      <a:r>
                        <a:rPr lang="en-US" dirty="0" smtClean="0"/>
                        <a:t>Lecture:</a:t>
                      </a:r>
                      <a:r>
                        <a:rPr lang="en-US" baseline="0" dirty="0" smtClean="0"/>
                        <a:t> Manifesting Your desires</a:t>
                      </a:r>
                      <a:endParaRPr lang="en-US" dirty="0"/>
                    </a:p>
                  </a:txBody>
                  <a:tcPr/>
                </a:tc>
                <a:tc>
                  <a:txBody>
                    <a:bodyPr/>
                    <a:lstStyle/>
                    <a:p>
                      <a:r>
                        <a:rPr lang="en-US" dirty="0" smtClean="0"/>
                        <a:t>1-2</a:t>
                      </a:r>
                      <a:r>
                        <a:rPr lang="en-US" baseline="0" dirty="0" smtClean="0"/>
                        <a:t> days ( a quiet weekend is optimal)</a:t>
                      </a:r>
                      <a:endParaRPr lang="en-US" dirty="0"/>
                    </a:p>
                  </a:txBody>
                  <a:tcPr/>
                </a:tc>
              </a:tr>
            </a:tbl>
          </a:graphicData>
        </a:graphic>
      </p:graphicFrame>
      <p:sp>
        <p:nvSpPr>
          <p:cNvPr id="5" name="TextBox 4"/>
          <p:cNvSpPr txBox="1"/>
          <p:nvPr/>
        </p:nvSpPr>
        <p:spPr>
          <a:xfrm>
            <a:off x="8075612" y="5103674"/>
            <a:ext cx="3581402" cy="1754326"/>
          </a:xfrm>
          <a:prstGeom prst="rect">
            <a:avLst/>
          </a:prstGeom>
          <a:noFill/>
        </p:spPr>
        <p:txBody>
          <a:bodyPr wrap="square" rtlCol="0">
            <a:spAutoFit/>
          </a:bodyPr>
          <a:lstStyle/>
          <a:p>
            <a:r>
              <a:rPr lang="en-US" b="1" dirty="0" smtClean="0"/>
              <a:t>This is a self guided program.  The estimated time frame is  not the holy grail.  It can be altered to fit your schedule.  Remember this is all about YOU!  Honor what works for YOU!</a:t>
            </a:r>
            <a:endParaRPr lang="en-US" b="1"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812" y="0"/>
            <a:ext cx="1143000" cy="1714500"/>
          </a:xfrm>
          <a:prstGeom prst="rect">
            <a:avLst/>
          </a:prstGeom>
        </p:spPr>
      </p:pic>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027612" y="1056904"/>
            <a:ext cx="609600" cy="609600"/>
          </a:xfrm>
          <a:prstGeom prst="rect">
            <a:avLst/>
          </a:prstGeom>
        </p:spPr>
      </p:pic>
    </p:spTree>
    <p:extLst>
      <p:ext uri="{BB962C8B-B14F-4D97-AF65-F5344CB8AC3E}">
        <p14:creationId xmlns:p14="http://schemas.microsoft.com/office/powerpoint/2010/main" val="3960437995"/>
      </p:ext>
    </p:extLst>
  </p:cSld>
  <p:clrMapOvr>
    <a:masterClrMapping/>
  </p:clrMapOvr>
  <mc:AlternateContent xmlns:mc="http://schemas.openxmlformats.org/markup-compatibility/2006">
    <mc:Choice xmlns:p14="http://schemas.microsoft.com/office/powerpoint/2010/main" Requires="p14">
      <p:transition spd="med" p14:dur="700" advClick="0" advTm="76000">
        <p:fade/>
      </p:transition>
    </mc:Choice>
    <mc:Fallback>
      <p:transition spd="med" advClick="0" advTm="7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50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ARE YOU READY?</a:t>
            </a:r>
            <a:endParaRPr lang="en-US" dirty="0"/>
          </a:p>
        </p:txBody>
      </p:sp>
      <p:sp>
        <p:nvSpPr>
          <p:cNvPr id="3" name="Text Placeholder 2"/>
          <p:cNvSpPr>
            <a:spLocks noGrp="1"/>
          </p:cNvSpPr>
          <p:nvPr>
            <p:ph type="body" idx="1"/>
          </p:nvPr>
        </p:nvSpPr>
        <p:spPr/>
        <p:txBody>
          <a:bodyPr/>
          <a:lstStyle/>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89613" y="3124200"/>
            <a:ext cx="609600" cy="609600"/>
          </a:xfrm>
          <a:prstGeom prst="rect">
            <a:avLst/>
          </a:prstGeom>
        </p:spPr>
      </p:pic>
    </p:spTree>
    <p:extLst>
      <p:ext uri="{BB962C8B-B14F-4D97-AF65-F5344CB8AC3E}">
        <p14:creationId xmlns:p14="http://schemas.microsoft.com/office/powerpoint/2010/main" val="2873117324"/>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“Anything you can’t control in life is a lesson on letting go</a:t>
            </a:r>
            <a:r>
              <a:rPr lang="en-US" dirty="0" smtClean="0"/>
              <a:t>”</a:t>
            </a:r>
            <a:endParaRPr lang="en-US" dirty="0"/>
          </a:p>
        </p:txBody>
      </p:sp>
      <p:sp>
        <p:nvSpPr>
          <p:cNvPr id="3" name="Text Placeholder 2"/>
          <p:cNvSpPr>
            <a:spLocks noGrp="1"/>
          </p:cNvSpPr>
          <p:nvPr>
            <p:ph type="body" sz="half" idx="2"/>
          </p:nvPr>
        </p:nvSpPr>
        <p:spPr/>
        <p:txBody>
          <a:bodyPr/>
          <a:lstStyle/>
          <a:p>
            <a:endParaRPr lang="en-US" dirty="0"/>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180013" y="1371600"/>
            <a:ext cx="6172200" cy="4114800"/>
          </a:xfrm>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598513" y="3124200"/>
            <a:ext cx="609600" cy="609600"/>
          </a:xfrm>
          <a:prstGeom prst="rect">
            <a:avLst/>
          </a:prstGeom>
        </p:spPr>
      </p:pic>
    </p:spTree>
    <p:extLst>
      <p:ext uri="{BB962C8B-B14F-4D97-AF65-F5344CB8AC3E}">
        <p14:creationId xmlns:p14="http://schemas.microsoft.com/office/powerpoint/2010/main" val="2965993018"/>
      </p:ext>
    </p:extLst>
  </p:cSld>
  <p:clrMapOvr>
    <a:masterClrMapping/>
  </p:clrMapOvr>
  <mc:AlternateContent xmlns:mc="http://schemas.openxmlformats.org/markup-compatibility/2006">
    <mc:Choice xmlns:p14="http://schemas.microsoft.com/office/powerpoint/2010/main" Requires="p14">
      <p:transition spd="med" p14:dur="700" advClick="0" advTm="18000">
        <p:fade/>
      </p:transition>
    </mc:Choice>
    <mc:Fallback>
      <p:transition spd="med" advClick="0" advTm="1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01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0001016.potx" id="{8AD53B0B-FC02-4342-9C97-FCB4E3E31C20}" vid="{17FAF719-7E74-4133-9EF7-340AA294087B}"/>
    </a:ext>
  </a:extLst>
</a:theme>
</file>

<file path=ppt/theme/theme2.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Watercolor presentation (widescreen)</Template>
  <TotalTime>4116</TotalTime>
  <Words>290</Words>
  <Application>Microsoft Office PowerPoint</Application>
  <PresentationFormat>Custom</PresentationFormat>
  <Paragraphs>50</Paragraphs>
  <Slides>9</Slides>
  <Notes>4</Notes>
  <HiddenSlides>0</HiddenSlides>
  <MMClips>9</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Palatino Linotype</vt:lpstr>
      <vt:lpstr>Wingdings</vt:lpstr>
      <vt:lpstr>Watercolor_16x9</vt:lpstr>
      <vt:lpstr>Abeo Education Presents….</vt:lpstr>
      <vt:lpstr>Welcome!!!</vt:lpstr>
      <vt:lpstr>What to expect:</vt:lpstr>
      <vt:lpstr>How to Navigate the E-Course </vt:lpstr>
      <vt:lpstr>Lectures:</vt:lpstr>
      <vt:lpstr>Navigation the Lectures</vt:lpstr>
      <vt:lpstr>Time Frame:</vt:lpstr>
      <vt:lpstr>ARE YOU READY?</vt:lpstr>
      <vt:lpstr>“Anything you can’t control in life is a lesson on letting go”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Abeo Education Presents….</dc:title>
  <dc:creator>Abraham, Johnetta M.</dc:creator>
  <cp:lastModifiedBy>Abraham, Johnetta M.</cp:lastModifiedBy>
  <cp:revision>14</cp:revision>
  <dcterms:created xsi:type="dcterms:W3CDTF">2017-03-29T21:33:14Z</dcterms:created>
  <dcterms:modified xsi:type="dcterms:W3CDTF">2017-04-01T18:09:34Z</dcterms:modified>
</cp:coreProperties>
</file>