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8" r:id="rId3"/>
    <p:sldId id="25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58" r:id="rId12"/>
    <p:sldId id="259" r:id="rId13"/>
    <p:sldId id="269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8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7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0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0359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6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30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63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7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7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4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4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8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7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6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63558-3FCD-4B26-80CC-B273E1B76D77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10AB6-6466-4B83-AAB6-3AFF24C63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68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96C8D-BD3A-4BA8-BF4C-1969EDC346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Wash Your Hands</a:t>
            </a:r>
          </a:p>
        </p:txBody>
      </p:sp>
      <p:pic>
        <p:nvPicPr>
          <p:cNvPr id="7170" name="Picture 2" descr="Woman Washing Hands">
            <a:extLst>
              <a:ext uri="{FF2B5EF4-FFF2-40B4-BE49-F238E27FC236}">
                <a16:creationId xmlns:a16="http://schemas.microsoft.com/office/drawing/2014/main" id="{BCB79B96-0C98-461F-8548-016902FE5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36" y="223891"/>
            <a:ext cx="4140842" cy="27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38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8C214-DAD2-4E4E-A621-70DD85AB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 paper towel.</a:t>
            </a:r>
          </a:p>
        </p:txBody>
      </p:sp>
      <p:pic>
        <p:nvPicPr>
          <p:cNvPr id="4098" name="Picture 2" descr="Paper towel dispenser in the bathroom">
            <a:extLst>
              <a:ext uri="{FF2B5EF4-FFF2-40B4-BE49-F238E27FC236}">
                <a16:creationId xmlns:a16="http://schemas.microsoft.com/office/drawing/2014/main" id="{838C1794-AF0D-47FB-B239-19380B05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17" y="2158393"/>
            <a:ext cx="6129130" cy="444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owel Dispenser">
            <a:extLst>
              <a:ext uri="{FF2B5EF4-FFF2-40B4-BE49-F238E27FC236}">
                <a16:creationId xmlns:a16="http://schemas.microsoft.com/office/drawing/2014/main" id="{02BBD414-0B98-442D-A09F-773613D2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80" y="2158393"/>
            <a:ext cx="2867882" cy="43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88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2FE1-31EF-414A-90F4-F5715213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Wipe your hands.</a:t>
            </a:r>
          </a:p>
        </p:txBody>
      </p:sp>
      <p:pic>
        <p:nvPicPr>
          <p:cNvPr id="5122" name="Picture 2" descr="Cleaning hand with paper napkins">
            <a:extLst>
              <a:ext uri="{FF2B5EF4-FFF2-40B4-BE49-F238E27FC236}">
                <a16:creationId xmlns:a16="http://schemas.microsoft.com/office/drawing/2014/main" id="{CEDDB391-1C28-48E6-9440-C92026627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786" y="2067338"/>
            <a:ext cx="6926427" cy="46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887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53BF-C7FE-4CB8-A36B-FCC0C8851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also use an air dryer, if there is one.</a:t>
            </a:r>
          </a:p>
        </p:txBody>
      </p:sp>
      <p:pic>
        <p:nvPicPr>
          <p:cNvPr id="6146" name="Picture 2" descr="A single silver hand dryer in a bathroom">
            <a:extLst>
              <a:ext uri="{FF2B5EF4-FFF2-40B4-BE49-F238E27FC236}">
                <a16:creationId xmlns:a16="http://schemas.microsoft.com/office/drawing/2014/main" id="{F9232BE3-2BF8-4B48-AE97-1554A79C6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82" y="2067337"/>
            <a:ext cx="6925436" cy="461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83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0BF25-8A74-4A85-8D6B-EE17C12C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the paper towel in the trash.</a:t>
            </a:r>
          </a:p>
        </p:txBody>
      </p:sp>
      <p:pic>
        <p:nvPicPr>
          <p:cNvPr id="1026" name="Picture 2" descr="The trash for rubbish recycled waste and general.">
            <a:extLst>
              <a:ext uri="{FF2B5EF4-FFF2-40B4-BE49-F238E27FC236}">
                <a16:creationId xmlns:a16="http://schemas.microsoft.com/office/drawing/2014/main" id="{59C7A839-7619-4707-AA2C-E6653D777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08" y="2320084"/>
            <a:ext cx="5870783" cy="391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41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26F8A-0581-4221-82FF-B76A90C45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done! Review: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01D23-F953-4011-9D6C-1FD0E9B5A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 you remember the steps to washing your hands?</a:t>
            </a:r>
          </a:p>
          <a:p>
            <a:r>
              <a:rPr lang="en-US" sz="3200" dirty="0"/>
              <a:t>When do we wash our hands?</a:t>
            </a:r>
          </a:p>
          <a:p>
            <a:r>
              <a:rPr lang="en-US" sz="3200" dirty="0"/>
              <a:t>Why is it important to wash our hands?</a:t>
            </a:r>
          </a:p>
          <a:p>
            <a:r>
              <a:rPr lang="en-US" sz="3200" dirty="0"/>
              <a:t>Let’s practice!</a:t>
            </a:r>
          </a:p>
        </p:txBody>
      </p:sp>
    </p:spTree>
    <p:extLst>
      <p:ext uri="{BB962C8B-B14F-4D97-AF65-F5344CB8AC3E}">
        <p14:creationId xmlns:p14="http://schemas.microsoft.com/office/powerpoint/2010/main" val="267673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87DEC-0421-43B5-AA50-FA52512A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is important to wash your hands. It keeps them clean. It also helps you not get sick or spread germs.</a:t>
            </a:r>
          </a:p>
        </p:txBody>
      </p:sp>
      <p:pic>
        <p:nvPicPr>
          <p:cNvPr id="1026" name="Picture 2" descr="Man Having Colds Blowing His Nose">
            <a:extLst>
              <a:ext uri="{FF2B5EF4-FFF2-40B4-BE49-F238E27FC236}">
                <a16:creationId xmlns:a16="http://schemas.microsoft.com/office/drawing/2014/main" id="{ABB1BF9E-A7FE-4CD1-BCF9-707E942A4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2" y="2123755"/>
            <a:ext cx="5911958" cy="39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ck Day">
            <a:extLst>
              <a:ext uri="{FF2B5EF4-FFF2-40B4-BE49-F238E27FC236}">
                <a16:creationId xmlns:a16="http://schemas.microsoft.com/office/drawing/2014/main" id="{10CD83F1-C856-48A8-B494-2E3B74DFB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637181"/>
            <a:ext cx="5911959" cy="394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0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8219-EB79-4000-925E-870DC9AEA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on the water.</a:t>
            </a:r>
          </a:p>
        </p:txBody>
      </p:sp>
      <p:pic>
        <p:nvPicPr>
          <p:cNvPr id="2050" name="Picture 2" descr="Young Woman Turning on Faucet">
            <a:extLst>
              <a:ext uri="{FF2B5EF4-FFF2-40B4-BE49-F238E27FC236}">
                <a16:creationId xmlns:a16="http://schemas.microsoft.com/office/drawing/2014/main" id="{DED3D49D-CB96-4AE1-8C01-40FCF800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46" y="2162896"/>
            <a:ext cx="6794708" cy="45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2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13C1-D080-459B-AC67-9EF7966B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it is not too hot or too cold.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E12D0-A655-4224-9F79-11E0E9ABE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998" y="2185194"/>
            <a:ext cx="6572058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7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78F1-E199-4C8E-A5C4-720DA7F6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Wet your hands.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85624-2D7C-4543-A033-C8F2E7EC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297" y="2107864"/>
            <a:ext cx="6745406" cy="44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B3679-83FE-4BD6-A73D-472AFCC8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soap into your hands.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20553-84AB-462D-BE93-36CACDB63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6" y="2944866"/>
            <a:ext cx="4333389" cy="2889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A6684-1503-4DEE-BE14-DB85CCB18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302" y="2279373"/>
            <a:ext cx="6462495" cy="42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2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D052-7478-4326-91F5-B4A3979C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Lather soap into hands and wrists.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116ED-6CC1-4F29-8576-011FE1CAD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12" y="2859775"/>
            <a:ext cx="3880478" cy="2587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DEE343-98DD-4D3E-B977-C448AE2CC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20" y="2186608"/>
            <a:ext cx="6527968" cy="4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5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D72A-3D1E-408F-901B-9AB80666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 soap off your hands.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F1594-8901-422A-A791-43FB355E3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948" y="2213046"/>
            <a:ext cx="6541808" cy="43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5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15AA-5065-4466-B45E-481A0340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the water off. </a:t>
            </a:r>
          </a:p>
        </p:txBody>
      </p:sp>
      <p:pic>
        <p:nvPicPr>
          <p:cNvPr id="3074" name="Picture 2" descr="Modern silver tap in bathroom close up">
            <a:extLst>
              <a:ext uri="{FF2B5EF4-FFF2-40B4-BE49-F238E27FC236}">
                <a16:creationId xmlns:a16="http://schemas.microsoft.com/office/drawing/2014/main" id="{5472DEA3-8296-4E99-ACD5-2CBC2904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21" y="2254166"/>
            <a:ext cx="2895599" cy="43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ucet">
            <a:extLst>
              <a:ext uri="{FF2B5EF4-FFF2-40B4-BE49-F238E27FC236}">
                <a16:creationId xmlns:a16="http://schemas.microsoft.com/office/drawing/2014/main" id="{5F75880C-2C2C-46B3-A201-D384007D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843" y="2451108"/>
            <a:ext cx="5947603" cy="39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85528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0</TotalTime>
  <Words>137</Words>
  <Application>Microsoft Office PowerPoint</Application>
  <PresentationFormat>Widescreen</PresentationFormat>
  <Paragraphs>18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Berlin</vt:lpstr>
      <vt:lpstr>How to Wash Your Hands</vt:lpstr>
      <vt:lpstr>It is important to wash your hands. It keeps them clean. It also helps you not get sick or spread germs.</vt:lpstr>
      <vt:lpstr>Turn on the water.</vt:lpstr>
      <vt:lpstr>Make sure it is not too hot or too cold.</vt:lpstr>
      <vt:lpstr>Wet your hands.</vt:lpstr>
      <vt:lpstr>Put soap into your hands.</vt:lpstr>
      <vt:lpstr>Lather soap into hands and wrists.</vt:lpstr>
      <vt:lpstr>Wash soap off your hands.</vt:lpstr>
      <vt:lpstr>Turn the water off. </vt:lpstr>
      <vt:lpstr>Get a paper towel.</vt:lpstr>
      <vt:lpstr>Wipe your hands.</vt:lpstr>
      <vt:lpstr>You can also use an air dryer, if there is one.</vt:lpstr>
      <vt:lpstr>Put the paper towel in the trash.</vt:lpstr>
      <vt:lpstr>All done! Review: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Wash Your Hands</dc:title>
  <dc:creator>quynhnguyen4@gmail.com</dc:creator>
  <cp:lastModifiedBy>Chanh Le</cp:lastModifiedBy>
  <cp:revision>8</cp:revision>
  <dcterms:created xsi:type="dcterms:W3CDTF">2019-06-26T01:56:26Z</dcterms:created>
  <dcterms:modified xsi:type="dcterms:W3CDTF">2019-07-28T00:44:41Z</dcterms:modified>
</cp:coreProperties>
</file>