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strictFirstAndLastChars="0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561" r:id="rId2"/>
    <p:sldId id="256" r:id="rId3"/>
    <p:sldId id="563" r:id="rId4"/>
    <p:sldId id="581" r:id="rId5"/>
    <p:sldId id="582" r:id="rId6"/>
    <p:sldId id="589" r:id="rId7"/>
    <p:sldId id="584" r:id="rId8"/>
    <p:sldId id="593" r:id="rId9"/>
    <p:sldId id="591" r:id="rId10"/>
  </p:sldIdLst>
  <p:sldSz cx="13004800" cy="9753600"/>
  <p:notesSz cx="6743700" cy="9880600"/>
  <p:defaultTextStyle>
    <a:defPPr>
      <a:defRPr lang="en-US"/>
    </a:defPPr>
    <a:lvl1pPr algn="ctr" defTabSz="584200" rtl="0" fontAlgn="base" hangingPunct="0">
      <a:spcBef>
        <a:spcPct val="0"/>
      </a:spcBef>
      <a:spcAft>
        <a:spcPct val="0"/>
      </a:spcAft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1pPr>
    <a:lvl2pPr marL="342900" indent="114300" algn="ctr" defTabSz="584200" rtl="0" fontAlgn="base" hangingPunct="0">
      <a:spcBef>
        <a:spcPct val="0"/>
      </a:spcBef>
      <a:spcAft>
        <a:spcPct val="0"/>
      </a:spcAft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2pPr>
    <a:lvl3pPr marL="685800" indent="228600" algn="ctr" defTabSz="584200" rtl="0" fontAlgn="base" hangingPunct="0">
      <a:spcBef>
        <a:spcPct val="0"/>
      </a:spcBef>
      <a:spcAft>
        <a:spcPct val="0"/>
      </a:spcAft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3pPr>
    <a:lvl4pPr marL="1028700" indent="342900" algn="ctr" defTabSz="584200" rtl="0" fontAlgn="base" hangingPunct="0">
      <a:spcBef>
        <a:spcPct val="0"/>
      </a:spcBef>
      <a:spcAft>
        <a:spcPct val="0"/>
      </a:spcAft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4pPr>
    <a:lvl5pPr marL="1371600" indent="457200" algn="ctr" defTabSz="584200" rtl="0" fontAlgn="base" hangingPunct="0">
      <a:spcBef>
        <a:spcPct val="0"/>
      </a:spcBef>
      <a:spcAft>
        <a:spcPct val="0"/>
      </a:spcAft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5pPr>
    <a:lvl6pPr marL="2286000" algn="l" defTabSz="914400" rtl="0" eaLnBrk="1" latinLnBrk="0" hangingPunct="1"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6pPr>
    <a:lvl7pPr marL="2743200" algn="l" defTabSz="914400" rtl="0" eaLnBrk="1" latinLnBrk="0" hangingPunct="1"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7pPr>
    <a:lvl8pPr marL="3200400" algn="l" defTabSz="914400" rtl="0" eaLnBrk="1" latinLnBrk="0" hangingPunct="1"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8pPr>
    <a:lvl9pPr marL="3657600" algn="l" defTabSz="914400" rtl="0" eaLnBrk="1" latinLnBrk="0" hangingPunct="1"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99"/>
    <a:srgbClr val="F371EA"/>
    <a:srgbClr val="0000CC"/>
    <a:srgbClr val="FD73C2"/>
    <a:srgbClr val="EA7636"/>
    <a:srgbClr val="003399"/>
    <a:srgbClr val="F35BB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2" autoAdjust="0"/>
    <p:restoredTop sz="74091" autoAdjust="0"/>
  </p:normalViewPr>
  <p:slideViewPr>
    <p:cSldViewPr>
      <p:cViewPr>
        <p:scale>
          <a:sx n="40" d="100"/>
          <a:sy n="40" d="100"/>
        </p:scale>
        <p:origin x="-1450" y="-58"/>
      </p:cViewPr>
      <p:guideLst>
        <p:guide orient="horz" pos="3072"/>
        <p:guide pos="40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926" y="202"/>
      </p:cViewPr>
      <p:guideLst>
        <p:guide orient="horz" pos="3112"/>
        <p:guide pos="2125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505450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1300163">
              <a:defRPr sz="1200" b="1">
                <a:solidFill>
                  <a:schemeClr val="tx1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defRPr>
            </a:lvl1pPr>
          </a:lstStyle>
          <a:p>
            <a:pPr>
              <a:defRPr/>
            </a:pPr>
            <a:r>
              <a:rPr lang="en-US"/>
              <a:t>Biblical values of GOD’s Kingdom</a:t>
            </a:r>
          </a:p>
          <a:p>
            <a:pPr>
              <a:defRPr/>
            </a:pPr>
            <a:r>
              <a:rPr lang="en-US"/>
              <a:t>Topic: I am </a:t>
            </a:r>
            <a:r>
              <a:rPr lang="en-US" smtClean="0"/>
              <a:t>committed to cell life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438650" y="0"/>
            <a:ext cx="2303463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Sunday </a:t>
            </a:r>
            <a:r>
              <a:rPr lang="en-US" smtClean="0"/>
              <a:t>15</a:t>
            </a:r>
            <a:r>
              <a:rPr lang="en-US" baseline="30000" smtClean="0"/>
              <a:t>th</a:t>
            </a:r>
            <a:r>
              <a:rPr lang="en-US" smtClean="0"/>
              <a:t> July </a:t>
            </a:r>
            <a:r>
              <a:rPr lang="en-US"/>
              <a:t>2012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85300"/>
            <a:ext cx="2922588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9525" y="9385300"/>
            <a:ext cx="2922588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FB145A8-9DBA-422A-8CA4-75DDF07F150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901700" y="741363"/>
            <a:ext cx="4940300" cy="3705225"/>
          </a:xfrm>
          <a:prstGeom prst="rect">
            <a:avLst/>
          </a:prstGeom>
          <a:noFill/>
          <a:ln w="12700" cap="rnd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/>
          </p:cNvSpPr>
          <p:nvPr>
            <p:ph type="body" sz="quarter" idx="3"/>
          </p:nvPr>
        </p:nvSpPr>
        <p:spPr bwMode="auto">
          <a:xfrm>
            <a:off x="898525" y="4694238"/>
            <a:ext cx="4946650" cy="4445000"/>
          </a:xfrm>
          <a:prstGeom prst="rect">
            <a:avLst/>
          </a:prstGeom>
          <a:noFill/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>
                <a:sym typeface="Chalkboard SE" charset="0"/>
              </a:rPr>
              <a:t>Click to edit Master text styles</a:t>
            </a:r>
          </a:p>
          <a:p>
            <a:pPr lvl="1"/>
            <a:r>
              <a:rPr lang="en-US" noProof="0" smtClean="0">
                <a:sym typeface="Chalkboard SE" charset="0"/>
              </a:rPr>
              <a:t>Second level</a:t>
            </a:r>
          </a:p>
          <a:p>
            <a:pPr lvl="2"/>
            <a:r>
              <a:rPr lang="en-US" noProof="0" smtClean="0">
                <a:sym typeface="Chalkboard SE" charset="0"/>
              </a:rPr>
              <a:t>Third level</a:t>
            </a:r>
          </a:p>
          <a:p>
            <a:pPr lvl="3"/>
            <a:r>
              <a:rPr lang="en-US" noProof="0" smtClean="0">
                <a:sym typeface="Chalkboard SE" charset="0"/>
              </a:rPr>
              <a:t>Fourth level</a:t>
            </a:r>
          </a:p>
          <a:p>
            <a:pPr lvl="4"/>
            <a:r>
              <a:rPr lang="en-US" noProof="0" smtClean="0">
                <a:sym typeface="Chalkboard SE" charset="0"/>
              </a:rPr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819525" y="9385300"/>
            <a:ext cx="2922588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FB64949-E92F-4182-9FA6-1698E6EBFAC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Chalkboard SE" charset="0"/>
        <a:ea typeface="Chalkboard SE" charset="0"/>
        <a:cs typeface="Chalkboard SE" charset="0"/>
        <a:sym typeface="Chalkboard SE" charset="0"/>
      </a:defRPr>
    </a:lvl1pPr>
    <a:lvl2pPr marL="342900" algn="l" defTabSz="457200" rtl="0" eaLnBrk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Chalkboard SE" charset="0"/>
        <a:ea typeface="Chalkboard SE" charset="0"/>
        <a:cs typeface="Chalkboard SE" charset="0"/>
        <a:sym typeface="Chalkboard SE" charset="0"/>
      </a:defRPr>
    </a:lvl2pPr>
    <a:lvl3pPr marL="685800" algn="l" defTabSz="457200" rtl="0" eaLnBrk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Chalkboard SE" charset="0"/>
        <a:ea typeface="Chalkboard SE" charset="0"/>
        <a:cs typeface="Chalkboard SE" charset="0"/>
        <a:sym typeface="Chalkboard SE" charset="0"/>
      </a:defRPr>
    </a:lvl3pPr>
    <a:lvl4pPr marL="1028700" algn="l" defTabSz="457200" rtl="0" eaLnBrk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Chalkboard SE" charset="0"/>
        <a:ea typeface="Chalkboard SE" charset="0"/>
        <a:cs typeface="Chalkboard SE" charset="0"/>
        <a:sym typeface="Chalkboard SE" charset="0"/>
      </a:defRPr>
    </a:lvl4pPr>
    <a:lvl5pPr marL="1371600" algn="l" defTabSz="457200" rtl="0" eaLnBrk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Chalkboard SE" charset="0"/>
        <a:ea typeface="Chalkboard SE" charset="0"/>
        <a:cs typeface="Chalkboard SE" charset="0"/>
        <a:sym typeface="Chalkboard SE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xfrm>
            <a:off x="400050" y="4559300"/>
            <a:ext cx="6019800" cy="4579938"/>
          </a:xfrm>
          <a:noFill/>
          <a:ln w="9525"/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altLang="zh-TW" sz="1400" b="1" kern="1200" baseline="0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sym typeface="Chalkboard SE" charset="0"/>
              </a:rPr>
              <a:t>1. </a:t>
            </a:r>
            <a:r>
              <a:rPr lang="zh-TW" altLang="en-US" sz="1400" b="1" kern="1200" baseline="0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sym typeface="Chalkboard SE" charset="0"/>
              </a:rPr>
              <a:t>什麼是異像？ </a:t>
            </a:r>
          </a:p>
          <a:p>
            <a:pPr>
              <a:lnSpc>
                <a:spcPct val="100000"/>
              </a:lnSpc>
            </a:pPr>
            <a:r>
              <a:rPr lang="zh-TW" altLang="en-US" sz="1400" kern="1200" baseline="0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sym typeface="Chalkboard SE" charset="0"/>
              </a:rPr>
              <a:t>異像是上帝的想法啟示到人的心裏，讓他為祂執行出來。萬物都來自神的異像和創造，神把創造的能力交給人，讓他奮力去執行自己的創意。異像曾推動許多出色的領導人克服一切困難奮勇向前，改變國家的命運。（創</a:t>
            </a:r>
            <a:r>
              <a:rPr lang="en-US" altLang="zh-TW" sz="1400" i="1" kern="1200" baseline="0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sym typeface="Chalkboard SE" charset="0"/>
              </a:rPr>
              <a:t>1:26</a:t>
            </a:r>
            <a:r>
              <a:rPr lang="zh-TW" altLang="en-US" sz="1400" i="1" kern="1200" baseline="0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sym typeface="Chalkboard SE" charset="0"/>
              </a:rPr>
              <a:t>）神說，我們要照著我們的形像，按著我們的樣式造人。看創世紀可以清楚見到神怎樣從異像開始創造萬物，包括祂的傑作：人類。</a:t>
            </a:r>
          </a:p>
          <a:p>
            <a:pPr>
              <a:lnSpc>
                <a:spcPct val="100000"/>
              </a:lnSpc>
            </a:pPr>
            <a:endParaRPr lang="en-US" altLang="zh-TW" sz="1400" kern="1200" baseline="0" dirty="0" smtClean="0">
              <a:solidFill>
                <a:schemeClr val="tx1"/>
              </a:solidFill>
              <a:latin typeface="Microsoft JhengHei" pitchFamily="34" charset="-120"/>
              <a:ea typeface="Microsoft JhengHei" pitchFamily="34" charset="-120"/>
              <a:sym typeface="Chalkboard SE" charset="0"/>
            </a:endParaRPr>
          </a:p>
          <a:p>
            <a:pPr>
              <a:lnSpc>
                <a:spcPct val="100000"/>
              </a:lnSpc>
            </a:pPr>
            <a:r>
              <a:rPr lang="zh-TW" altLang="en-US" sz="1400" kern="1200" baseline="0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sym typeface="Chalkboard SE" charset="0"/>
              </a:rPr>
              <a:t>異像就是清楚知道神想自己做什麼，憑著信心進入超自然境界接受異像，藉著聖靈的幫助，把異像帶進自然界裏。</a:t>
            </a:r>
            <a:endParaRPr lang="en-US" sz="1400" dirty="0" smtClean="0">
              <a:solidFill>
                <a:schemeClr val="tx1"/>
              </a:solidFill>
              <a:latin typeface="Microsoft JhengHei" pitchFamily="34" charset="-120"/>
              <a:ea typeface="Microsoft JhengHei" pitchFamily="34" charset="-12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xfrm>
            <a:off x="476250" y="4694238"/>
            <a:ext cx="5943600" cy="4818062"/>
          </a:xfrm>
          <a:noFill/>
          <a:ln w="9525"/>
        </p:spPr>
        <p:txBody>
          <a:bodyPr/>
          <a:lstStyle/>
          <a:p>
            <a:pPr>
              <a:lnSpc>
                <a:spcPct val="100000"/>
              </a:lnSpc>
            </a:pPr>
            <a:r>
              <a:rPr lang="zh-TW" altLang="en-US" sz="1400" dirty="0" smtClean="0">
                <a:solidFill>
                  <a:schemeClr val="tx1"/>
                </a:solidFill>
              </a:rPr>
              <a:t>林后</a:t>
            </a:r>
            <a:r>
              <a:rPr lang="en-US" altLang="zh-CN" sz="1400" dirty="0" smtClean="0">
                <a:solidFill>
                  <a:schemeClr val="tx1"/>
                </a:solidFill>
              </a:rPr>
              <a:t>9:24 </a:t>
            </a:r>
            <a:r>
              <a:rPr lang="zh-CN" altLang="en-US" sz="1400" dirty="0" smtClean="0">
                <a:solidFill>
                  <a:schemeClr val="tx1"/>
                </a:solidFill>
              </a:rPr>
              <a:t>岂不知在场上赛跑的都跑，但得奖赏的只有一人？你们也当这样跑，好叫你们得着奖赏。 </a:t>
            </a:r>
            <a:r>
              <a:rPr lang="en-US" altLang="zh-CN" sz="1400" dirty="0" smtClean="0">
                <a:solidFill>
                  <a:schemeClr val="tx1"/>
                </a:solidFill>
              </a:rPr>
              <a:t>9:25 </a:t>
            </a:r>
            <a:r>
              <a:rPr lang="zh-CN" altLang="en-US" sz="1400" dirty="0" smtClean="0">
                <a:solidFill>
                  <a:schemeClr val="tx1"/>
                </a:solidFill>
              </a:rPr>
              <a:t>凡较力争胜的，诸事都有节制，他们不过是要得能坏的冠冕，我们却是要得不能坏的冠冕。 </a:t>
            </a:r>
            <a:r>
              <a:rPr lang="en-US" altLang="zh-CN" sz="1400" dirty="0" smtClean="0">
                <a:solidFill>
                  <a:schemeClr val="tx1"/>
                </a:solidFill>
              </a:rPr>
              <a:t>9:26 </a:t>
            </a:r>
            <a:r>
              <a:rPr lang="zh-CN" altLang="en-US" sz="1400" dirty="0" smtClean="0">
                <a:solidFill>
                  <a:schemeClr val="tx1"/>
                </a:solidFill>
              </a:rPr>
              <a:t>所以，我奔跑，不像无定向的；我斗拳，不像打空气的。 </a:t>
            </a:r>
            <a:r>
              <a:rPr lang="en-US" altLang="zh-CN" sz="1400" dirty="0" smtClean="0">
                <a:solidFill>
                  <a:schemeClr val="tx1"/>
                </a:solidFill>
              </a:rPr>
              <a:t>9:27 </a:t>
            </a:r>
            <a:r>
              <a:rPr lang="zh-CN" altLang="en-US" sz="1400" dirty="0" smtClean="0">
                <a:solidFill>
                  <a:schemeClr val="tx1"/>
                </a:solidFill>
              </a:rPr>
              <a:t>我是攻克己身，叫身服我，恐怕我传福音给别人，自己反被弃绝了。</a:t>
            </a:r>
            <a:endParaRPr lang="en-US" altLang="zh-CN" sz="1400" dirty="0" smtClean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endParaRPr lang="en-US" sz="1400" dirty="0" smtClean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r>
              <a:rPr lang="zh-TW" altLang="en-US" sz="1400" dirty="0" smtClean="0">
                <a:solidFill>
                  <a:schemeClr val="tx1"/>
                </a:solidFill>
              </a:rPr>
              <a:t>提前 </a:t>
            </a:r>
            <a:r>
              <a:rPr lang="en-US" altLang="zh-CN" sz="1400" dirty="0" smtClean="0">
                <a:solidFill>
                  <a:schemeClr val="tx1"/>
                </a:solidFill>
              </a:rPr>
              <a:t>1:19 </a:t>
            </a:r>
            <a:r>
              <a:rPr lang="zh-CN" altLang="en-US" sz="1400" dirty="0" smtClean="0">
                <a:solidFill>
                  <a:schemeClr val="tx1"/>
                </a:solidFill>
              </a:rPr>
              <a:t>常存信心和无亏的良心。有人丢弃良心，就在真道上如同船破坏了一般。 </a:t>
            </a:r>
            <a:r>
              <a:rPr lang="en-US" altLang="zh-CN" sz="1400" dirty="0" smtClean="0">
                <a:solidFill>
                  <a:schemeClr val="tx1"/>
                </a:solidFill>
              </a:rPr>
              <a:t>1:20 </a:t>
            </a:r>
            <a:r>
              <a:rPr lang="zh-CN" altLang="en-US" sz="1400" dirty="0" smtClean="0">
                <a:solidFill>
                  <a:schemeClr val="tx1"/>
                </a:solidFill>
              </a:rPr>
              <a:t>其中有</a:t>
            </a:r>
            <a:r>
              <a:rPr lang="zh-CN" altLang="en-US" sz="1400" u="sng" dirty="0" smtClean="0">
                <a:solidFill>
                  <a:schemeClr val="tx1"/>
                </a:solidFill>
              </a:rPr>
              <a:t>许米乃</a:t>
            </a:r>
            <a:r>
              <a:rPr lang="zh-CN" altLang="en-US" sz="1400" dirty="0" smtClean="0">
                <a:solidFill>
                  <a:schemeClr val="tx1"/>
                </a:solidFill>
              </a:rPr>
              <a:t>和</a:t>
            </a:r>
            <a:r>
              <a:rPr lang="zh-CN" altLang="en-US" sz="1400" u="sng" dirty="0" smtClean="0">
                <a:solidFill>
                  <a:schemeClr val="tx1"/>
                </a:solidFill>
              </a:rPr>
              <a:t>亚力山大</a:t>
            </a:r>
            <a:r>
              <a:rPr lang="zh-CN" altLang="en-US" sz="1400" dirty="0" smtClean="0">
                <a:solidFill>
                  <a:schemeClr val="tx1"/>
                </a:solidFill>
              </a:rPr>
              <a:t>，我已经把他们交给撒但，使他们受责罚，就不再谤渎了。</a:t>
            </a:r>
            <a:endParaRPr lang="en-US" altLang="zh-CN" sz="1400" dirty="0" smtClean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endParaRPr lang="en-US" sz="1400" dirty="0" smtClean="0">
              <a:solidFill>
                <a:schemeClr val="tx1"/>
              </a:solidFill>
            </a:endParaRPr>
          </a:p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400" dirty="0" smtClean="0">
                <a:solidFill>
                  <a:schemeClr val="tx1"/>
                </a:solidFill>
              </a:rPr>
              <a:t>提后 </a:t>
            </a:r>
            <a:r>
              <a:rPr lang="en-US" altLang="zh-CN" sz="1400" dirty="0" smtClean="0">
                <a:solidFill>
                  <a:schemeClr val="tx1"/>
                </a:solidFill>
              </a:rPr>
              <a:t>4:3 </a:t>
            </a:r>
            <a:r>
              <a:rPr lang="zh-CN" altLang="en-US" sz="1400" dirty="0" smtClean="0">
                <a:solidFill>
                  <a:schemeClr val="tx1"/>
                </a:solidFill>
              </a:rPr>
              <a:t>因为时候要到，人必厌烦纯正的道理，耳朵发痒，就随从自己的情欲，增添好些师傅； </a:t>
            </a:r>
            <a:r>
              <a:rPr lang="en-US" altLang="zh-CN" sz="1400" dirty="0" smtClean="0">
                <a:solidFill>
                  <a:schemeClr val="tx1"/>
                </a:solidFill>
              </a:rPr>
              <a:t>4:4 </a:t>
            </a:r>
            <a:r>
              <a:rPr lang="zh-CN" altLang="en-US" sz="1400" dirty="0" smtClean="0">
                <a:solidFill>
                  <a:schemeClr val="tx1"/>
                </a:solidFill>
              </a:rPr>
              <a:t>并且掩耳不听真道，偏向荒渺的言语。</a:t>
            </a:r>
            <a:endParaRPr lang="en-US" altLang="zh-CN" sz="1400" dirty="0" smtClean="0">
              <a:solidFill>
                <a:schemeClr val="tx1"/>
              </a:solidFill>
            </a:endParaRPr>
          </a:p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TW" sz="1400" dirty="0" smtClean="0">
              <a:solidFill>
                <a:schemeClr val="tx1"/>
              </a:solidFill>
            </a:endParaRPr>
          </a:p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400" dirty="0" smtClean="0">
                <a:solidFill>
                  <a:schemeClr val="tx1"/>
                </a:solidFill>
              </a:rPr>
              <a:t>林后</a:t>
            </a:r>
            <a:r>
              <a:rPr lang="en-US" altLang="zh-TW" sz="1400" dirty="0" smtClean="0">
                <a:solidFill>
                  <a:schemeClr val="tx1"/>
                </a:solidFill>
              </a:rPr>
              <a:t>5:10 </a:t>
            </a:r>
            <a:r>
              <a:rPr lang="zh-TW" altLang="en-US" sz="1400" dirty="0" smtClean="0">
                <a:solidFill>
                  <a:schemeClr val="tx1"/>
                </a:solidFill>
              </a:rPr>
              <a:t> </a:t>
            </a:r>
            <a:r>
              <a:rPr lang="zh-CN" altLang="en-US" sz="1400" dirty="0" smtClean="0">
                <a:solidFill>
                  <a:schemeClr val="tx1"/>
                </a:solidFill>
              </a:rPr>
              <a:t>因为我们众人必要在基督台前显露出来，叫各人按着本身所行的，或善或恶受报。</a:t>
            </a:r>
            <a:endParaRPr lang="en-US" altLang="zh-CN" sz="1400" dirty="0" smtClean="0">
              <a:solidFill>
                <a:schemeClr val="tx1"/>
              </a:solidFill>
            </a:endParaRPr>
          </a:p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CN" sz="1400" dirty="0" smtClean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r>
              <a:rPr lang="zh-CN" altLang="en-US" sz="1400" dirty="0" smtClean="0">
                <a:solidFill>
                  <a:schemeClr val="tx1"/>
                </a:solidFill>
              </a:rPr>
              <a:t>启 </a:t>
            </a:r>
            <a:r>
              <a:rPr lang="en-US" altLang="zh-CN" sz="1400" dirty="0" smtClean="0">
                <a:solidFill>
                  <a:schemeClr val="tx1"/>
                </a:solidFill>
              </a:rPr>
              <a:t>21</a:t>
            </a:r>
            <a:r>
              <a:rPr lang="zh-CN" altLang="en-US" sz="1400" dirty="0" smtClean="0">
                <a:solidFill>
                  <a:schemeClr val="tx1"/>
                </a:solidFill>
              </a:rPr>
              <a:t>：</a:t>
            </a:r>
            <a:r>
              <a:rPr lang="en-US" altLang="zh-CN" sz="1400" dirty="0" smtClean="0">
                <a:solidFill>
                  <a:schemeClr val="tx1"/>
                </a:solidFill>
              </a:rPr>
              <a:t>8</a:t>
            </a:r>
            <a:r>
              <a:rPr lang="zh-CN" altLang="en-US" sz="1400" dirty="0" smtClean="0">
                <a:solidFill>
                  <a:schemeClr val="tx1"/>
                </a:solidFill>
              </a:rPr>
              <a:t> </a:t>
            </a:r>
            <a:r>
              <a:rPr lang="en-US" altLang="zh-CN" sz="1400" dirty="0" smtClean="0">
                <a:solidFill>
                  <a:schemeClr val="tx1"/>
                </a:solidFill>
              </a:rPr>
              <a:t>21:7 </a:t>
            </a:r>
            <a:r>
              <a:rPr lang="zh-CN" altLang="en-US" sz="1400" dirty="0" smtClean="0">
                <a:solidFill>
                  <a:schemeClr val="tx1"/>
                </a:solidFill>
              </a:rPr>
              <a:t>得胜的，必承受这些为业；我要作他的神，他要作我的儿子。  </a:t>
            </a:r>
            <a:r>
              <a:rPr lang="en-US" altLang="zh-CN" sz="1400" dirty="0" smtClean="0">
                <a:solidFill>
                  <a:schemeClr val="tx1"/>
                </a:solidFill>
              </a:rPr>
              <a:t>21:8 </a:t>
            </a:r>
            <a:r>
              <a:rPr lang="zh-CN" altLang="en-US" sz="1400" dirty="0" smtClean="0">
                <a:solidFill>
                  <a:schemeClr val="tx1"/>
                </a:solidFill>
              </a:rPr>
              <a:t>惟有胆怯的、不信的、可憎的、杀人的、淫乱的、行邪术的、拜偶像的和一切说谎话的，他们的分就在烧着硫磺的火湖里，这是第二次的死。” </a:t>
            </a:r>
          </a:p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CN" sz="1400" dirty="0" smtClean="0">
              <a:solidFill>
                <a:schemeClr val="tx1"/>
              </a:solidFill>
            </a:endParaRPr>
          </a:p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CN" sz="1400" dirty="0" smtClean="0">
              <a:solidFill>
                <a:schemeClr val="tx1"/>
              </a:solidFill>
            </a:endParaRPr>
          </a:p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CN" sz="1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SG" dirty="0" smtClean="0"/>
              <a:t>What will it look like?</a:t>
            </a:r>
          </a:p>
          <a:p>
            <a:r>
              <a:rPr lang="en-SG" dirty="0" smtClean="0"/>
              <a:t>	…devoted to apostles’ teaching… to fellowship  Acts 2:42</a:t>
            </a:r>
          </a:p>
          <a:p>
            <a:r>
              <a:rPr lang="en-SG" dirty="0" smtClean="0"/>
              <a:t> ─	 blend as a team</a:t>
            </a:r>
          </a:p>
          <a:p>
            <a:r>
              <a:rPr lang="en-SG" dirty="0" smtClean="0"/>
              <a:t> ─	 bond as a net</a:t>
            </a:r>
          </a:p>
          <a:p>
            <a:r>
              <a:rPr lang="en-SG" dirty="0" smtClean="0"/>
              <a:t> ─	 bend as a soldier   </a:t>
            </a:r>
          </a:p>
          <a:p>
            <a:r>
              <a:rPr lang="en-SG" dirty="0" smtClean="0"/>
              <a:t>	 2 Timothy 2:4 (I honour my leaders)</a:t>
            </a:r>
          </a:p>
          <a:p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8491538"/>
            <a:ext cx="13004800" cy="126206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hangingPunct="1"/>
            <a:endParaRPr lang="en-US">
              <a:solidFill>
                <a:srgbClr val="FFFFFF"/>
              </a:solidFill>
              <a:ea typeface="Helvetica Light" charset="0"/>
              <a:cs typeface="Helvetica Light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12700" y="8609013"/>
            <a:ext cx="3198813" cy="10144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hangingPunct="1"/>
            <a:endParaRPr lang="en-US">
              <a:solidFill>
                <a:srgbClr val="FFFFFF"/>
              </a:solidFill>
              <a:ea typeface="Helvetica Light" charset="0"/>
              <a:cs typeface="Helvetica Light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55975" y="8596313"/>
            <a:ext cx="9648825" cy="10144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hangingPunct="1"/>
            <a:endParaRPr lang="en-US">
              <a:solidFill>
                <a:srgbClr val="FFFFFF"/>
              </a:solidFill>
              <a:ea typeface="Helvetica Light" charset="0"/>
              <a:cs typeface="Helvetica Light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359574" y="5743787"/>
            <a:ext cx="9211733" cy="260096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359574" y="8604497"/>
            <a:ext cx="9536853" cy="975360"/>
          </a:xfrm>
        </p:spPr>
        <p:txBody>
          <a:bodyPr anchor="ctr">
            <a:normAutofit/>
          </a:bodyPr>
          <a:lstStyle>
            <a:lvl1pPr marL="0" indent="0" algn="l">
              <a:buNone/>
              <a:defRPr sz="3700">
                <a:solidFill>
                  <a:srgbClr val="FFFFFF"/>
                </a:solidFill>
              </a:defRPr>
            </a:lvl1pPr>
            <a:lvl2pPr marL="650230" indent="0" algn="ctr">
              <a:buNone/>
            </a:lvl2pPr>
            <a:lvl3pPr marL="1300460" indent="0" algn="ctr">
              <a:buNone/>
            </a:lvl3pPr>
            <a:lvl4pPr marL="1950690" indent="0" algn="ctr">
              <a:buNone/>
            </a:lvl4pPr>
            <a:lvl5pPr marL="2600919" indent="0" algn="ctr">
              <a:buNone/>
            </a:lvl5pPr>
            <a:lvl6pPr marL="3251149" indent="0" algn="ctr">
              <a:buNone/>
            </a:lvl6pPr>
            <a:lvl7pPr marL="3901379" indent="0" algn="ctr">
              <a:buNone/>
            </a:lvl7pPr>
            <a:lvl8pPr marL="4551609" indent="0" algn="ctr">
              <a:buNone/>
            </a:lvl8pPr>
            <a:lvl9pPr marL="5201839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107950" y="8631238"/>
            <a:ext cx="2925763" cy="974725"/>
          </a:xfrm>
        </p:spPr>
        <p:txBody>
          <a:bodyPr>
            <a:noAutofit/>
          </a:bodyPr>
          <a:lstStyle>
            <a:lvl1pPr algn="ctr">
              <a:defRPr sz="2800">
                <a:solidFill>
                  <a:srgbClr val="FFFFFF"/>
                </a:solidFill>
              </a:defRPr>
            </a:lvl1pPr>
          </a:lstStyle>
          <a:p>
            <a:fld id="{A7B16249-CD35-4D4B-9778-63F8331929BD}" type="datetimeFigureOut">
              <a:rPr lang="en-US"/>
              <a:pPr/>
              <a:t>7/22/2012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965450" y="336550"/>
            <a:ext cx="8345488" cy="5191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379200" y="325438"/>
            <a:ext cx="1192213" cy="5413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BD16CE8-63BF-469C-9CCA-D92D168C12E4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D98D12-6BDB-4A12-A02E-F8A862EC97B0}" type="datetimeFigureOut">
              <a:rPr lang="en-US"/>
              <a:pPr/>
              <a:t>7/22/2012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0" y="914400"/>
            <a:ext cx="758825" cy="3476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27B86FA-B3A0-446F-A536-6F041B71DF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8670925" y="0"/>
            <a:ext cx="454025" cy="97536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hangingPunct="1"/>
            <a:endParaRPr lang="en-US">
              <a:solidFill>
                <a:srgbClr val="FFFFFF"/>
              </a:solidFill>
              <a:ea typeface="Helvetica Light" charset="0"/>
              <a:cs typeface="Helvetica Light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736013" y="866775"/>
            <a:ext cx="323850" cy="8886825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hangingPunct="1"/>
            <a:endParaRPr lang="en-US">
              <a:solidFill>
                <a:srgbClr val="FFFFFF"/>
              </a:solidFill>
              <a:ea typeface="Helvetica Light" charset="0"/>
              <a:cs typeface="Helvetica Light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736013" y="0"/>
            <a:ext cx="323850" cy="758825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hangingPunct="1"/>
            <a:endParaRPr lang="en-US">
              <a:solidFill>
                <a:srgbClr val="FFFFFF"/>
              </a:solidFill>
              <a:ea typeface="Helvetica Light" charset="0"/>
              <a:cs typeface="Helvetica Light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20107" y="866988"/>
            <a:ext cx="2926080" cy="784577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240" y="866987"/>
            <a:ext cx="7911253" cy="784578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9320213" y="8886825"/>
            <a:ext cx="3143250" cy="519113"/>
          </a:xfrm>
        </p:spPr>
        <p:txBody>
          <a:bodyPr/>
          <a:lstStyle>
            <a:lvl1pPr>
              <a:defRPr/>
            </a:lvl1pPr>
          </a:lstStyle>
          <a:p>
            <a:fld id="{0BF59251-5FDE-4414-BA62-44FA9C6666DC}" type="datetimeFigureOut">
              <a:rPr lang="en-US"/>
              <a:pPr/>
              <a:t>7/22/2012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0875" y="8886825"/>
            <a:ext cx="7926388" cy="5191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517731" y="205582"/>
            <a:ext cx="758825" cy="34766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C2FD7DA-6280-4765-9E6B-889DA02B21A0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321" y="1981200"/>
            <a:ext cx="11595947" cy="140885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871321" y="2275840"/>
            <a:ext cx="11595947" cy="63940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E153AD-AF61-461B-A8CA-41CF2ADDA73A}" type="datetimeFigureOut">
              <a:rPr lang="en-US"/>
              <a:pPr/>
              <a:t>7/22/2012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762000"/>
            <a:ext cx="758825" cy="3476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17A110C-3802-4FBA-8B7E-A87E01EEFE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2166938"/>
            <a:ext cx="13004800" cy="16256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hangingPunct="1"/>
            <a:endParaRPr lang="en-US">
              <a:solidFill>
                <a:srgbClr val="FFFFFF"/>
              </a:solidFill>
              <a:ea typeface="Helvetica Light" charset="0"/>
              <a:cs typeface="Helvetica Light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2276475"/>
            <a:ext cx="1843088" cy="140811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hangingPunct="1"/>
            <a:endParaRPr lang="en-US">
              <a:solidFill>
                <a:srgbClr val="FFFFFF"/>
              </a:solidFill>
              <a:ea typeface="Helvetica Light" charset="0"/>
              <a:cs typeface="Helvetica Light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51038" y="2276475"/>
            <a:ext cx="11053762" cy="140811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hangingPunct="1"/>
            <a:endParaRPr lang="en-US">
              <a:solidFill>
                <a:srgbClr val="FFFFFF"/>
              </a:solidFill>
              <a:ea typeface="Helvetica Light" charset="0"/>
              <a:cs typeface="Helvetica Light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50721" y="3901441"/>
            <a:ext cx="10130650" cy="2379698"/>
          </a:xfrm>
        </p:spPr>
        <p:txBody>
          <a:bodyPr/>
          <a:lstStyle>
            <a:lvl1pPr marL="0" indent="0">
              <a:buNone/>
              <a:defRPr sz="4000">
                <a:solidFill>
                  <a:schemeClr val="tx2"/>
                </a:solidFill>
              </a:defRPr>
            </a:lvl1pPr>
            <a:lvl2pPr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0720" y="2275840"/>
            <a:ext cx="10837333" cy="1408853"/>
          </a:xfrm>
        </p:spPr>
        <p:txBody>
          <a:bodyPr/>
          <a:lstStyle>
            <a:lvl1pPr algn="l">
              <a:buNone/>
              <a:defRPr sz="63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DAD89C-681F-4FEB-9532-F1BFF47DC27C}" type="datetimeFigureOut">
              <a:rPr lang="en-US"/>
              <a:pPr/>
              <a:t>7/22/2012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2492375"/>
            <a:ext cx="1843088" cy="9985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>
              <a:defRPr sz="3400"/>
            </a:lvl1pPr>
          </a:lstStyle>
          <a:p>
            <a:fld id="{F1920983-E8A3-4AF5-ACC4-9DC79F647F3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866987" y="2260718"/>
            <a:ext cx="5527040" cy="6502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890526" y="2260718"/>
            <a:ext cx="5527040" cy="6502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5E6CF8-E3D8-4AAA-AF88-FE203D811821}" type="datetimeFigureOut">
              <a:rPr lang="en-US"/>
              <a:pPr/>
              <a:t>7/22/2012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0" y="914400"/>
            <a:ext cx="758825" cy="3476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198D185-B527-4C7F-8953-12984BCFB1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613" y="388338"/>
            <a:ext cx="11595947" cy="12372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866987" y="3467947"/>
            <a:ext cx="5527040" cy="509354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827520" y="3467947"/>
            <a:ext cx="5527040" cy="509354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866987" y="2492587"/>
            <a:ext cx="5527040" cy="910336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8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6827520" y="2492587"/>
            <a:ext cx="5527040" cy="910336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8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8A1501-03D9-4E19-98E8-6F4919C4D946}" type="datetimeFigureOut">
              <a:rPr lang="en-US"/>
              <a:pPr/>
              <a:t>7/22/2012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0" y="914400"/>
            <a:ext cx="758825" cy="3476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3005FCC-F5FB-4E05-B910-B976FF7607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7AB8AE-EA64-45AE-A351-9C9D223C3190}" type="datetimeFigureOut">
              <a:rPr lang="en-US"/>
              <a:pPr/>
              <a:t>7/22/2012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0" y="914400"/>
            <a:ext cx="758825" cy="3476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884ED8E-8C21-4A44-93D5-02558F5346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F4F5C2-D281-4951-9BDC-E95A808ED424}" type="datetimeFigureOut">
              <a:rPr lang="en-US"/>
              <a:pPr/>
              <a:t>7/22/2012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8886825"/>
            <a:ext cx="758825" cy="5413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54BDD80-CCC5-4597-8A70-001C071B9B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7" y="388338"/>
            <a:ext cx="11487573" cy="1237262"/>
          </a:xfrm>
        </p:spPr>
        <p:txBody>
          <a:bodyPr/>
          <a:lstStyle>
            <a:lvl1pPr algn="l">
              <a:buNone/>
              <a:defRPr sz="63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66987" y="2492587"/>
            <a:ext cx="2275840" cy="617728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95069" tIns="260092" rIns="195069" bIns="130046"/>
          <a:lstStyle>
            <a:lvl1pPr marL="0" indent="0">
              <a:spcAft>
                <a:spcPts val="1422"/>
              </a:spcAft>
              <a:buNone/>
              <a:defRPr sz="2600"/>
            </a:lvl1pPr>
            <a:lvl2pPr>
              <a:buNone/>
              <a:defRPr sz="1700"/>
            </a:lvl2pPr>
            <a:lvl3pPr>
              <a:buNone/>
              <a:defRPr sz="1400"/>
            </a:lvl3pPr>
            <a:lvl4pPr>
              <a:buNone/>
              <a:defRPr sz="1300"/>
            </a:lvl4pPr>
            <a:lvl5pPr>
              <a:buNone/>
              <a:defRPr sz="13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359573" y="2492587"/>
            <a:ext cx="9103360" cy="628565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C7302C-FC36-4C76-996F-DA011C1AC242}" type="datetimeFigureOut">
              <a:rPr lang="en-US"/>
              <a:pPr/>
              <a:t>7/22/2012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0" y="914400"/>
            <a:ext cx="758825" cy="3476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9965434-79BE-4A36-8AEF-99186FFFAF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12700" y="6502400"/>
            <a:ext cx="13004800" cy="126206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hangingPunct="1"/>
            <a:endParaRPr lang="en-US">
              <a:solidFill>
                <a:srgbClr val="FFFFFF"/>
              </a:solidFill>
              <a:ea typeface="Helvetica Light" charset="0"/>
              <a:cs typeface="Helvetica Light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12700" y="6632575"/>
            <a:ext cx="2081213" cy="101441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hangingPunct="1"/>
            <a:endParaRPr lang="en-US">
              <a:solidFill>
                <a:srgbClr val="FFFFFF"/>
              </a:solidFill>
              <a:ea typeface="Helvetica Light" charset="0"/>
              <a:cs typeface="Helvetica Light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97100" y="6619875"/>
            <a:ext cx="10807700" cy="101441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hangingPunct="1"/>
            <a:endParaRPr lang="en-US">
              <a:solidFill>
                <a:srgbClr val="FFFFFF"/>
              </a:solidFill>
              <a:ea typeface="Helvetica Light" charset="0"/>
              <a:cs typeface="Helvetica Light" charset="0"/>
            </a:endParaRPr>
          </a:p>
        </p:txBody>
      </p:sp>
      <p:sp>
        <p:nvSpPr>
          <p:cNvPr id="8" name="Rectangle 7"/>
          <p:cNvSpPr/>
          <p:nvPr/>
        </p:nvSpPr>
        <p:spPr bwMode="white">
          <a:xfrm>
            <a:off x="2058988" y="0"/>
            <a:ext cx="142875" cy="97663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hangingPunct="1"/>
            <a:endParaRPr lang="en-US">
              <a:solidFill>
                <a:srgbClr val="FFFFFF"/>
              </a:solidFill>
              <a:ea typeface="Helvetica Light" charset="0"/>
              <a:cs typeface="Helvetica Light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75840" y="7802880"/>
            <a:ext cx="10403840" cy="975360"/>
          </a:xfrm>
        </p:spPr>
        <p:txBody>
          <a:bodyPr/>
          <a:lstStyle>
            <a:lvl1pPr marL="0" indent="0">
              <a:buFontTx/>
              <a:buNone/>
              <a:defRPr sz="2400"/>
            </a:lvl1pPr>
            <a:lvl2pPr>
              <a:buFontTx/>
              <a:buNone/>
              <a:defRPr sz="1700"/>
            </a:lvl2pPr>
            <a:lvl3pPr>
              <a:buFontTx/>
              <a:buNone/>
              <a:defRPr sz="1400"/>
            </a:lvl3pPr>
            <a:lvl4pPr>
              <a:buFontTx/>
              <a:buNone/>
              <a:defRPr sz="1300"/>
            </a:lvl4pPr>
            <a:lvl5pPr>
              <a:buFontTx/>
              <a:buNone/>
              <a:defRPr sz="13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5840" y="6610773"/>
            <a:ext cx="10403840" cy="975360"/>
          </a:xfrm>
        </p:spPr>
        <p:txBody>
          <a:bodyPr/>
          <a:lstStyle>
            <a:lvl1pPr algn="l">
              <a:buNone/>
              <a:defRPr sz="40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19486" y="0"/>
            <a:ext cx="10785314" cy="6498065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46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8886825" y="8886825"/>
            <a:ext cx="3792538" cy="519113"/>
          </a:xfrm>
        </p:spPr>
        <p:txBody>
          <a:bodyPr/>
          <a:lstStyle>
            <a:lvl1pPr>
              <a:defRPr/>
            </a:lvl1pPr>
          </a:lstStyle>
          <a:p>
            <a:fld id="{9DE2F783-3925-45A7-B15C-B79E09C8A30F}" type="datetimeFigureOut">
              <a:rPr lang="en-US"/>
              <a:pPr/>
              <a:t>7/22/2012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6637338"/>
            <a:ext cx="2058988" cy="94456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4000"/>
            </a:lvl1pPr>
          </a:lstStyle>
          <a:p>
            <a:fld id="{E4C59899-4875-4680-9638-035E24533C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2276475" y="8886825"/>
            <a:ext cx="6502400" cy="5191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866775" y="325438"/>
            <a:ext cx="11596688" cy="14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0046" tIns="65023" rIns="130046" bIns="6502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871538" y="1143000"/>
            <a:ext cx="11595100" cy="757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0046" tIns="65023" rIns="130046" bIns="650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669338" y="8886825"/>
            <a:ext cx="3794125" cy="519113"/>
          </a:xfrm>
          <a:prstGeom prst="rect">
            <a:avLst/>
          </a:prstGeom>
        </p:spPr>
        <p:txBody>
          <a:bodyPr vert="horz" wrap="square" lIns="130046" tIns="65023" rIns="130046" bIns="65023" numCol="1" anchor="ctr" anchorCtr="0" compatLnSpc="1">
            <a:prstTxWarp prst="textNoShape">
              <a:avLst/>
            </a:prstTxWarp>
          </a:bodyPr>
          <a:lstStyle>
            <a:lvl1pPr algn="l" hangingPunct="1">
              <a:defRPr sz="2000">
                <a:solidFill>
                  <a:schemeClr val="tx2"/>
                </a:solidFill>
              </a:defRPr>
            </a:lvl1pPr>
          </a:lstStyle>
          <a:p>
            <a:fld id="{565A807B-2D96-46BB-8031-030C2D7094E1}" type="datetimeFigureOut">
              <a:rPr lang="en-US"/>
              <a:pPr/>
              <a:t>7/22/2012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866775" y="8886825"/>
            <a:ext cx="7710488" cy="519113"/>
          </a:xfrm>
          <a:prstGeom prst="rect">
            <a:avLst/>
          </a:prstGeom>
        </p:spPr>
        <p:txBody>
          <a:bodyPr vert="horz" wrap="square" lIns="130046" tIns="65023" rIns="130046" bIns="65023" numCol="1" anchor="ctr" anchorCtr="0" compatLnSpc="1">
            <a:prstTxWarp prst="textNoShape">
              <a:avLst/>
            </a:prstTxWarp>
          </a:bodyPr>
          <a:lstStyle>
            <a:lvl1pPr algn="r" hangingPunct="1">
              <a:defRPr sz="2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977" r:id="rId1"/>
    <p:sldLayoutId id="2147485978" r:id="rId2"/>
    <p:sldLayoutId id="2147485979" r:id="rId3"/>
    <p:sldLayoutId id="2147485980" r:id="rId4"/>
    <p:sldLayoutId id="2147485981" r:id="rId5"/>
    <p:sldLayoutId id="2147485982" r:id="rId6"/>
    <p:sldLayoutId id="2147485983" r:id="rId7"/>
    <p:sldLayoutId id="2147485984" r:id="rId8"/>
    <p:sldLayoutId id="2147485985" r:id="rId9"/>
    <p:sldLayoutId id="2147485986" r:id="rId10"/>
    <p:sldLayoutId id="214748598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63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Tw Cen MT" pitchFamily="34" charset="0"/>
        </a:defRPr>
      </a:lvl9pPr>
    </p:titleStyle>
    <p:bodyStyle>
      <a:lvl1pPr marL="454025" indent="-454025" algn="l" rtl="0" eaLnBrk="0" fontAlgn="base" hangingPunct="0">
        <a:spcBef>
          <a:spcPts val="1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09638" indent="-388938" algn="l" rtl="0" eaLnBrk="0" fontAlgn="base" hangingPunct="0">
        <a:spcBef>
          <a:spcPts val="788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163" indent="-323850" algn="l" rtl="0" eaLnBrk="0" fontAlgn="base" hangingPunct="0">
        <a:spcBef>
          <a:spcPts val="713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3300" kern="1200">
          <a:solidFill>
            <a:schemeClr val="tx1"/>
          </a:solidFill>
          <a:latin typeface="+mn-lt"/>
          <a:ea typeface="+mn-ea"/>
          <a:cs typeface="+mn-cs"/>
        </a:defRPr>
      </a:lvl3pPr>
      <a:lvl4pPr marL="1949450" indent="-323850" algn="l" rtl="0" eaLnBrk="0" fontAlgn="base" hangingPunct="0">
        <a:spcBef>
          <a:spcPts val="575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600325" indent="-323850" algn="l" rtl="0" eaLnBrk="0" fontAlgn="base" hangingPunct="0">
        <a:spcBef>
          <a:spcPts val="575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991057" indent="-325115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3381195" indent="-325115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771333" indent="-325115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61471" indent="-325115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3004800" cy="914400"/>
          </a:xfrm>
          <a:solidFill>
            <a:srgbClr val="FFC000">
              <a:alpha val="52156"/>
            </a:srgbClr>
          </a:solidFill>
        </p:spPr>
        <p:txBody>
          <a:bodyPr lIns="126435" tIns="72248" rIns="126435" bIns="72248"/>
          <a:lstStyle/>
          <a:p>
            <a:pPr marL="107950" defTabSz="1300163" eaLnBrk="1" hangingPunct="1">
              <a:tabLst>
                <a:tab pos="914400" algn="l"/>
              </a:tabLst>
            </a:pPr>
            <a:r>
              <a:rPr lang="en-US" sz="4400" b="1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  </a:t>
            </a:r>
            <a:r>
              <a:rPr lang="zh-TW" altLang="en-US" sz="5400" b="1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复习</a:t>
            </a:r>
            <a:endParaRPr lang="en-US" sz="5400" i="1" dirty="0" smtClean="0">
              <a:solidFill>
                <a:srgbClr val="C00000"/>
              </a:solidFill>
              <a:latin typeface="Microsoft YaHei" pitchFamily="34" charset="-122"/>
              <a:ea typeface="Microsoft YaHei" pitchFamily="34" charset="-122"/>
              <a:cs typeface="Arial" pitchFamily="34" charset="0"/>
            </a:endParaRPr>
          </a:p>
        </p:txBody>
      </p:sp>
      <p:sp>
        <p:nvSpPr>
          <p:cNvPr id="14339" name="Rectangle 2"/>
          <p:cNvSpPr>
            <a:spLocks/>
          </p:cNvSpPr>
          <p:nvPr/>
        </p:nvSpPr>
        <p:spPr bwMode="auto">
          <a:xfrm>
            <a:off x="11739563" y="9067800"/>
            <a:ext cx="1265237" cy="685800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6435" tIns="72248" rIns="126435" bIns="72248">
            <a:spAutoFit/>
          </a:bodyPr>
          <a:lstStyle/>
          <a:p>
            <a:pPr algn="r" defTabSz="249238"/>
            <a:r>
              <a:rPr lang="en-US" sz="350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2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4340" name="Rectangle 3"/>
          <p:cNvSpPr>
            <a:spLocks/>
          </p:cNvSpPr>
          <p:nvPr/>
        </p:nvSpPr>
        <p:spPr bwMode="auto">
          <a:xfrm>
            <a:off x="406400" y="1143000"/>
            <a:ext cx="12420600" cy="2854341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6435" tIns="72248" rIns="126435" bIns="72248">
            <a:spAutoFit/>
          </a:bodyPr>
          <a:lstStyle/>
          <a:p>
            <a:pPr marL="744538" indent="-744538" algn="l" defTabSz="725488">
              <a:lnSpc>
                <a:spcPct val="90000"/>
              </a:lnSpc>
            </a:pPr>
            <a:r>
              <a:rPr lang="en-US" sz="4500" b="1" dirty="0">
                <a:solidFill>
                  <a:srgbClr val="C00000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•	</a:t>
            </a:r>
            <a:r>
              <a:rPr lang="zh-TW" altLang="en-US" sz="6000" b="1" dirty="0" smtClean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让异象掌管</a:t>
            </a:r>
            <a:endParaRPr lang="en-US" sz="4500" b="1" dirty="0">
              <a:solidFill>
                <a:srgbClr val="C00000"/>
              </a:solidFill>
              <a:latin typeface="Arial" pitchFamily="34" charset="0"/>
              <a:ea typeface="Arial Rounded MT Bold" pitchFamily="34" charset="0"/>
              <a:cs typeface="Arial" pitchFamily="34" charset="0"/>
              <a:sym typeface="Arial Rounded MT Bold" pitchFamily="34" charset="0"/>
            </a:endParaRPr>
          </a:p>
          <a:p>
            <a:pPr marL="744538" indent="-744538" algn="l" defTabSz="725488"/>
            <a:r>
              <a:rPr lang="en-US" sz="2000" b="1" dirty="0">
                <a:solidFill>
                  <a:srgbClr val="000099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	</a:t>
            </a:r>
            <a:endParaRPr lang="en-SG" sz="2000" b="1" i="1" dirty="0">
              <a:latin typeface="Arial" pitchFamily="34" charset="0"/>
              <a:ea typeface="Arial Rounded MT Bold" pitchFamily="34" charset="0"/>
              <a:cs typeface="Arial" pitchFamily="34" charset="0"/>
            </a:endParaRPr>
          </a:p>
          <a:p>
            <a:pPr marL="744538" indent="-744538" algn="l" defTabSz="725488"/>
            <a:r>
              <a:rPr lang="en-US" sz="5400" b="1" dirty="0">
                <a:solidFill>
                  <a:srgbClr val="000099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	─ 	</a:t>
            </a:r>
            <a:r>
              <a:rPr lang="zh-TW" altLang="en-US" sz="5400" b="1" dirty="0" smtClean="0">
                <a:solidFill>
                  <a:srgbClr val="000099"/>
                </a:solidFill>
                <a:latin typeface="Arial" pitchFamily="34" charset="0"/>
                <a:ea typeface="Arial Rounded MT Bold" pitchFamily="34" charset="0"/>
                <a:cs typeface="Arial" pitchFamily="34" charset="0"/>
              </a:rPr>
              <a:t>恩慈基础的异象</a:t>
            </a:r>
            <a:r>
              <a:rPr lang="en-SG" sz="5400" b="1" dirty="0" smtClean="0">
                <a:solidFill>
                  <a:srgbClr val="000099"/>
                </a:solidFill>
                <a:latin typeface="Arial" pitchFamily="34" charset="0"/>
                <a:ea typeface="Arial Rounded MT Bold" pitchFamily="34" charset="0"/>
                <a:cs typeface="Arial" pitchFamily="34" charset="0"/>
              </a:rPr>
              <a:t>?   </a:t>
            </a:r>
            <a:endParaRPr lang="en-SG" sz="5400" b="1" dirty="0">
              <a:solidFill>
                <a:srgbClr val="000099"/>
              </a:solidFill>
              <a:latin typeface="Arial" pitchFamily="34" charset="0"/>
              <a:ea typeface="Arial Rounded MT Bold" pitchFamily="34" charset="0"/>
              <a:cs typeface="Arial" pitchFamily="34" charset="0"/>
            </a:endParaRPr>
          </a:p>
          <a:p>
            <a:pPr marL="744538" indent="-744538" algn="l" defTabSz="725488"/>
            <a:r>
              <a:rPr lang="en-SG" sz="1800" b="1" dirty="0">
                <a:latin typeface="Arial" pitchFamily="34" charset="0"/>
                <a:ea typeface="Arial Rounded MT Bold" pitchFamily="34" charset="0"/>
                <a:cs typeface="Arial" pitchFamily="34" charset="0"/>
              </a:rPr>
              <a:t>	</a:t>
            </a:r>
            <a:r>
              <a:rPr lang="en-SG" sz="1800" b="1" i="1" dirty="0">
                <a:latin typeface="Arial" pitchFamily="34" charset="0"/>
                <a:ea typeface="Arial Rounded MT Bold" pitchFamily="34" charset="0"/>
                <a:cs typeface="Arial" pitchFamily="34" charset="0"/>
              </a:rPr>
              <a:t>	</a:t>
            </a:r>
            <a:endParaRPr lang="en-SG" sz="4000" b="1" dirty="0">
              <a:latin typeface="Arial" pitchFamily="34" charset="0"/>
              <a:ea typeface="Arial Rounded MT Bold" pitchFamily="34" charset="0"/>
              <a:cs typeface="Arial" pitchFamily="34" charset="0"/>
            </a:endParaRPr>
          </a:p>
          <a:p>
            <a:pPr marL="744538" indent="-744538" algn="l" defTabSz="725488"/>
            <a:endParaRPr lang="en-SG" sz="3000" b="1" i="1" dirty="0">
              <a:latin typeface="Arial" pitchFamily="34" charset="0"/>
              <a:ea typeface="Arial Rounded MT Bold" pitchFamily="34" charset="0"/>
              <a:cs typeface="Arial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159000" y="3733800"/>
            <a:ext cx="8610599" cy="5950880"/>
            <a:chOff x="3446463" y="3276600"/>
            <a:chExt cx="6340475" cy="6417011"/>
          </a:xfrm>
        </p:grpSpPr>
        <p:pic>
          <p:nvPicPr>
            <p:cNvPr id="14341" name="Picture 1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446463" y="3276600"/>
              <a:ext cx="6340475" cy="472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Rectangle 5"/>
            <p:cNvSpPr/>
            <p:nvPr/>
          </p:nvSpPr>
          <p:spPr>
            <a:xfrm>
              <a:off x="3835400" y="8001000"/>
              <a:ext cx="5086447" cy="169261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TW" altLang="en-US" sz="9600" b="1" dirty="0" smtClean="0">
                  <a:solidFill>
                    <a:schemeClr val="tx1"/>
                  </a:solidFill>
                  <a:latin typeface="Microsoft JhengHei" pitchFamily="34" charset="-120"/>
                  <a:ea typeface="Microsoft JhengHei" pitchFamily="34" charset="-120"/>
                  <a:cs typeface="Arial" pitchFamily="34" charset="0"/>
                </a:rPr>
                <a:t>恩</a:t>
              </a:r>
              <a:r>
                <a:rPr lang="zh-CN" altLang="en-US" sz="9600" b="1" dirty="0" smtClean="0">
                  <a:solidFill>
                    <a:schemeClr val="tx1"/>
                  </a:solidFill>
                  <a:latin typeface="Microsoft JhengHei" pitchFamily="34" charset="-120"/>
                  <a:ea typeface="Microsoft JhengHei" pitchFamily="34" charset="-120"/>
                  <a:cs typeface="Arial" pitchFamily="34" charset="0"/>
                </a:rPr>
                <a:t> </a:t>
              </a:r>
              <a:r>
                <a:rPr lang="zh-TW" altLang="en-US" sz="9600" b="1" dirty="0" smtClean="0">
                  <a:solidFill>
                    <a:schemeClr val="tx1"/>
                  </a:solidFill>
                  <a:latin typeface="Microsoft JhengHei" pitchFamily="34" charset="-120"/>
                  <a:ea typeface="Microsoft JhengHei" pitchFamily="34" charset="-120"/>
                  <a:cs typeface="Arial" pitchFamily="34" charset="0"/>
                </a:rPr>
                <a:t>慈</a:t>
              </a:r>
              <a:r>
                <a:rPr lang="zh-CN" altLang="en-US" sz="9600" b="1" dirty="0" smtClean="0">
                  <a:solidFill>
                    <a:schemeClr val="tx1"/>
                  </a:solidFill>
                  <a:latin typeface="Microsoft JhengHei" pitchFamily="34" charset="-120"/>
                  <a:ea typeface="Microsoft JhengHei" pitchFamily="34" charset="-120"/>
                  <a:cs typeface="Arial" pitchFamily="34" charset="0"/>
                </a:rPr>
                <a:t> </a:t>
              </a:r>
              <a:r>
                <a:rPr lang="zh-TW" altLang="en-US" sz="9600" b="1" dirty="0" smtClean="0">
                  <a:solidFill>
                    <a:schemeClr val="tx1"/>
                  </a:solidFill>
                  <a:latin typeface="Microsoft JhengHei" pitchFamily="34" charset="-120"/>
                  <a:ea typeface="Microsoft JhengHei" pitchFamily="34" charset="-120"/>
                  <a:cs typeface="Arial" pitchFamily="34" charset="0"/>
                </a:rPr>
                <a:t>教</a:t>
              </a:r>
              <a:r>
                <a:rPr lang="zh-CN" altLang="en-US" sz="9600" b="1" dirty="0" smtClean="0">
                  <a:solidFill>
                    <a:schemeClr val="tx1"/>
                  </a:solidFill>
                  <a:latin typeface="Microsoft JhengHei" pitchFamily="34" charset="-120"/>
                  <a:ea typeface="Microsoft JhengHei" pitchFamily="34" charset="-120"/>
                  <a:cs typeface="Arial" pitchFamily="34" charset="0"/>
                </a:rPr>
                <a:t> </a:t>
              </a:r>
              <a:r>
                <a:rPr lang="zh-TW" altLang="en-US" sz="9600" b="1" dirty="0" smtClean="0">
                  <a:solidFill>
                    <a:schemeClr val="tx1"/>
                  </a:solidFill>
                  <a:latin typeface="Microsoft JhengHei" pitchFamily="34" charset="-120"/>
                  <a:ea typeface="Microsoft JhengHei" pitchFamily="34" charset="-120"/>
                  <a:cs typeface="Arial" pitchFamily="34" charset="0"/>
                </a:rPr>
                <a:t>会</a:t>
              </a:r>
              <a:endParaRPr lang="en-SG" sz="9600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21" name="Picture 9" descr="http://www.truelightgc.org/Cell_Grouo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3088894" cy="9753600"/>
          </a:xfrm>
          <a:prstGeom prst="rect">
            <a:avLst/>
          </a:prstGeom>
          <a:noFill/>
        </p:spPr>
      </p:pic>
      <p:sp>
        <p:nvSpPr>
          <p:cNvPr id="13315" name="Rectangle 1"/>
          <p:cNvSpPr>
            <a:spLocks/>
          </p:cNvSpPr>
          <p:nvPr/>
        </p:nvSpPr>
        <p:spPr bwMode="auto">
          <a:xfrm>
            <a:off x="-25400" y="-38673"/>
            <a:ext cx="7366000" cy="607572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wrap="square" lIns="126435" tIns="72248" rIns="126435" bIns="72248" anchor="ctr">
            <a:spAutoFit/>
          </a:bodyPr>
          <a:lstStyle/>
          <a:p>
            <a:pPr algn="l" defTabSz="1300163"/>
            <a:r>
              <a:rPr lang="zh-TW" altLang="en-US" sz="3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神国的价值观 </a:t>
            </a:r>
            <a:r>
              <a:rPr lang="en-US" altLang="zh-TW" sz="3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(</a:t>
            </a:r>
            <a:r>
              <a:rPr lang="zh-CN" altLang="en-US" sz="3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二</a:t>
            </a:r>
            <a:r>
              <a:rPr lang="en-US" altLang="zh-TW" sz="3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)</a:t>
            </a:r>
            <a:endParaRPr lang="en-US" sz="3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</p:txBody>
      </p:sp>
      <p:sp>
        <p:nvSpPr>
          <p:cNvPr id="13316" name="Rectangle 2"/>
          <p:cNvSpPr>
            <a:spLocks/>
          </p:cNvSpPr>
          <p:nvPr/>
        </p:nvSpPr>
        <p:spPr bwMode="auto">
          <a:xfrm>
            <a:off x="11739563" y="9067800"/>
            <a:ext cx="1265237" cy="685800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6435" tIns="72248" rIns="126435" bIns="72248">
            <a:spAutoFit/>
          </a:bodyPr>
          <a:lstStyle/>
          <a:p>
            <a:pPr algn="r" defTabSz="249238"/>
            <a:r>
              <a:rPr lang="en-US" sz="350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3317" name="Rectangle 1"/>
          <p:cNvSpPr>
            <a:spLocks/>
          </p:cNvSpPr>
          <p:nvPr/>
        </p:nvSpPr>
        <p:spPr bwMode="auto">
          <a:xfrm>
            <a:off x="558800" y="643945"/>
            <a:ext cx="11963400" cy="150012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noFill/>
            <a:miter lim="0"/>
            <a:headEnd/>
            <a:tailEnd/>
          </a:ln>
        </p:spPr>
        <p:txBody>
          <a:bodyPr wrap="square" lIns="126435" tIns="72248" rIns="126435" bIns="72248" anchor="ctr">
            <a:spAutoFit/>
          </a:bodyPr>
          <a:lstStyle/>
          <a:p>
            <a:pPr defTabSz="1300163"/>
            <a:r>
              <a:rPr lang="zh-TW" altLang="en-US" sz="8800" b="1" dirty="0" smtClean="0">
                <a:solidFill>
                  <a:srgbClr val="0000FF"/>
                </a:solidFill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委身于细胞小组生命</a:t>
            </a:r>
            <a:endParaRPr lang="en-US" sz="7200" b="1" dirty="0">
              <a:solidFill>
                <a:srgbClr val="0000FF"/>
              </a:solidFill>
              <a:latin typeface="Microsoft YaHei" pitchFamily="34" charset="-122"/>
              <a:ea typeface="Microsoft YaHei" pitchFamily="34" charset="-122"/>
              <a:cs typeface="Arial" pitchFamily="34" charset="0"/>
              <a:sym typeface="Arial Rounded MT Bold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3004800" cy="1066800"/>
          </a:xfrm>
          <a:solidFill>
            <a:srgbClr val="7030A0">
              <a:alpha val="38039"/>
            </a:srgbClr>
          </a:solidFill>
        </p:spPr>
        <p:txBody>
          <a:bodyPr lIns="126435" tIns="72248" rIns="126435" bIns="72248"/>
          <a:lstStyle/>
          <a:p>
            <a:pPr marL="107950" defTabSz="1300163" eaLnBrk="1" hangingPunct="1">
              <a:tabLst>
                <a:tab pos="914400" algn="l"/>
              </a:tabLst>
            </a:pPr>
            <a:r>
              <a:rPr lang="en-US" sz="6000" b="1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 </a:t>
            </a:r>
            <a:r>
              <a:rPr lang="zh-TW" altLang="en-US" sz="6000" b="1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引言</a:t>
            </a:r>
            <a:endParaRPr lang="en-US" sz="5400" i="1" dirty="0" smtClean="0">
              <a:solidFill>
                <a:srgbClr val="C00000"/>
              </a:solidFill>
              <a:latin typeface="Microsoft YaHei" pitchFamily="34" charset="-122"/>
              <a:ea typeface="Microsoft YaHei" pitchFamily="34" charset="-122"/>
              <a:cs typeface="Arial" pitchFamily="34" charset="0"/>
            </a:endParaRPr>
          </a:p>
        </p:txBody>
      </p:sp>
      <p:sp>
        <p:nvSpPr>
          <p:cNvPr id="15363" name="Rectangle 2"/>
          <p:cNvSpPr>
            <a:spLocks/>
          </p:cNvSpPr>
          <p:nvPr/>
        </p:nvSpPr>
        <p:spPr bwMode="auto">
          <a:xfrm>
            <a:off x="11739563" y="9067800"/>
            <a:ext cx="1265237" cy="685800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6435" tIns="72248" rIns="126435" bIns="72248">
            <a:spAutoFit/>
          </a:bodyPr>
          <a:lstStyle/>
          <a:p>
            <a:pPr algn="r" defTabSz="249238"/>
            <a:r>
              <a:rPr lang="en-US" sz="350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3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5364" name="Rectangle 3"/>
          <p:cNvSpPr>
            <a:spLocks/>
          </p:cNvSpPr>
          <p:nvPr/>
        </p:nvSpPr>
        <p:spPr bwMode="auto">
          <a:xfrm>
            <a:off x="254000" y="1219200"/>
            <a:ext cx="12420600" cy="3100562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wrap="square" lIns="126435" tIns="72248" rIns="126435" bIns="72248">
            <a:spAutoFit/>
          </a:bodyPr>
          <a:lstStyle/>
          <a:p>
            <a:pPr marL="0" lvl="2" indent="0" defTabSz="725488"/>
            <a:r>
              <a:rPr lang="zh-TW" altLang="en-US" sz="6000" b="1" u="sng" dirty="0" smtClean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使徒行传</a:t>
            </a:r>
            <a:r>
              <a:rPr lang="zh-CN" altLang="en-US" sz="6000" b="1" u="sng" dirty="0" smtClean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 </a:t>
            </a:r>
            <a:r>
              <a:rPr lang="en-US" sz="6000" b="1" u="sng" dirty="0" smtClean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2:42</a:t>
            </a:r>
            <a:endParaRPr lang="en-US" sz="6000" b="1" u="sng" dirty="0">
              <a:solidFill>
                <a:srgbClr val="C00000"/>
              </a:solidFill>
              <a:latin typeface="Microsoft JhengHei" pitchFamily="34" charset="-12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  <a:p>
            <a:pPr marL="0" lvl="2" indent="0" defTabSz="725488"/>
            <a:r>
              <a:rPr lang="en-US" sz="1800" b="1" i="1" dirty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	</a:t>
            </a:r>
            <a:endParaRPr lang="en-US" sz="5400" b="1" i="1" dirty="0" smtClean="0">
              <a:solidFill>
                <a:srgbClr val="C00000"/>
              </a:solidFill>
              <a:latin typeface="Microsoft JhengHei" pitchFamily="34" charset="-12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  <a:p>
            <a:pPr marL="0" lvl="2" indent="0" defTabSz="725488"/>
            <a:r>
              <a:rPr lang="zh-CN" altLang="en-US" sz="5600" b="1" dirty="0" smtClean="0">
                <a:latin typeface="Microsoft JhengHei" pitchFamily="34" charset="-120"/>
                <a:ea typeface="Microsoft JhengHei" pitchFamily="34" charset="-120"/>
                <a:cs typeface="Arial" pitchFamily="34" charset="0"/>
              </a:rPr>
              <a:t>都恒心遵守</a:t>
            </a:r>
            <a:endParaRPr lang="en-US" altLang="zh-CN" sz="5600" b="1" dirty="0" smtClean="0">
              <a:latin typeface="Microsoft JhengHei" pitchFamily="34" charset="-120"/>
              <a:ea typeface="Microsoft JhengHei" pitchFamily="34" charset="-120"/>
              <a:cs typeface="Arial" pitchFamily="34" charset="0"/>
            </a:endParaRPr>
          </a:p>
          <a:p>
            <a:pPr marL="0" lvl="2" indent="0" defTabSz="725488"/>
            <a:r>
              <a:rPr lang="zh-CN" altLang="en-US" sz="5600" b="1" dirty="0" smtClean="0">
                <a:latin typeface="Microsoft JhengHei" pitchFamily="34" charset="-120"/>
                <a:ea typeface="Microsoft JhengHei" pitchFamily="34" charset="-120"/>
                <a:cs typeface="Arial" pitchFamily="34" charset="0"/>
              </a:rPr>
              <a:t>使徒的教训、彼此交接、掰饼、祈祷。</a:t>
            </a:r>
            <a:endParaRPr lang="en-US" sz="5600" b="1" i="1" dirty="0">
              <a:solidFill>
                <a:schemeClr val="tx1"/>
              </a:solidFill>
              <a:latin typeface="Microsoft JhengHei" pitchFamily="34" charset="-12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302000" y="4343400"/>
            <a:ext cx="6019800" cy="5177044"/>
            <a:chOff x="2805999" y="2711010"/>
            <a:chExt cx="6900074" cy="7036900"/>
          </a:xfrm>
        </p:grpSpPr>
        <p:pic>
          <p:nvPicPr>
            <p:cNvPr id="7" name="Picture 22" descr="wheel1.JPG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805999" y="2711010"/>
              <a:ext cx="6900074" cy="6804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TextBox 7"/>
            <p:cNvSpPr txBox="1"/>
            <p:nvPr/>
          </p:nvSpPr>
          <p:spPr>
            <a:xfrm>
              <a:off x="4381016" y="3186861"/>
              <a:ext cx="3618331" cy="80723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zh-TW" altLang="en-US" b="1" dirty="0" smtClean="0">
                  <a:latin typeface="Microsoft YaHei" pitchFamily="34" charset="-122"/>
                  <a:ea typeface="Microsoft YaHei" pitchFamily="34" charset="-122"/>
                </a:rPr>
                <a:t>顺服门徒</a:t>
              </a:r>
              <a:endParaRPr lang="en-SG" b="1" dirty="0">
                <a:latin typeface="Microsoft YaHei" pitchFamily="34" charset="-122"/>
                <a:ea typeface="Microsoft YaHei" pitchFamily="34" charset="-122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947447" y="8940674"/>
              <a:ext cx="1999358" cy="8072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b="1" dirty="0" smtClean="0">
                  <a:latin typeface="Microsoft YaHei" pitchFamily="34" charset="-122"/>
                  <a:ea typeface="Microsoft YaHei" pitchFamily="34" charset="-122"/>
                </a:rPr>
                <a:t>顺服生命</a:t>
              </a:r>
              <a:endParaRPr lang="en-SG" b="1" dirty="0">
                <a:latin typeface="Microsoft YaHei" pitchFamily="34" charset="-122"/>
                <a:ea typeface="Microsoft YaHei" pitchFamily="34" charset="-122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667005" y="4052784"/>
              <a:ext cx="757325" cy="120003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zh-TW" altLang="en-US" sz="2800" b="1" dirty="0" smtClean="0">
                  <a:latin typeface="Microsoft YaHei" pitchFamily="34" charset="-122"/>
                  <a:ea typeface="Microsoft YaHei" pitchFamily="34" charset="-122"/>
                </a:rPr>
                <a:t>祷告</a:t>
              </a:r>
              <a:endParaRPr lang="en-SG" sz="2800" b="1" dirty="0">
                <a:latin typeface="Microsoft YaHei" pitchFamily="34" charset="-122"/>
                <a:ea typeface="Microsoft YaHei" pitchFamily="34" charset="-122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664200" y="7086600"/>
              <a:ext cx="1009767" cy="104519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zh-TW" altLang="en-US" sz="2400" b="1" dirty="0" smtClean="0">
                  <a:latin typeface="Microsoft YaHei" pitchFamily="34" charset="-122"/>
                  <a:ea typeface="Microsoft YaHei" pitchFamily="34" charset="-122"/>
                </a:rPr>
                <a:t>神的话语</a:t>
              </a:r>
              <a:endParaRPr lang="en-SG" sz="2400" b="1" dirty="0">
                <a:latin typeface="Microsoft YaHei" pitchFamily="34" charset="-122"/>
                <a:ea typeface="Microsoft YaHei" pitchFamily="34" charset="-122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29213" y="5777921"/>
              <a:ext cx="1682944" cy="58066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l"/>
              <a:r>
                <a:rPr lang="zh-TW" altLang="en-US" sz="2400" b="1" dirty="0" smtClean="0">
                  <a:latin typeface="Microsoft YaHei" pitchFamily="34" charset="-122"/>
                  <a:ea typeface="Microsoft YaHei" pitchFamily="34" charset="-122"/>
                </a:rPr>
                <a:t>细胞小组</a:t>
              </a:r>
              <a:endParaRPr lang="en-SG" sz="2400" b="1" dirty="0">
                <a:latin typeface="Microsoft YaHei" pitchFamily="34" charset="-122"/>
                <a:ea typeface="Microsoft YaHei" pitchFamily="34" charset="-122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984060" y="5873762"/>
              <a:ext cx="1346356" cy="58066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zh-TW" altLang="en-US" sz="2400" b="1" dirty="0" smtClean="0">
                  <a:latin typeface="Microsoft YaHei" pitchFamily="34" charset="-122"/>
                  <a:ea typeface="Microsoft YaHei" pitchFamily="34" charset="-122"/>
                </a:rPr>
                <a:t>见证</a:t>
              </a:r>
              <a:endParaRPr lang="en-SG" sz="2400" b="1" dirty="0">
                <a:latin typeface="Microsoft YaHei" pitchFamily="34" charset="-122"/>
                <a:ea typeface="Microsoft YaHei" pitchFamily="34" charset="-122"/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19800"/>
            <a:ext cx="13004800" cy="3733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6387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3004800" cy="1371600"/>
          </a:xfrm>
          <a:solidFill>
            <a:srgbClr val="F371EA">
              <a:alpha val="38039"/>
            </a:srgbClr>
          </a:solidFill>
        </p:spPr>
        <p:txBody>
          <a:bodyPr lIns="126435" tIns="72248" rIns="126435" bIns="72248"/>
          <a:lstStyle/>
          <a:p>
            <a:pPr marL="107950" algn="ctr" defTabSz="1300163" eaLnBrk="1" hangingPunct="1">
              <a:tabLst>
                <a:tab pos="914400" algn="l"/>
              </a:tabLst>
            </a:pPr>
            <a:r>
              <a:rPr lang="zh-CN" altLang="en-US" sz="6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委身于细胞小组生命</a:t>
            </a:r>
            <a:r>
              <a:rPr lang="en-US" altLang="zh-CN" sz="6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, </a:t>
            </a:r>
            <a:r>
              <a:rPr lang="zh-TW" altLang="en-US" sz="6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因</a:t>
            </a:r>
            <a:r>
              <a:rPr lang="en-US" altLang="zh-TW" sz="6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...</a:t>
            </a:r>
            <a:endParaRPr lang="zh-CN" altLang="en-US" sz="66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itchFamily="34" charset="-122"/>
              <a:ea typeface="Microsoft YaHei" pitchFamily="34" charset="-122"/>
              <a:cs typeface="Arial" pitchFamily="34" charset="0"/>
              <a:sym typeface="Arial Rounded MT Bold" pitchFamily="34" charset="0"/>
            </a:endParaRPr>
          </a:p>
        </p:txBody>
      </p:sp>
      <p:sp>
        <p:nvSpPr>
          <p:cNvPr id="16388" name="Rectangle 2"/>
          <p:cNvSpPr>
            <a:spLocks/>
          </p:cNvSpPr>
          <p:nvPr/>
        </p:nvSpPr>
        <p:spPr bwMode="auto">
          <a:xfrm>
            <a:off x="11739563" y="9067800"/>
            <a:ext cx="1265237" cy="685800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6435" tIns="72248" rIns="126435" bIns="72248">
            <a:spAutoFit/>
          </a:bodyPr>
          <a:lstStyle/>
          <a:p>
            <a:pPr algn="r" defTabSz="249238"/>
            <a:r>
              <a:rPr lang="en-US" sz="350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4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6389" name="Rectangle 3"/>
          <p:cNvSpPr>
            <a:spLocks/>
          </p:cNvSpPr>
          <p:nvPr/>
        </p:nvSpPr>
        <p:spPr bwMode="auto">
          <a:xfrm>
            <a:off x="1930400" y="1447800"/>
            <a:ext cx="8458200" cy="4758400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wrap="square" lIns="126435" tIns="72248" rIns="126435" bIns="72248">
            <a:spAutoFit/>
          </a:bodyPr>
          <a:lstStyle/>
          <a:p>
            <a:pPr marL="742950" lvl="2" indent="-742950" algn="dist" defTabSz="725488">
              <a:lnSpc>
                <a:spcPct val="150000"/>
              </a:lnSpc>
              <a:buFont typeface="+mj-lt"/>
              <a:buAutoNum type="arabicPeriod"/>
            </a:pPr>
            <a:r>
              <a:rPr lang="zh-TW" altLang="en-US" sz="6600" b="1" dirty="0" smtClean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使拣选坚定不移</a:t>
            </a:r>
            <a:endParaRPr lang="en-US" altLang="zh-TW" sz="6600" b="1" dirty="0" smtClean="0">
              <a:solidFill>
                <a:srgbClr val="C00000"/>
              </a:solidFill>
              <a:latin typeface="Microsoft JhengHei" pitchFamily="34" charset="-12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  <a:p>
            <a:pPr marL="742950" lvl="2" indent="-742950" algn="dist" defTabSz="725488">
              <a:lnSpc>
                <a:spcPct val="150000"/>
              </a:lnSpc>
              <a:buFont typeface="+mj-lt"/>
              <a:buAutoNum type="arabicPeriod"/>
            </a:pPr>
            <a:r>
              <a:rPr lang="zh-TW" altLang="en-US" sz="6600" b="1" dirty="0" smtClean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活出全体的功能</a:t>
            </a:r>
            <a:endParaRPr lang="en-US" altLang="zh-TW" sz="6600" b="1" dirty="0" smtClean="0">
              <a:solidFill>
                <a:srgbClr val="C00000"/>
              </a:solidFill>
              <a:latin typeface="Microsoft JhengHei" pitchFamily="34" charset="-12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  <a:p>
            <a:pPr marL="742950" lvl="2" indent="-742950" algn="dist" defTabSz="725488">
              <a:lnSpc>
                <a:spcPct val="150000"/>
              </a:lnSpc>
              <a:buFont typeface="+mj-lt"/>
              <a:buAutoNum type="arabicPeriod"/>
            </a:pPr>
            <a:r>
              <a:rPr lang="zh-TW" altLang="en-US" sz="6600" b="1" dirty="0" smtClean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行出生命的目标</a:t>
            </a:r>
            <a:endParaRPr lang="en-US" sz="6600" b="1" i="1" dirty="0">
              <a:solidFill>
                <a:schemeClr val="tx1"/>
              </a:solidFill>
              <a:latin typeface="Microsoft JhengHei" pitchFamily="34" charset="-12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3004800" cy="1143000"/>
          </a:xfrm>
          <a:solidFill>
            <a:schemeClr val="accent2">
              <a:lumMod val="60000"/>
              <a:lumOff val="40000"/>
              <a:alpha val="50000"/>
            </a:schemeClr>
          </a:solidFill>
        </p:spPr>
        <p:txBody>
          <a:bodyPr lIns="126435" tIns="72248" rIns="126435" bIns="72248"/>
          <a:lstStyle/>
          <a:p>
            <a:pPr marL="1022350" indent="-914400" defTabSz="1300163" eaLnBrk="1" hangingPunct="1">
              <a:buFont typeface="+mj-lt"/>
              <a:buAutoNum type="arabicPeriod"/>
              <a:tabLst>
                <a:tab pos="914400" algn="l"/>
              </a:tabLst>
              <a:defRPr/>
            </a:pPr>
            <a:r>
              <a:rPr lang="zh-CN" altLang="en-US" sz="6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使拣选坚定不移</a:t>
            </a:r>
          </a:p>
        </p:txBody>
      </p:sp>
      <p:sp>
        <p:nvSpPr>
          <p:cNvPr id="17411" name="Rectangle 2"/>
          <p:cNvSpPr>
            <a:spLocks/>
          </p:cNvSpPr>
          <p:nvPr/>
        </p:nvSpPr>
        <p:spPr bwMode="auto">
          <a:xfrm>
            <a:off x="11739563" y="9067800"/>
            <a:ext cx="1265237" cy="685800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6435" tIns="72248" rIns="126435" bIns="72248">
            <a:spAutoFit/>
          </a:bodyPr>
          <a:lstStyle/>
          <a:p>
            <a:pPr algn="r" defTabSz="249238"/>
            <a:r>
              <a:rPr lang="en-US" sz="350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5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7413" name="Rectangle 3"/>
          <p:cNvSpPr>
            <a:spLocks/>
          </p:cNvSpPr>
          <p:nvPr/>
        </p:nvSpPr>
        <p:spPr bwMode="auto">
          <a:xfrm>
            <a:off x="330200" y="1295400"/>
            <a:ext cx="12352338" cy="3377561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wrap="square" lIns="126435" tIns="72248" rIns="126435" bIns="72248">
            <a:spAutoFit/>
          </a:bodyPr>
          <a:lstStyle/>
          <a:p>
            <a:pPr marL="0" lvl="2" indent="0" algn="l" defTabSz="725488">
              <a:buFont typeface="Arial" pitchFamily="34" charset="0"/>
              <a:buChar char="•"/>
            </a:pPr>
            <a:r>
              <a:rPr lang="en-US" sz="6000" b="1" dirty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	</a:t>
            </a:r>
            <a:r>
              <a:rPr lang="zh-TW" altLang="en-US" sz="6000" b="1" dirty="0" smtClean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委身 </a:t>
            </a:r>
            <a:r>
              <a:rPr lang="en-US" altLang="zh-TW" sz="6000" b="1" dirty="0" smtClean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- </a:t>
            </a:r>
            <a:r>
              <a:rPr lang="zh-CN" altLang="en-US" sz="6000" b="1" dirty="0" smtClean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必要的</a:t>
            </a:r>
            <a:r>
              <a:rPr lang="en-US" altLang="zh-CN" sz="6000" b="1" dirty="0" smtClean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, </a:t>
            </a:r>
            <a:r>
              <a:rPr lang="zh-CN" altLang="en-US" sz="6000" b="1" dirty="0" smtClean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不可缺的</a:t>
            </a:r>
            <a:r>
              <a:rPr lang="en-US" sz="6000" b="1" dirty="0" smtClean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?</a:t>
            </a:r>
          </a:p>
          <a:p>
            <a:pPr marL="1352550" lvl="4" indent="-666750" algn="l" defTabSz="725488">
              <a:buFont typeface="Arial" pitchFamily="34" charset="0"/>
              <a:buChar char="•"/>
            </a:pPr>
            <a:r>
              <a:rPr lang="zh-CN" altLang="en-US" sz="48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所以弟兄们，应当更加殷勤，使你们所蒙的恩召和拣选坚定不移。你们若行这几样，就</a:t>
            </a:r>
            <a:r>
              <a:rPr lang="zh-CN" altLang="en-US" sz="54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永不失脚</a:t>
            </a:r>
            <a:r>
              <a:rPr lang="zh-CN" altLang="en-US" sz="48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。</a:t>
            </a:r>
            <a:r>
              <a:rPr lang="en-US" altLang="zh-CN" sz="48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(</a:t>
            </a:r>
            <a:r>
              <a:rPr lang="zh-TW" altLang="en-US" sz="48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彼后 </a:t>
            </a:r>
            <a:r>
              <a:rPr lang="en-US" altLang="zh-TW" sz="48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1:10</a:t>
            </a:r>
            <a:r>
              <a:rPr lang="en-US" altLang="zh-CN" sz="48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)</a:t>
            </a:r>
            <a:endParaRPr lang="en-US" sz="5400" b="1" dirty="0">
              <a:solidFill>
                <a:srgbClr val="C00000"/>
              </a:solidFill>
              <a:latin typeface="Microsoft JhengHei" pitchFamily="34" charset="-12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</p:txBody>
      </p:sp>
      <p:pic>
        <p:nvPicPr>
          <p:cNvPr id="17414" name="Picture 1"/>
          <p:cNvPicPr>
            <a:picLocks noChangeAspect="1"/>
          </p:cNvPicPr>
          <p:nvPr/>
        </p:nvPicPr>
        <p:blipFill>
          <a:blip r:embed="rId3" cstate="print"/>
          <a:srcRect b="5081"/>
          <a:stretch>
            <a:fillRect/>
          </a:stretch>
        </p:blipFill>
        <p:spPr bwMode="auto">
          <a:xfrm>
            <a:off x="0" y="4876800"/>
            <a:ext cx="13004800" cy="4876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1"/>
          <p:cNvPicPr>
            <a:picLocks noChangeAspect="1"/>
          </p:cNvPicPr>
          <p:nvPr/>
        </p:nvPicPr>
        <p:blipFill>
          <a:blip r:embed="rId3" cstate="print"/>
          <a:srcRect t="3891" b="-2"/>
          <a:stretch>
            <a:fillRect/>
          </a:stretch>
        </p:blipFill>
        <p:spPr bwMode="auto">
          <a:xfrm>
            <a:off x="6959600" y="2209800"/>
            <a:ext cx="6045200" cy="754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3004800" cy="1219200"/>
          </a:xfrm>
          <a:solidFill>
            <a:schemeClr val="accent2">
              <a:lumMod val="60000"/>
              <a:lumOff val="40000"/>
              <a:alpha val="50000"/>
            </a:schemeClr>
          </a:solidFill>
        </p:spPr>
        <p:txBody>
          <a:bodyPr lIns="126435" tIns="72248" rIns="126435" bIns="72248"/>
          <a:lstStyle/>
          <a:p>
            <a:pPr marL="1427163" indent="-1152525" defTabSz="1300163" eaLnBrk="1" hangingPunct="1">
              <a:buFont typeface="+mj-lt"/>
              <a:buAutoNum type="arabicPeriod"/>
              <a:tabLst>
                <a:tab pos="1427163" algn="l"/>
              </a:tabLst>
              <a:defRPr/>
            </a:pPr>
            <a:r>
              <a:rPr lang="zh-CN" altLang="en-US" sz="6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使拣选坚定不移</a:t>
            </a:r>
            <a:endParaRPr lang="en-US" sz="5400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Arial Rounded MT Bold" pitchFamily="34" charset="0"/>
              <a:cs typeface="Arial" pitchFamily="34" charset="0"/>
            </a:endParaRPr>
          </a:p>
        </p:txBody>
      </p:sp>
      <p:sp>
        <p:nvSpPr>
          <p:cNvPr id="18436" name="Rectangle 2"/>
          <p:cNvSpPr>
            <a:spLocks/>
          </p:cNvSpPr>
          <p:nvPr/>
        </p:nvSpPr>
        <p:spPr bwMode="auto">
          <a:xfrm>
            <a:off x="11739563" y="9067800"/>
            <a:ext cx="1265237" cy="685800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6435" tIns="72248" rIns="126435" bIns="72248">
            <a:spAutoFit/>
          </a:bodyPr>
          <a:lstStyle/>
          <a:p>
            <a:pPr algn="r" defTabSz="249238"/>
            <a:r>
              <a:rPr lang="en-US" sz="350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8438" name="Rectangle 3"/>
          <p:cNvSpPr>
            <a:spLocks/>
          </p:cNvSpPr>
          <p:nvPr/>
        </p:nvSpPr>
        <p:spPr bwMode="auto">
          <a:xfrm>
            <a:off x="254000" y="1295400"/>
            <a:ext cx="7543800" cy="9176917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wrap="square" lIns="126435" tIns="72248" rIns="126435" bIns="72248">
            <a:spAutoFit/>
          </a:bodyPr>
          <a:lstStyle/>
          <a:p>
            <a:pPr marL="0" lvl="2" indent="0" algn="l" defTabSz="725488"/>
            <a:r>
              <a:rPr lang="zh-CN" altLang="en-US" sz="7200" b="1" u="sng" dirty="0" smtClean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三大好处</a:t>
            </a:r>
            <a:r>
              <a:rPr lang="en-US" altLang="zh-CN" sz="7200" b="1" u="sng" dirty="0" smtClean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:</a:t>
            </a:r>
          </a:p>
          <a:p>
            <a:pPr marL="0" lvl="2" indent="0" algn="l" defTabSz="725488"/>
            <a:endParaRPr lang="en-US" altLang="zh-TW" sz="2000" b="1" dirty="0" smtClean="0">
              <a:solidFill>
                <a:srgbClr val="000099"/>
              </a:solidFill>
              <a:latin typeface="Microsoft JhengHei" pitchFamily="34" charset="-12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  <a:p>
            <a:pPr marL="723900" lvl="2" indent="-723900" algn="l" defTabSz="725488">
              <a:buFont typeface="+mj-lt"/>
              <a:buAutoNum type="arabicPeriod"/>
            </a:pPr>
            <a:r>
              <a:rPr lang="zh-TW" altLang="en-US" sz="6000" b="1" dirty="0" smtClean="0">
                <a:solidFill>
                  <a:srgbClr val="000099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不会丧失得奖权力</a:t>
            </a:r>
            <a:r>
              <a:rPr lang="en-US" sz="6000" b="1" dirty="0">
                <a:solidFill>
                  <a:srgbClr val="000099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	</a:t>
            </a:r>
            <a:endParaRPr lang="en-US" sz="6000" b="1" dirty="0" smtClean="0">
              <a:solidFill>
                <a:srgbClr val="000099"/>
              </a:solidFill>
              <a:latin typeface="Microsoft JhengHei" pitchFamily="34" charset="-12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  <a:p>
            <a:pPr marL="1638300" lvl="7" indent="-723900" defTabSz="725488">
              <a:buFont typeface="Arial" pitchFamily="34" charset="0"/>
              <a:buChar char="•"/>
            </a:pPr>
            <a:r>
              <a:rPr lang="en-US" sz="4800" b="1" i="1" dirty="0" smtClean="0">
                <a:solidFill>
                  <a:srgbClr val="000099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(</a:t>
            </a:r>
            <a:r>
              <a:rPr lang="zh-TW" altLang="en-US" sz="4800" b="1" i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林后 </a:t>
            </a:r>
            <a:r>
              <a:rPr lang="en-US" altLang="zh-TW" sz="4800" b="1" i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9:24</a:t>
            </a:r>
            <a:r>
              <a:rPr lang="en-US" sz="4800" b="1" i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)</a:t>
            </a:r>
          </a:p>
          <a:p>
            <a:pPr marL="723900" lvl="2" indent="-723900" algn="l" defTabSz="725488">
              <a:buFont typeface="+mj-lt"/>
              <a:buAutoNum type="arabicPeriod"/>
            </a:pPr>
            <a:r>
              <a:rPr lang="zh-TW" altLang="en-US" sz="6000" b="1" dirty="0" smtClean="0">
                <a:solidFill>
                  <a:srgbClr val="000099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不会丢弃良心</a:t>
            </a:r>
            <a:r>
              <a:rPr lang="en-US" sz="6000" b="1" dirty="0" smtClean="0">
                <a:solidFill>
                  <a:srgbClr val="000099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	</a:t>
            </a:r>
          </a:p>
          <a:p>
            <a:pPr marL="1638300" lvl="7" indent="-723900" defTabSz="725488">
              <a:buFont typeface="Arial" pitchFamily="34" charset="0"/>
              <a:buChar char="•"/>
            </a:pPr>
            <a:r>
              <a:rPr lang="en-US" sz="4800" b="1" i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(</a:t>
            </a:r>
            <a:r>
              <a:rPr lang="zh-TW" altLang="en-US" sz="4800" b="1" i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提前 </a:t>
            </a:r>
            <a:r>
              <a:rPr lang="en-US" altLang="zh-TW" sz="4800" b="1" i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1:9</a:t>
            </a:r>
            <a:r>
              <a:rPr lang="en-US" sz="4800" b="1" i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)</a:t>
            </a:r>
          </a:p>
          <a:p>
            <a:pPr marL="723900" lvl="2" indent="-723900" algn="l" defTabSz="725488">
              <a:buFont typeface="+mj-lt"/>
              <a:buAutoNum type="arabicPeriod"/>
            </a:pPr>
            <a:r>
              <a:rPr lang="zh-TW" altLang="en-US" sz="6000" b="1" dirty="0" smtClean="0">
                <a:solidFill>
                  <a:srgbClr val="000099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不偏离信心</a:t>
            </a:r>
            <a:endParaRPr lang="en-US" sz="4800" b="1" i="1" dirty="0" smtClean="0">
              <a:solidFill>
                <a:schemeClr val="tx1"/>
              </a:solidFill>
              <a:latin typeface="Microsoft JhengHei" pitchFamily="34" charset="-12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  <a:p>
            <a:pPr marL="1638300" lvl="7" indent="-723900" defTabSz="725488">
              <a:buFont typeface="Arial" pitchFamily="34" charset="0"/>
              <a:buChar char="•"/>
            </a:pPr>
            <a:r>
              <a:rPr lang="en-US" sz="4800" b="1" i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(</a:t>
            </a:r>
            <a:r>
              <a:rPr lang="zh-TW" altLang="en-US" sz="4800" b="1" i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提后  </a:t>
            </a:r>
            <a:r>
              <a:rPr lang="en-US" altLang="zh-TW" sz="4800" b="1" i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4:3.4</a:t>
            </a:r>
            <a:r>
              <a:rPr lang="en-US" sz="4800" b="1" i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)</a:t>
            </a:r>
          </a:p>
          <a:p>
            <a:pPr marL="723900" lvl="2" indent="-723900" algn="l" defTabSz="725488">
              <a:buFont typeface="+mj-lt"/>
              <a:buAutoNum type="arabicPeriod"/>
            </a:pPr>
            <a:r>
              <a:rPr lang="zh-TW" altLang="en-US" sz="6000" b="1" dirty="0" smtClean="0">
                <a:solidFill>
                  <a:srgbClr val="000099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基督审判台前</a:t>
            </a:r>
            <a:endParaRPr lang="en-US" sz="4800" b="1" i="1" dirty="0" smtClean="0">
              <a:solidFill>
                <a:schemeClr val="tx1"/>
              </a:solidFill>
              <a:latin typeface="Microsoft JhengHei" pitchFamily="34" charset="-12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  <a:p>
            <a:pPr marL="1638300" lvl="7" indent="-723900" defTabSz="725488">
              <a:buFont typeface="Arial" pitchFamily="34" charset="0"/>
              <a:buChar char="•"/>
            </a:pPr>
            <a:r>
              <a:rPr lang="en-US" sz="4800" b="1" i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(</a:t>
            </a:r>
            <a:r>
              <a:rPr lang="zh-TW" altLang="en-US" sz="4800" b="1" i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林后  </a:t>
            </a:r>
            <a:r>
              <a:rPr lang="en-US" altLang="zh-TW" sz="4800" b="1" i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5:10</a:t>
            </a:r>
            <a:r>
              <a:rPr lang="en-US" sz="4800" b="1" i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)</a:t>
            </a:r>
          </a:p>
          <a:p>
            <a:pPr marL="1638300" lvl="7" indent="-723900" defTabSz="725488"/>
            <a:endParaRPr lang="en-US" sz="4800" b="1" i="1" dirty="0" smtClean="0">
              <a:solidFill>
                <a:schemeClr val="tx1"/>
              </a:solidFill>
              <a:latin typeface="Microsoft JhengHei" pitchFamily="34" charset="-12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3004800" cy="1371600"/>
          </a:xfrm>
          <a:solidFill>
            <a:srgbClr val="00B0F0">
              <a:alpha val="27843"/>
            </a:srgbClr>
          </a:solidFill>
        </p:spPr>
        <p:txBody>
          <a:bodyPr lIns="126435" tIns="72248" rIns="126435" bIns="72248"/>
          <a:lstStyle/>
          <a:p>
            <a:pPr marL="1428750" lvl="2" indent="-1066800" defTabSz="725488">
              <a:lnSpc>
                <a:spcPct val="150000"/>
              </a:lnSpc>
              <a:buFont typeface="+mj-lt"/>
              <a:buAutoNum type="arabicPeriod" startAt="2"/>
            </a:pPr>
            <a:r>
              <a:rPr lang="zh-TW" altLang="en-US" sz="6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活出全体的功能</a:t>
            </a:r>
            <a:endParaRPr lang="en-US" altLang="zh-TW" sz="6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itchFamily="34" charset="-12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</p:txBody>
      </p:sp>
      <p:sp>
        <p:nvSpPr>
          <p:cNvPr id="19459" name="Rectangle 2"/>
          <p:cNvSpPr>
            <a:spLocks/>
          </p:cNvSpPr>
          <p:nvPr/>
        </p:nvSpPr>
        <p:spPr bwMode="auto">
          <a:xfrm>
            <a:off x="11739563" y="9067800"/>
            <a:ext cx="1265237" cy="685800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6435" tIns="72248" rIns="126435" bIns="72248">
            <a:spAutoFit/>
          </a:bodyPr>
          <a:lstStyle/>
          <a:p>
            <a:pPr algn="r" defTabSz="249238"/>
            <a:r>
              <a:rPr lang="en-US" sz="350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9461" name="Rectangle 3"/>
          <p:cNvSpPr>
            <a:spLocks/>
          </p:cNvSpPr>
          <p:nvPr/>
        </p:nvSpPr>
        <p:spPr bwMode="auto">
          <a:xfrm>
            <a:off x="330200" y="1600200"/>
            <a:ext cx="12344400" cy="4065442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6435" tIns="72248" rIns="126435" bIns="72248">
            <a:spAutoFit/>
          </a:bodyPr>
          <a:lstStyle/>
          <a:p>
            <a:pPr marL="0" lvl="2" indent="0" defTabSz="725488">
              <a:lnSpc>
                <a:spcPct val="90000"/>
              </a:lnSpc>
            </a:pPr>
            <a:r>
              <a:rPr lang="zh-CN" altLang="en-US" sz="6600" b="1" dirty="0" smtClean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「但如今神随自己的意思，</a:t>
            </a:r>
            <a:endParaRPr lang="en-US" altLang="zh-CN" sz="6600" b="1" dirty="0" smtClean="0">
              <a:solidFill>
                <a:srgbClr val="C00000"/>
              </a:solidFill>
              <a:latin typeface="Microsoft JhengHei" pitchFamily="34" charset="-12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  <a:p>
            <a:pPr marL="0" lvl="2" indent="0" defTabSz="725488">
              <a:lnSpc>
                <a:spcPct val="90000"/>
              </a:lnSpc>
            </a:pPr>
            <a:r>
              <a:rPr lang="zh-CN" altLang="en-US" sz="6600" b="1" dirty="0" smtClean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把肢体俱各安排在身上了。」</a:t>
            </a:r>
            <a:endParaRPr lang="en-US" altLang="zh-CN" sz="6600" b="1" dirty="0" smtClean="0">
              <a:solidFill>
                <a:srgbClr val="C00000"/>
              </a:solidFill>
              <a:latin typeface="Microsoft JhengHei" pitchFamily="34" charset="-12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  <a:p>
            <a:pPr marL="0" lvl="2" indent="0" defTabSz="725488">
              <a:lnSpc>
                <a:spcPct val="90000"/>
              </a:lnSpc>
            </a:pPr>
            <a:r>
              <a:rPr lang="zh-CN" altLang="en-US" sz="6600" b="1" dirty="0" smtClean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 </a:t>
            </a:r>
            <a:r>
              <a:rPr lang="zh-CN" altLang="en-US" sz="6000" b="1" dirty="0" smtClean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林前 </a:t>
            </a:r>
            <a:r>
              <a:rPr lang="en-US" altLang="zh-CN" sz="6000" b="1" dirty="0" smtClean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12:8</a:t>
            </a:r>
            <a:endParaRPr lang="en-US" altLang="zh-CN" sz="6600" b="1" dirty="0" smtClean="0">
              <a:solidFill>
                <a:srgbClr val="C00000"/>
              </a:solidFill>
              <a:latin typeface="Microsoft JhengHei" pitchFamily="34" charset="-12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  <a:p>
            <a:pPr marL="0" lvl="2" indent="0" algn="l" defTabSz="725488">
              <a:lnSpc>
                <a:spcPct val="90000"/>
              </a:lnSpc>
            </a:pPr>
            <a:endParaRPr lang="en-US" altLang="zh-CN" sz="4000" b="1" i="1" dirty="0" smtClean="0">
              <a:solidFill>
                <a:schemeClr val="tx1"/>
              </a:solidFill>
              <a:latin typeface="Microsoft JhengHei" pitchFamily="34" charset="-12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  <a:p>
            <a:pPr marL="0" lvl="2" indent="0" algn="l" defTabSz="725488">
              <a:lnSpc>
                <a:spcPct val="90000"/>
              </a:lnSpc>
            </a:pPr>
            <a:endParaRPr lang="en-US" altLang="zh-CN" sz="4500" b="1" dirty="0" smtClean="0">
              <a:solidFill>
                <a:srgbClr val="C00000"/>
              </a:solidFill>
              <a:latin typeface="Arial" pitchFamily="34" charset="0"/>
              <a:ea typeface="Arial Rounded MT Bold" pitchFamily="34" charset="0"/>
              <a:cs typeface="Arial" pitchFamily="34" charset="0"/>
              <a:sym typeface="Arial Rounded MT Bold" pitchFamily="34" charset="0"/>
            </a:endParaRPr>
          </a:p>
        </p:txBody>
      </p:sp>
      <p:pic>
        <p:nvPicPr>
          <p:cNvPr id="19462" name="Picture 1"/>
          <p:cNvPicPr>
            <a:picLocks noChangeAspect="1"/>
          </p:cNvPicPr>
          <p:nvPr/>
        </p:nvPicPr>
        <p:blipFill>
          <a:blip r:embed="rId3" cstate="print"/>
          <a:srcRect t="5017"/>
          <a:stretch>
            <a:fillRect/>
          </a:stretch>
        </p:blipFill>
        <p:spPr bwMode="auto">
          <a:xfrm>
            <a:off x="1168400" y="4419600"/>
            <a:ext cx="11049000" cy="531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1" name="Picture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9738" y="3765550"/>
            <a:ext cx="11531600" cy="601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3004800" cy="1447800"/>
          </a:xfrm>
          <a:solidFill>
            <a:srgbClr val="92D050">
              <a:alpha val="43921"/>
            </a:srgbClr>
          </a:solidFill>
        </p:spPr>
        <p:txBody>
          <a:bodyPr lIns="126435" tIns="72248" rIns="126435" bIns="72248"/>
          <a:lstStyle/>
          <a:p>
            <a:pPr marL="1428750" indent="-1066800" defTabSz="1300163" eaLnBrk="1" hangingPunct="1">
              <a:buFont typeface="+mj-lt"/>
              <a:buAutoNum type="arabicPeriod" startAt="3"/>
              <a:tabLst>
                <a:tab pos="1428750" algn="l"/>
              </a:tabLst>
            </a:pPr>
            <a:r>
              <a:rPr lang="zh-CN" altLang="en-US" sz="6600" b="1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行出生命的目标</a:t>
            </a:r>
          </a:p>
        </p:txBody>
      </p:sp>
      <p:sp>
        <p:nvSpPr>
          <p:cNvPr id="21507" name="Rectangle 2"/>
          <p:cNvSpPr>
            <a:spLocks/>
          </p:cNvSpPr>
          <p:nvPr/>
        </p:nvSpPr>
        <p:spPr bwMode="auto">
          <a:xfrm>
            <a:off x="11739563" y="9067800"/>
            <a:ext cx="1265237" cy="685800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6435" tIns="72248" rIns="126435" bIns="72248">
            <a:spAutoFit/>
          </a:bodyPr>
          <a:lstStyle/>
          <a:p>
            <a:pPr algn="r" defTabSz="249238"/>
            <a:r>
              <a:rPr lang="en-US" sz="350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9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1508" name="Rectangle 3"/>
          <p:cNvSpPr>
            <a:spLocks/>
          </p:cNvSpPr>
          <p:nvPr/>
        </p:nvSpPr>
        <p:spPr bwMode="auto">
          <a:xfrm>
            <a:off x="406400" y="1524000"/>
            <a:ext cx="12107863" cy="3262145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wrap="square" lIns="126435" tIns="72248" rIns="126435" bIns="72248">
            <a:spAutoFit/>
          </a:bodyPr>
          <a:lstStyle/>
          <a:p>
            <a:pPr marL="914400" lvl="2" indent="-914400" algn="l" defTabSz="725488">
              <a:buAutoNum type="alphaLcParenR"/>
            </a:pPr>
            <a:r>
              <a:rPr lang="zh-TW" altLang="en-US" sz="6000" b="1" u="sng" dirty="0" smtClean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耶稣的性格</a:t>
            </a:r>
            <a:r>
              <a:rPr lang="zh-TW" altLang="en-US" sz="6000" b="1" dirty="0" smtClean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在我生命形成</a:t>
            </a:r>
            <a:endParaRPr lang="en-US" altLang="zh-TW" sz="6000" b="1" dirty="0" smtClean="0">
              <a:solidFill>
                <a:srgbClr val="C00000"/>
              </a:solidFill>
              <a:latin typeface="Microsoft JhengHei" pitchFamily="34" charset="-12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  <a:p>
            <a:pPr marL="2171700" lvl="5" indent="-571500" defTabSz="725488">
              <a:buFont typeface="Arial" pitchFamily="34" charset="0"/>
              <a:buChar char="•"/>
            </a:pPr>
            <a:r>
              <a:rPr lang="zh-TW" altLang="en-US" sz="5400" b="1" dirty="0" smtClean="0">
                <a:solidFill>
                  <a:srgbClr val="000099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门徒与造门徒</a:t>
            </a:r>
            <a:endParaRPr lang="en-US" altLang="zh-TW" sz="5400" b="1" dirty="0" smtClean="0">
              <a:solidFill>
                <a:srgbClr val="000099"/>
              </a:solidFill>
              <a:latin typeface="Microsoft JhengHei" pitchFamily="34" charset="-12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  <a:p>
            <a:pPr marL="3086100" lvl="7" indent="-571500" defTabSz="725488"/>
            <a:r>
              <a:rPr lang="en-US" sz="48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 ─	 </a:t>
            </a:r>
            <a:r>
              <a:rPr lang="zh-TW" altLang="en-US" sz="48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领受恩慈的</a:t>
            </a:r>
            <a:r>
              <a:rPr lang="zh-CN" altLang="en-US" sz="48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基因</a:t>
            </a:r>
            <a:endParaRPr lang="en-US" sz="4800" b="1" dirty="0" smtClean="0">
              <a:solidFill>
                <a:schemeClr val="tx1"/>
              </a:solidFill>
              <a:latin typeface="Microsoft JhengHei" pitchFamily="34" charset="-12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  <a:p>
            <a:pPr marL="914400" lvl="2" indent="-914400" algn="l" defTabSz="725488">
              <a:lnSpc>
                <a:spcPct val="90000"/>
              </a:lnSpc>
              <a:buAutoNum type="alphaLcParenR"/>
            </a:pPr>
            <a:endParaRPr lang="en-US" altLang="zh-TW" sz="4500" b="1" dirty="0" smtClean="0">
              <a:solidFill>
                <a:srgbClr val="C00000"/>
              </a:solidFill>
              <a:latin typeface="Arial" pitchFamily="34" charset="0"/>
              <a:ea typeface="Arial Rounded MT Bold" pitchFamily="34" charset="0"/>
              <a:cs typeface="Arial" pitchFamily="34" charset="0"/>
              <a:sym typeface="Arial Rounded MT Bold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1000" y="1633538"/>
            <a:ext cx="6281738" cy="812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3004800" cy="1447800"/>
          </a:xfrm>
          <a:solidFill>
            <a:srgbClr val="92D050">
              <a:alpha val="43921"/>
            </a:srgbClr>
          </a:solidFill>
        </p:spPr>
        <p:txBody>
          <a:bodyPr lIns="126435" tIns="72248" rIns="126435" bIns="72248"/>
          <a:lstStyle/>
          <a:p>
            <a:pPr marL="1428750" indent="-1066800" defTabSz="1300163" eaLnBrk="1" hangingPunct="1">
              <a:buFont typeface="+mj-lt"/>
              <a:buAutoNum type="arabicPeriod" startAt="3"/>
              <a:tabLst>
                <a:tab pos="1168400" algn="l"/>
              </a:tabLst>
            </a:pPr>
            <a:r>
              <a:rPr lang="zh-CN" altLang="en-US" sz="6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  <a:cs typeface="Arial" pitchFamily="34" charset="0"/>
                <a:sym typeface="Arial Rounded MT Bold" pitchFamily="34" charset="0"/>
              </a:rPr>
              <a:t>行出生命的目标</a:t>
            </a:r>
            <a:endParaRPr lang="en-US" sz="6000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Arial Rounded MT Bold" pitchFamily="34" charset="0"/>
              <a:cs typeface="Arial" pitchFamily="34" charset="0"/>
            </a:endParaRPr>
          </a:p>
        </p:txBody>
      </p:sp>
      <p:sp>
        <p:nvSpPr>
          <p:cNvPr id="22532" name="Rectangle 2"/>
          <p:cNvSpPr>
            <a:spLocks/>
          </p:cNvSpPr>
          <p:nvPr/>
        </p:nvSpPr>
        <p:spPr bwMode="auto">
          <a:xfrm>
            <a:off x="11739563" y="9067800"/>
            <a:ext cx="1265237" cy="685800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6435" tIns="72248" rIns="126435" bIns="72248">
            <a:spAutoFit/>
          </a:bodyPr>
          <a:lstStyle/>
          <a:p>
            <a:pPr algn="r" defTabSz="249238"/>
            <a:r>
              <a:rPr lang="en-US" sz="350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10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2533" name="Rectangle 3"/>
          <p:cNvSpPr>
            <a:spLocks/>
          </p:cNvSpPr>
          <p:nvPr/>
        </p:nvSpPr>
        <p:spPr bwMode="auto">
          <a:xfrm>
            <a:off x="254001" y="1600200"/>
            <a:ext cx="6705600" cy="8594374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wrap="square" lIns="126435" tIns="72248" rIns="126435" bIns="72248">
            <a:spAutoFit/>
          </a:bodyPr>
          <a:lstStyle/>
          <a:p>
            <a:pPr marL="914400" lvl="2" indent="-914400" algn="l" defTabSz="725488"/>
            <a:r>
              <a:rPr lang="en-US" sz="4800" b="1" dirty="0">
                <a:solidFill>
                  <a:srgbClr val="C00000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b)	</a:t>
            </a:r>
            <a:r>
              <a:rPr lang="zh-TW" altLang="en-US" sz="5400" b="1" u="sng" dirty="0" smtClean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耶稣的使命</a:t>
            </a:r>
            <a:r>
              <a:rPr lang="zh-TW" altLang="en-US" sz="5400" b="1" dirty="0" smtClean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在我生命行出</a:t>
            </a:r>
            <a:endParaRPr lang="en-US" altLang="zh-TW" sz="6000" b="1" dirty="0" smtClean="0">
              <a:solidFill>
                <a:srgbClr val="C00000"/>
              </a:solidFill>
              <a:latin typeface="Microsoft JhengHei" pitchFamily="34" charset="-12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  <a:p>
            <a:pPr marL="1428750" lvl="5" indent="-438150" defTabSz="244475">
              <a:buFont typeface="Arial" pitchFamily="34" charset="0"/>
              <a:buChar char="•"/>
            </a:pPr>
            <a:r>
              <a:rPr lang="zh-CN" altLang="en-US" sz="4800" b="1" dirty="0" smtClean="0">
                <a:solidFill>
                  <a:srgbClr val="000099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使万民作我的门徒</a:t>
            </a:r>
            <a:endParaRPr lang="en-US" altLang="zh-CN" sz="4800" b="1" dirty="0" smtClean="0">
              <a:solidFill>
                <a:srgbClr val="000099"/>
              </a:solidFill>
              <a:latin typeface="Microsoft JhengHei" pitchFamily="34" charset="-12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  <a:p>
            <a:pPr marL="1428750" lvl="5" indent="-438150" defTabSz="244475"/>
            <a:r>
              <a:rPr lang="en-US" sz="4800" b="1" dirty="0" smtClean="0">
                <a:solidFill>
                  <a:srgbClr val="000099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	</a:t>
            </a:r>
            <a:r>
              <a:rPr lang="en-US" sz="44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 ─	</a:t>
            </a:r>
            <a:r>
              <a:rPr lang="en-US" altLang="zh-CN" sz="44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G12</a:t>
            </a:r>
          </a:p>
          <a:p>
            <a:pPr marL="1428750" lvl="5" indent="-438150" defTabSz="244475"/>
            <a:endParaRPr lang="en-US" altLang="zh-CN" sz="4400" b="1" dirty="0" smtClean="0">
              <a:solidFill>
                <a:schemeClr val="tx1"/>
              </a:solidFill>
              <a:latin typeface="Microsoft JhengHei" pitchFamily="34" charset="-12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  <a:p>
            <a:pPr marL="914400" lvl="2" indent="-914400" algn="l" defTabSz="725488">
              <a:buFont typeface="+mj-lt"/>
              <a:buAutoNum type="alphaLcParenR" startAt="3"/>
            </a:pPr>
            <a:r>
              <a:rPr lang="zh-TW" altLang="en-US" sz="5400" b="1" u="sng" dirty="0" smtClean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耶稣的爱</a:t>
            </a:r>
            <a:r>
              <a:rPr lang="zh-TW" altLang="en-US" sz="5400" b="1" dirty="0" smtClean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在我生命流出</a:t>
            </a:r>
            <a:r>
              <a:rPr lang="zh-CN" altLang="en-US" sz="44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（约  </a:t>
            </a:r>
            <a:r>
              <a:rPr lang="en-US" altLang="zh-CN" sz="44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13</a:t>
            </a:r>
            <a:r>
              <a:rPr lang="zh-CN" altLang="en-US" sz="44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：</a:t>
            </a:r>
            <a:r>
              <a:rPr lang="en-US" altLang="zh-CN" sz="44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34</a:t>
            </a:r>
            <a:r>
              <a:rPr lang="zh-CN" altLang="en-US" sz="44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，</a:t>
            </a:r>
            <a:r>
              <a:rPr lang="en-US" altLang="zh-CN" sz="44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35</a:t>
            </a:r>
            <a:r>
              <a:rPr lang="zh-CN" altLang="en-US" sz="44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）</a:t>
            </a:r>
            <a:endParaRPr lang="en-US" altLang="zh-TW" sz="5400" b="1" dirty="0" smtClean="0">
              <a:solidFill>
                <a:schemeClr val="tx1"/>
              </a:solidFill>
              <a:latin typeface="Microsoft JhengHei" pitchFamily="34" charset="-12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  <a:p>
            <a:pPr marL="1428750" lvl="5" indent="-438150" defTabSz="725488">
              <a:buFont typeface="Arial" pitchFamily="34" charset="0"/>
              <a:buChar char="•"/>
            </a:pPr>
            <a:r>
              <a:rPr lang="zh-CN" altLang="en-US" sz="4800" b="1" dirty="0" smtClean="0">
                <a:solidFill>
                  <a:srgbClr val="000099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珍惜我与牧师和教会的终身的关系</a:t>
            </a:r>
            <a:r>
              <a:rPr lang="en-US" sz="4400" b="1" dirty="0" smtClean="0">
                <a:solidFill>
                  <a:srgbClr val="000099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	</a:t>
            </a:r>
            <a:endParaRPr lang="en-US" sz="4000" b="1" dirty="0" smtClean="0">
              <a:solidFill>
                <a:schemeClr val="tx1"/>
              </a:solidFill>
              <a:latin typeface="Microsoft JhengHei" pitchFamily="34" charset="-12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  <a:p>
            <a:pPr marL="2171700" lvl="5" indent="-571500" defTabSz="725488"/>
            <a:r>
              <a:rPr lang="zh-CN" altLang="en-US" sz="44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Arial" pitchFamily="34" charset="0"/>
                <a:sym typeface="Arial Rounded MT Bold" pitchFamily="34" charset="0"/>
              </a:rPr>
              <a:t> </a:t>
            </a:r>
            <a:endParaRPr lang="en-US" sz="4400" b="1" dirty="0" smtClean="0">
              <a:solidFill>
                <a:schemeClr val="tx1"/>
              </a:solidFill>
              <a:latin typeface="Microsoft JhengHei" pitchFamily="34" charset="-120"/>
              <a:ea typeface="Microsoft JhengHei" pitchFamily="34" charset="-120"/>
              <a:cs typeface="Arial" pitchFamily="34" charset="0"/>
              <a:sym typeface="Arial Rounded MT Bold" pitchFamily="34" charset="0"/>
            </a:endParaRPr>
          </a:p>
          <a:p>
            <a:pPr marL="0" lvl="2" indent="0" algn="l" defTabSz="725488">
              <a:lnSpc>
                <a:spcPct val="90000"/>
              </a:lnSpc>
            </a:pPr>
            <a:r>
              <a:rPr lang="en-US" sz="1000" b="1" dirty="0">
                <a:solidFill>
                  <a:srgbClr val="C00000"/>
                </a:solidFill>
                <a:latin typeface="Arial" pitchFamily="34" charset="0"/>
                <a:ea typeface="Arial Rounded MT Bold" pitchFamily="34" charset="0"/>
                <a:cs typeface="Arial" pitchFamily="34" charset="0"/>
                <a:sym typeface="Arial Rounded MT Bold" pitchFamily="34" charset="0"/>
              </a:rPr>
              <a:t>	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6515</TotalTime>
  <Words>817</Words>
  <Application>Microsoft Office PowerPoint</Application>
  <PresentationFormat>Custom</PresentationFormat>
  <Paragraphs>83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Median</vt:lpstr>
      <vt:lpstr>  复习</vt:lpstr>
      <vt:lpstr>Slide 2</vt:lpstr>
      <vt:lpstr> 引言</vt:lpstr>
      <vt:lpstr>委身于细胞小组生命, 因...</vt:lpstr>
      <vt:lpstr>使拣选坚定不移</vt:lpstr>
      <vt:lpstr>使拣选坚定不移</vt:lpstr>
      <vt:lpstr>活出全体的功能</vt:lpstr>
      <vt:lpstr>行出生命的目标</vt:lpstr>
      <vt:lpstr>行出生命的目标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BC</dc:creator>
  <cp:lastModifiedBy>David Seow</cp:lastModifiedBy>
  <cp:revision>1048</cp:revision>
  <cp:lastPrinted>2012-07-13T04:08:21Z</cp:lastPrinted>
  <dcterms:modified xsi:type="dcterms:W3CDTF">2012-07-21T21:22:32Z</dcterms:modified>
</cp:coreProperties>
</file>