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60" r:id="rId4"/>
    <p:sldId id="259" r:id="rId5"/>
    <p:sldId id="268" r:id="rId6"/>
    <p:sldId id="258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9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86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77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18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049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1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57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096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2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90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95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39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11/16/2020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42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68" r:id="rId6"/>
    <p:sldLayoutId id="2147483764" r:id="rId7"/>
    <p:sldLayoutId id="2147483765" r:id="rId8"/>
    <p:sldLayoutId id="2147483766" r:id="rId9"/>
    <p:sldLayoutId id="2147483767" r:id="rId10"/>
    <p:sldLayoutId id="214748376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FA5B9DB-0BF9-4260-A97B-936524F966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C636C2B1-01A8-4174-9780-7C3616CA14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0054" b="5677"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59824785-89B4-4433-955A-F2C847B15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859" y="614291"/>
            <a:ext cx="10577516" cy="5566372"/>
          </a:xfrm>
          <a:custGeom>
            <a:avLst/>
            <a:gdLst>
              <a:gd name="connsiteX0" fmla="*/ 2871593 w 10577516"/>
              <a:gd name="connsiteY0" fmla="*/ 5218333 h 5566372"/>
              <a:gd name="connsiteX1" fmla="*/ 3890441 w 10577516"/>
              <a:gd name="connsiteY1" fmla="*/ 5441298 h 5566372"/>
              <a:gd name="connsiteX2" fmla="*/ 4931282 w 10577516"/>
              <a:gd name="connsiteY2" fmla="*/ 5506891 h 5566372"/>
              <a:gd name="connsiteX3" fmla="*/ 2871593 w 10577516"/>
              <a:gd name="connsiteY3" fmla="*/ 5218333 h 5566372"/>
              <a:gd name="connsiteX4" fmla="*/ 4720395 w 10577516"/>
              <a:gd name="connsiteY4" fmla="*/ 128662 h 5566372"/>
              <a:gd name="connsiteX5" fmla="*/ 3554723 w 10577516"/>
              <a:gd name="connsiteY5" fmla="*/ 250059 h 5566372"/>
              <a:gd name="connsiteX6" fmla="*/ 2497230 w 10577516"/>
              <a:gd name="connsiteY6" fmla="*/ 530354 h 5566372"/>
              <a:gd name="connsiteX7" fmla="*/ 2960194 w 10577516"/>
              <a:gd name="connsiteY7" fmla="*/ 403237 h 5566372"/>
              <a:gd name="connsiteX8" fmla="*/ 3980314 w 10577516"/>
              <a:gd name="connsiteY8" fmla="*/ 212560 h 5566372"/>
              <a:gd name="connsiteX9" fmla="*/ 4677428 w 10577516"/>
              <a:gd name="connsiteY9" fmla="*/ 139593 h 5566372"/>
              <a:gd name="connsiteX10" fmla="*/ 4760675 w 10577516"/>
              <a:gd name="connsiteY10" fmla="*/ 134906 h 5566372"/>
              <a:gd name="connsiteX11" fmla="*/ 4792997 w 10577516"/>
              <a:gd name="connsiteY11" fmla="*/ 130123 h 5566372"/>
              <a:gd name="connsiteX12" fmla="*/ 4798006 w 10577516"/>
              <a:gd name="connsiteY12" fmla="*/ 130828 h 5566372"/>
              <a:gd name="connsiteX13" fmla="*/ 4798006 w 10577516"/>
              <a:gd name="connsiteY13" fmla="*/ 129381 h 5566372"/>
              <a:gd name="connsiteX14" fmla="*/ 4792997 w 10577516"/>
              <a:gd name="connsiteY14" fmla="*/ 130123 h 5566372"/>
              <a:gd name="connsiteX15" fmla="*/ 4788863 w 10577516"/>
              <a:gd name="connsiteY15" fmla="*/ 129541 h 5566372"/>
              <a:gd name="connsiteX16" fmla="*/ 4720395 w 10577516"/>
              <a:gd name="connsiteY16" fmla="*/ 128662 h 5566372"/>
              <a:gd name="connsiteX17" fmla="*/ 6438297 w 10577516"/>
              <a:gd name="connsiteY17" fmla="*/ 19 h 5566372"/>
              <a:gd name="connsiteX18" fmla="*/ 7523724 w 10577516"/>
              <a:gd name="connsiteY18" fmla="*/ 104129 h 5566372"/>
              <a:gd name="connsiteX19" fmla="*/ 8525668 w 10577516"/>
              <a:gd name="connsiteY19" fmla="*/ 421922 h 5566372"/>
              <a:gd name="connsiteX20" fmla="*/ 9518204 w 10577516"/>
              <a:gd name="connsiteY20" fmla="*/ 1055605 h 5566372"/>
              <a:gd name="connsiteX21" fmla="*/ 10008242 w 10577516"/>
              <a:gd name="connsiteY21" fmla="*/ 1589500 h 5566372"/>
              <a:gd name="connsiteX22" fmla="*/ 10325274 w 10577516"/>
              <a:gd name="connsiteY22" fmla="*/ 2051574 h 5566372"/>
              <a:gd name="connsiteX23" fmla="*/ 10565908 w 10577516"/>
              <a:gd name="connsiteY23" fmla="*/ 2649028 h 5566372"/>
              <a:gd name="connsiteX24" fmla="*/ 10542137 w 10577516"/>
              <a:gd name="connsiteY24" fmla="*/ 2966823 h 5566372"/>
              <a:gd name="connsiteX25" fmla="*/ 10513789 w 10577516"/>
              <a:gd name="connsiteY25" fmla="*/ 3066355 h 5566372"/>
              <a:gd name="connsiteX26" fmla="*/ 10417308 w 10577516"/>
              <a:gd name="connsiteY26" fmla="*/ 3369150 h 5566372"/>
              <a:gd name="connsiteX27" fmla="*/ 9794430 w 10577516"/>
              <a:gd name="connsiteY27" fmla="*/ 4220840 h 5566372"/>
              <a:gd name="connsiteX28" fmla="*/ 8719522 w 10577516"/>
              <a:gd name="connsiteY28" fmla="*/ 4888463 h 5566372"/>
              <a:gd name="connsiteX29" fmla="*/ 7693808 w 10577516"/>
              <a:gd name="connsiteY29" fmla="*/ 5234223 h 5566372"/>
              <a:gd name="connsiteX30" fmla="*/ 7092669 w 10577516"/>
              <a:gd name="connsiteY30" fmla="*/ 5363248 h 5566372"/>
              <a:gd name="connsiteX31" fmla="*/ 6240978 w 10577516"/>
              <a:gd name="connsiteY31" fmla="*/ 5507272 h 5566372"/>
              <a:gd name="connsiteX32" fmla="*/ 5462508 w 10577516"/>
              <a:gd name="connsiteY32" fmla="*/ 5559010 h 5566372"/>
              <a:gd name="connsiteX33" fmla="*/ 4386329 w 10577516"/>
              <a:gd name="connsiteY33" fmla="*/ 5548839 h 5566372"/>
              <a:gd name="connsiteX34" fmla="*/ 3501461 w 10577516"/>
              <a:gd name="connsiteY34" fmla="*/ 5432782 h 5566372"/>
              <a:gd name="connsiteX35" fmla="*/ 2624348 w 10577516"/>
              <a:gd name="connsiteY35" fmla="*/ 5200409 h 5566372"/>
              <a:gd name="connsiteX36" fmla="*/ 2221385 w 10577516"/>
              <a:gd name="connsiteY36" fmla="*/ 5053589 h 5566372"/>
              <a:gd name="connsiteX37" fmla="*/ 1173934 w 10577516"/>
              <a:gd name="connsiteY37" fmla="*/ 4636388 h 5566372"/>
              <a:gd name="connsiteX38" fmla="*/ 438176 w 10577516"/>
              <a:gd name="connsiteY38" fmla="*/ 4080883 h 5566372"/>
              <a:gd name="connsiteX39" fmla="*/ 18687 w 10577516"/>
              <a:gd name="connsiteY39" fmla="*/ 2942161 h 5566372"/>
              <a:gd name="connsiteX40" fmla="*/ 0 w 10577516"/>
              <a:gd name="connsiteY40" fmla="*/ 2832713 h 5566372"/>
              <a:gd name="connsiteX41" fmla="*/ 0 w 10577516"/>
              <a:gd name="connsiteY41" fmla="*/ 2747290 h 5566372"/>
              <a:gd name="connsiteX42" fmla="*/ 14746 w 10577516"/>
              <a:gd name="connsiteY42" fmla="*/ 2661993 h 5566372"/>
              <a:gd name="connsiteX43" fmla="*/ 292753 w 10577516"/>
              <a:gd name="connsiteY43" fmla="*/ 1968947 h 5566372"/>
              <a:gd name="connsiteX44" fmla="*/ 923893 w 10577516"/>
              <a:gd name="connsiteY44" fmla="*/ 1299417 h 5566372"/>
              <a:gd name="connsiteX45" fmla="*/ 2035538 w 10577516"/>
              <a:gd name="connsiteY45" fmla="*/ 648828 h 5566372"/>
              <a:gd name="connsiteX46" fmla="*/ 3545571 w 10577516"/>
              <a:gd name="connsiteY46" fmla="*/ 196289 h 5566372"/>
              <a:gd name="connsiteX47" fmla="*/ 5211705 w 10577516"/>
              <a:gd name="connsiteY47" fmla="*/ 78323 h 5566372"/>
              <a:gd name="connsiteX48" fmla="*/ 5467720 w 10577516"/>
              <a:gd name="connsiteY48" fmla="*/ 77052 h 5566372"/>
              <a:gd name="connsiteX49" fmla="*/ 6073564 w 10577516"/>
              <a:gd name="connsiteY49" fmla="*/ 11840 h 5566372"/>
              <a:gd name="connsiteX50" fmla="*/ 6438297 w 10577516"/>
              <a:gd name="connsiteY50" fmla="*/ 19 h 5566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577516" h="5566372">
                <a:moveTo>
                  <a:pt x="2871593" y="5218333"/>
                </a:moveTo>
                <a:cubicBezTo>
                  <a:pt x="2990956" y="5269180"/>
                  <a:pt x="3517223" y="5383586"/>
                  <a:pt x="3890441" y="5441298"/>
                </a:cubicBezTo>
                <a:cubicBezTo>
                  <a:pt x="4162855" y="5483248"/>
                  <a:pt x="4828063" y="5526341"/>
                  <a:pt x="4931282" y="5506891"/>
                </a:cubicBezTo>
                <a:cubicBezTo>
                  <a:pt x="4236330" y="5449560"/>
                  <a:pt x="3552816" y="5364900"/>
                  <a:pt x="2871593" y="5218333"/>
                </a:cubicBezTo>
                <a:close/>
                <a:moveTo>
                  <a:pt x="4720395" y="128662"/>
                </a:moveTo>
                <a:cubicBezTo>
                  <a:pt x="4329266" y="138551"/>
                  <a:pt x="3939509" y="179153"/>
                  <a:pt x="3554723" y="250059"/>
                </a:cubicBezTo>
                <a:cubicBezTo>
                  <a:pt x="3195336" y="315207"/>
                  <a:pt x="2841707" y="408943"/>
                  <a:pt x="2497230" y="530354"/>
                </a:cubicBezTo>
                <a:cubicBezTo>
                  <a:pt x="2650917" y="485354"/>
                  <a:pt x="2804728" y="441372"/>
                  <a:pt x="2960194" y="403237"/>
                </a:cubicBezTo>
                <a:cubicBezTo>
                  <a:pt x="3296586" y="321538"/>
                  <a:pt x="3637121" y="257890"/>
                  <a:pt x="3980314" y="212560"/>
                </a:cubicBezTo>
                <a:cubicBezTo>
                  <a:pt x="4212050" y="181797"/>
                  <a:pt x="4444422" y="158280"/>
                  <a:pt x="4677428" y="139593"/>
                </a:cubicBezTo>
                <a:cubicBezTo>
                  <a:pt x="4704949" y="137369"/>
                  <a:pt x="4732915" y="137369"/>
                  <a:pt x="4760675" y="134906"/>
                </a:cubicBezTo>
                <a:lnTo>
                  <a:pt x="4792997" y="130123"/>
                </a:lnTo>
                <a:lnTo>
                  <a:pt x="4798006" y="130828"/>
                </a:lnTo>
                <a:lnTo>
                  <a:pt x="4798006" y="129381"/>
                </a:lnTo>
                <a:lnTo>
                  <a:pt x="4792997" y="130123"/>
                </a:lnTo>
                <a:lnTo>
                  <a:pt x="4788863" y="129541"/>
                </a:lnTo>
                <a:cubicBezTo>
                  <a:pt x="4766106" y="127801"/>
                  <a:pt x="4743237" y="127505"/>
                  <a:pt x="4720395" y="128662"/>
                </a:cubicBezTo>
                <a:close/>
                <a:moveTo>
                  <a:pt x="6438297" y="19"/>
                </a:moveTo>
                <a:cubicBezTo>
                  <a:pt x="6802322" y="-887"/>
                  <a:pt x="7164203" y="31671"/>
                  <a:pt x="7523724" y="104129"/>
                </a:cubicBezTo>
                <a:cubicBezTo>
                  <a:pt x="7868594" y="172060"/>
                  <a:pt x="8204694" y="278661"/>
                  <a:pt x="8525668" y="421922"/>
                </a:cubicBezTo>
                <a:cubicBezTo>
                  <a:pt x="8886414" y="582180"/>
                  <a:pt x="9221001" y="795802"/>
                  <a:pt x="9518204" y="1055605"/>
                </a:cubicBezTo>
                <a:cubicBezTo>
                  <a:pt x="9701176" y="1214502"/>
                  <a:pt x="9865578" y="1393612"/>
                  <a:pt x="10008242" y="1589500"/>
                </a:cubicBezTo>
                <a:cubicBezTo>
                  <a:pt x="10117308" y="1741190"/>
                  <a:pt x="10222982" y="1895218"/>
                  <a:pt x="10325274" y="2051574"/>
                </a:cubicBezTo>
                <a:cubicBezTo>
                  <a:pt x="10446215" y="2231789"/>
                  <a:pt x="10528180" y="2435291"/>
                  <a:pt x="10565908" y="2649028"/>
                </a:cubicBezTo>
                <a:cubicBezTo>
                  <a:pt x="10584595" y="2757459"/>
                  <a:pt x="10583451" y="2862839"/>
                  <a:pt x="10542137" y="2966823"/>
                </a:cubicBezTo>
                <a:cubicBezTo>
                  <a:pt x="10530023" y="2999186"/>
                  <a:pt x="10520540" y="3032466"/>
                  <a:pt x="10513789" y="3066355"/>
                </a:cubicBezTo>
                <a:cubicBezTo>
                  <a:pt x="10490298" y="3169843"/>
                  <a:pt x="10458023" y="3271142"/>
                  <a:pt x="10417308" y="3369150"/>
                </a:cubicBezTo>
                <a:cubicBezTo>
                  <a:pt x="10279257" y="3703851"/>
                  <a:pt x="10062140" y="3980714"/>
                  <a:pt x="9794430" y="4220840"/>
                </a:cubicBezTo>
                <a:cubicBezTo>
                  <a:pt x="9475364" y="4506346"/>
                  <a:pt x="9109391" y="4716599"/>
                  <a:pt x="8719522" y="4888463"/>
                </a:cubicBezTo>
                <a:cubicBezTo>
                  <a:pt x="8388126" y="5034394"/>
                  <a:pt x="8044526" y="5145368"/>
                  <a:pt x="7693808" y="5234223"/>
                </a:cubicBezTo>
                <a:cubicBezTo>
                  <a:pt x="7495123" y="5285070"/>
                  <a:pt x="7294022" y="5324223"/>
                  <a:pt x="7092669" y="5363248"/>
                </a:cubicBezTo>
                <a:cubicBezTo>
                  <a:pt x="6809577" y="5418035"/>
                  <a:pt x="6527120" y="5474730"/>
                  <a:pt x="6240978" y="5507272"/>
                </a:cubicBezTo>
                <a:cubicBezTo>
                  <a:pt x="5982166" y="5536509"/>
                  <a:pt x="5722845" y="5554814"/>
                  <a:pt x="5462508" y="5559010"/>
                </a:cubicBezTo>
                <a:cubicBezTo>
                  <a:pt x="5103782" y="5564730"/>
                  <a:pt x="4744928" y="5576298"/>
                  <a:pt x="4386329" y="5548839"/>
                </a:cubicBezTo>
                <a:cubicBezTo>
                  <a:pt x="4089394" y="5527103"/>
                  <a:pt x="3793960" y="5488344"/>
                  <a:pt x="3501461" y="5432782"/>
                </a:cubicBezTo>
                <a:cubicBezTo>
                  <a:pt x="3204247" y="5374930"/>
                  <a:pt x="2911229" y="5297299"/>
                  <a:pt x="2624348" y="5200409"/>
                </a:cubicBezTo>
                <a:cubicBezTo>
                  <a:pt x="2488841" y="5154775"/>
                  <a:pt x="2358417" y="5094775"/>
                  <a:pt x="2221385" y="5053589"/>
                </a:cubicBezTo>
                <a:cubicBezTo>
                  <a:pt x="1859988" y="4945157"/>
                  <a:pt x="1506856" y="4815878"/>
                  <a:pt x="1173934" y="4636388"/>
                </a:cubicBezTo>
                <a:cubicBezTo>
                  <a:pt x="900250" y="4488931"/>
                  <a:pt x="647539" y="4313508"/>
                  <a:pt x="438176" y="4080883"/>
                </a:cubicBezTo>
                <a:cubicBezTo>
                  <a:pt x="146695" y="3757114"/>
                  <a:pt x="3178" y="3378811"/>
                  <a:pt x="18687" y="2942161"/>
                </a:cubicBezTo>
                <a:cubicBezTo>
                  <a:pt x="19582" y="2904814"/>
                  <a:pt x="13236" y="2867645"/>
                  <a:pt x="0" y="2832713"/>
                </a:cubicBezTo>
                <a:lnTo>
                  <a:pt x="0" y="2747290"/>
                </a:lnTo>
                <a:cubicBezTo>
                  <a:pt x="13474" y="2720341"/>
                  <a:pt x="10296" y="2690468"/>
                  <a:pt x="14746" y="2661993"/>
                </a:cubicBezTo>
                <a:cubicBezTo>
                  <a:pt x="54533" y="2409665"/>
                  <a:pt x="152923" y="2181106"/>
                  <a:pt x="292753" y="1968947"/>
                </a:cubicBezTo>
                <a:cubicBezTo>
                  <a:pt x="464108" y="1708991"/>
                  <a:pt x="680970" y="1491747"/>
                  <a:pt x="923893" y="1299417"/>
                </a:cubicBezTo>
                <a:cubicBezTo>
                  <a:pt x="1263678" y="1030182"/>
                  <a:pt x="1638930" y="820945"/>
                  <a:pt x="2035538" y="648828"/>
                </a:cubicBezTo>
                <a:cubicBezTo>
                  <a:pt x="2521001" y="438575"/>
                  <a:pt x="3025660" y="291755"/>
                  <a:pt x="3545571" y="196289"/>
                </a:cubicBezTo>
                <a:cubicBezTo>
                  <a:pt x="4094899" y="95674"/>
                  <a:pt x="4653670" y="56116"/>
                  <a:pt x="5211705" y="78323"/>
                </a:cubicBezTo>
                <a:cubicBezTo>
                  <a:pt x="5297128" y="81756"/>
                  <a:pt x="5383313" y="88620"/>
                  <a:pt x="5467720" y="77052"/>
                </a:cubicBezTo>
                <a:cubicBezTo>
                  <a:pt x="5669076" y="49467"/>
                  <a:pt x="5870557" y="24299"/>
                  <a:pt x="6073564" y="11840"/>
                </a:cubicBezTo>
                <a:cubicBezTo>
                  <a:pt x="6195374" y="4340"/>
                  <a:pt x="6316955" y="320"/>
                  <a:pt x="6438297" y="19"/>
                </a:cubicBezTo>
                <a:close/>
              </a:path>
            </a:pathLst>
          </a:custGeom>
          <a:solidFill>
            <a:srgbClr val="F9AA2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788AFD-F30B-44BE-80BD-B02058BEB6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6925" y="1731762"/>
            <a:ext cx="8058150" cy="2453841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latin typeface="Century Gothic" panose="020B0502020202020204" pitchFamily="34" charset="0"/>
              </a:rPr>
              <a:t>EARTHWORMS</a:t>
            </a:r>
          </a:p>
        </p:txBody>
      </p:sp>
      <p:sp>
        <p:nvSpPr>
          <p:cNvPr id="27" name="Rectangle 6">
            <a:extLst>
              <a:ext uri="{FF2B5EF4-FFF2-40B4-BE49-F238E27FC236}">
                <a16:creationId xmlns:a16="http://schemas.microsoft.com/office/drawing/2014/main" id="{CB2E64D6-3AEB-4AFF-9475-E210F85E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98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8DDF14-3F6A-4A84-A8D8-35722DA69714}"/>
              </a:ext>
            </a:extLst>
          </p:cNvPr>
          <p:cNvSpPr txBox="1"/>
          <p:nvPr/>
        </p:nvSpPr>
        <p:spPr>
          <a:xfrm>
            <a:off x="7006046" y="1166842"/>
            <a:ext cx="518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How does an earthworm know to move back into his hole if something is coming?</a:t>
            </a:r>
          </a:p>
        </p:txBody>
      </p:sp>
      <p:pic>
        <p:nvPicPr>
          <p:cNvPr id="6146" name="Picture 2" descr="Thinking Think GIF - Find &amp; Share on GIPHY">
            <a:extLst>
              <a:ext uri="{FF2B5EF4-FFF2-40B4-BE49-F238E27FC236}">
                <a16:creationId xmlns:a16="http://schemas.microsoft.com/office/drawing/2014/main" id="{171B8FAE-526C-441F-B510-DF4B81F37F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5" y="261077"/>
            <a:ext cx="6561908" cy="6420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3721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912355-35BC-4212-B0F7-2C501C7EC550}"/>
              </a:ext>
            </a:extLst>
          </p:cNvPr>
          <p:cNvSpPr txBox="1"/>
          <p:nvPr/>
        </p:nvSpPr>
        <p:spPr>
          <a:xfrm>
            <a:off x="7006046" y="1166842"/>
            <a:ext cx="51859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 can feel the ground shaking if a bird hops near him or if someone walks by.</a:t>
            </a:r>
          </a:p>
        </p:txBody>
      </p:sp>
      <p:pic>
        <p:nvPicPr>
          <p:cNvPr id="7174" name="Picture 6" descr="Top 30 Earthworms GIFs | Find the best GIF on Gfycat">
            <a:extLst>
              <a:ext uri="{FF2B5EF4-FFF2-40B4-BE49-F238E27FC236}">
                <a16:creationId xmlns:a16="http://schemas.microsoft.com/office/drawing/2014/main" id="{0D16DF8F-75CB-4707-B7BF-C004D3385C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1" y="762271"/>
            <a:ext cx="6731726" cy="5560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807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610E086-ED4C-4FCB-893A-EAD2044090D2}"/>
              </a:ext>
            </a:extLst>
          </p:cNvPr>
          <p:cNvSpPr txBox="1"/>
          <p:nvPr/>
        </p:nvSpPr>
        <p:spPr>
          <a:xfrm>
            <a:off x="7006046" y="1166842"/>
            <a:ext cx="5185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 has no nose. He breathes through his skin.</a:t>
            </a:r>
          </a:p>
        </p:txBody>
      </p:sp>
      <p:pic>
        <p:nvPicPr>
          <p:cNvPr id="8194" name="Picture 2" descr="Top 30 Earthworms GIFs | Find the best GIF on Gfycat">
            <a:extLst>
              <a:ext uri="{FF2B5EF4-FFF2-40B4-BE49-F238E27FC236}">
                <a16:creationId xmlns:a16="http://schemas.microsoft.com/office/drawing/2014/main" id="{548D69F8-93B0-4085-B25A-7AA8BE660AC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10" y="622799"/>
            <a:ext cx="6404202" cy="561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107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The Early Bird">
            <a:extLst>
              <a:ext uri="{FF2B5EF4-FFF2-40B4-BE49-F238E27FC236}">
                <a16:creationId xmlns:a16="http://schemas.microsoft.com/office/drawing/2014/main" id="{6FCDD421-A1F4-4C0D-AB6F-E727732EB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02" y="602727"/>
            <a:ext cx="6522721" cy="590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47134B9-79E1-4437-BF2F-408A6B996CE6}"/>
              </a:ext>
            </a:extLst>
          </p:cNvPr>
          <p:cNvSpPr txBox="1"/>
          <p:nvPr/>
        </p:nvSpPr>
        <p:spPr>
          <a:xfrm>
            <a:off x="7006046" y="1166842"/>
            <a:ext cx="5185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Why does a bird have to pull so hard to get the earthworm out of his hole?</a:t>
            </a:r>
          </a:p>
        </p:txBody>
      </p:sp>
    </p:spTree>
    <p:extLst>
      <p:ext uri="{BB962C8B-B14F-4D97-AF65-F5344CB8AC3E}">
        <p14:creationId xmlns:p14="http://schemas.microsoft.com/office/powerpoint/2010/main" val="34167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134B9-79E1-4437-BF2F-408A6B996CE6}"/>
              </a:ext>
            </a:extLst>
          </p:cNvPr>
          <p:cNvSpPr txBox="1"/>
          <p:nvPr/>
        </p:nvSpPr>
        <p:spPr>
          <a:xfrm>
            <a:off x="7006046" y="1166842"/>
            <a:ext cx="518595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Earthworms have very small bristles on their bodies that sticks to wall.</a:t>
            </a:r>
          </a:p>
        </p:txBody>
      </p:sp>
      <p:pic>
        <p:nvPicPr>
          <p:cNvPr id="13314" name="Picture 2" descr="What Are the Bristles of a Worm Used For? | Animals - mom.com">
            <a:extLst>
              <a:ext uri="{FF2B5EF4-FFF2-40B4-BE49-F238E27FC236}">
                <a16:creationId xmlns:a16="http://schemas.microsoft.com/office/drawing/2014/main" id="{250B327C-663C-47E5-AEA3-A0EC4E9AF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71500"/>
            <a:ext cx="6503126" cy="607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F2A4A233-CA26-4FCD-B8F3-90F2E8530C5F}"/>
              </a:ext>
            </a:extLst>
          </p:cNvPr>
          <p:cNvSpPr/>
          <p:nvPr/>
        </p:nvSpPr>
        <p:spPr>
          <a:xfrm rot="19040626">
            <a:off x="4103649" y="4839629"/>
            <a:ext cx="814039" cy="613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D009F9-A066-45C0-A505-62E425D0437D}"/>
              </a:ext>
            </a:extLst>
          </p:cNvPr>
          <p:cNvSpPr/>
          <p:nvPr/>
        </p:nvSpPr>
        <p:spPr>
          <a:xfrm>
            <a:off x="3200400" y="5647610"/>
            <a:ext cx="1761893" cy="6388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A06114-C92E-4265-96A5-C53C591C0393}"/>
              </a:ext>
            </a:extLst>
          </p:cNvPr>
          <p:cNvSpPr txBox="1"/>
          <p:nvPr/>
        </p:nvSpPr>
        <p:spPr>
          <a:xfrm>
            <a:off x="3200400" y="5680140"/>
            <a:ext cx="1862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entury Gothic" panose="020B0502020202020204" pitchFamily="34" charset="0"/>
              </a:rPr>
              <a:t>bristles</a:t>
            </a:r>
          </a:p>
        </p:txBody>
      </p:sp>
    </p:spTree>
    <p:extLst>
      <p:ext uri="{BB962C8B-B14F-4D97-AF65-F5344CB8AC3E}">
        <p14:creationId xmlns:p14="http://schemas.microsoft.com/office/powerpoint/2010/main" val="1853558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47134B9-79E1-4437-BF2F-408A6B996CE6}"/>
              </a:ext>
            </a:extLst>
          </p:cNvPr>
          <p:cNvSpPr txBox="1"/>
          <p:nvPr/>
        </p:nvSpPr>
        <p:spPr>
          <a:xfrm>
            <a:off x="7006046" y="1166842"/>
            <a:ext cx="5185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800" b="1" dirty="0">
              <a:latin typeface="Century Gothic" panose="020B0502020202020204" pitchFamily="34" charset="0"/>
            </a:endParaRPr>
          </a:p>
        </p:txBody>
      </p:sp>
      <p:pic>
        <p:nvPicPr>
          <p:cNvPr id="11268" name="Picture 4" descr="Thank You God - English Prayer For Kids - video dailymotion">
            <a:extLst>
              <a:ext uri="{FF2B5EF4-FFF2-40B4-BE49-F238E27FC236}">
                <a16:creationId xmlns:a16="http://schemas.microsoft.com/office/drawing/2014/main" id="{FD2B357C-57D9-45A4-8BBF-18C824968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24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of man fishing in boat Royalty Free Vector Image">
            <a:extLst>
              <a:ext uri="{FF2B5EF4-FFF2-40B4-BE49-F238E27FC236}">
                <a16:creationId xmlns:a16="http://schemas.microsoft.com/office/drawing/2014/main" id="{CAB1EAD0-85EF-43CD-A313-B635930A83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01"/>
          <a:stretch/>
        </p:blipFill>
        <p:spPr bwMode="auto">
          <a:xfrm>
            <a:off x="444138" y="378822"/>
            <a:ext cx="11090366" cy="602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34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AA271C-7025-42AD-9566-A760EA20F73A}"/>
              </a:ext>
            </a:extLst>
          </p:cNvPr>
          <p:cNvSpPr txBox="1"/>
          <p:nvPr/>
        </p:nvSpPr>
        <p:spPr>
          <a:xfrm>
            <a:off x="156753" y="0"/>
            <a:ext cx="11782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Earthworms are uses as a bait when do the fishing.</a:t>
            </a:r>
          </a:p>
        </p:txBody>
      </p:sp>
      <p:pic>
        <p:nvPicPr>
          <p:cNvPr id="4" name="Picture 2" descr="How to catch Earthworms for fishing - No tools needed!! - YouTube">
            <a:extLst>
              <a:ext uri="{FF2B5EF4-FFF2-40B4-BE49-F238E27FC236}">
                <a16:creationId xmlns:a16="http://schemas.microsoft.com/office/drawing/2014/main" id="{1C4C78D9-6CF0-44AC-8372-64CCBD212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3" y="1323439"/>
            <a:ext cx="5135852" cy="567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Do Fish Really Like Eating Earthworms?">
            <a:extLst>
              <a:ext uri="{FF2B5EF4-FFF2-40B4-BE49-F238E27FC236}">
                <a16:creationId xmlns:a16="http://schemas.microsoft.com/office/drawing/2014/main" id="{6011FF5C-4237-44AF-B812-634D93C86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870" y="1142294"/>
            <a:ext cx="5738314" cy="603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7479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 Role Of Worms In Our Ecosystem - Uncle Jim's Worm Farm">
            <a:extLst>
              <a:ext uri="{FF2B5EF4-FFF2-40B4-BE49-F238E27FC236}">
                <a16:creationId xmlns:a16="http://schemas.microsoft.com/office/drawing/2014/main" id="{B9EEB7B2-42DC-4B4D-91CA-8FCF0532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2" y="352697"/>
            <a:ext cx="6936377" cy="614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CBDFB4-C759-4C1A-8593-D8891918E842}"/>
              </a:ext>
            </a:extLst>
          </p:cNvPr>
          <p:cNvSpPr txBox="1"/>
          <p:nvPr/>
        </p:nvSpPr>
        <p:spPr>
          <a:xfrm>
            <a:off x="7515499" y="453177"/>
            <a:ext cx="46765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Earthworms makes  their homes by eating dirt.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89E4C-A2CD-4BE0-96F9-7E3131C3B045}"/>
              </a:ext>
            </a:extLst>
          </p:cNvPr>
          <p:cNvSpPr txBox="1"/>
          <p:nvPr/>
        </p:nvSpPr>
        <p:spPr>
          <a:xfrm>
            <a:off x="7419704" y="3309588"/>
            <a:ext cx="467650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As they eat the dirt and push some away, they make a holes in the ground.</a:t>
            </a:r>
          </a:p>
        </p:txBody>
      </p:sp>
    </p:spTree>
    <p:extLst>
      <p:ext uri="{BB962C8B-B14F-4D97-AF65-F5344CB8AC3E}">
        <p14:creationId xmlns:p14="http://schemas.microsoft.com/office/powerpoint/2010/main" val="2124232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Eek! Earthworms on the Grinding Rock">
            <a:extLst>
              <a:ext uri="{FF2B5EF4-FFF2-40B4-BE49-F238E27FC236}">
                <a16:creationId xmlns:a16="http://schemas.microsoft.com/office/drawing/2014/main" id="{E95AA3AB-6001-4EC2-A99E-76DA1E6534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12" y="610415"/>
            <a:ext cx="6173833" cy="573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4DB4E0-C0C0-4360-B913-9890FF8CDE5A}"/>
              </a:ext>
            </a:extLst>
          </p:cNvPr>
          <p:cNvSpPr txBox="1"/>
          <p:nvPr/>
        </p:nvSpPr>
        <p:spPr>
          <a:xfrm>
            <a:off x="7215053" y="1628834"/>
            <a:ext cx="4676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atin typeface="Century Gothic" panose="020B0502020202020204" pitchFamily="34" charset="0"/>
              </a:rPr>
              <a:t>Earthworm’s hole is called </a:t>
            </a:r>
            <a:r>
              <a:rPr lang="en-US" sz="6000" b="1" u="sng" dirty="0">
                <a:solidFill>
                  <a:srgbClr val="FF0000"/>
                </a:solidFill>
                <a:latin typeface="Century Gothic" panose="020B0502020202020204" pitchFamily="34" charset="0"/>
              </a:rPr>
              <a:t>burrow</a:t>
            </a:r>
            <a:r>
              <a:rPr lang="en-US" sz="6000" b="1" dirty="0">
                <a:latin typeface="Century Gothic" panose="020B0502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5858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Ground Cutaway With Earthworms And Vegetable. Earthworms In Garden..  Royalty Free Cliparts, Vectors, And Stock Illustration. Image 139509104.">
            <a:extLst>
              <a:ext uri="{FF2B5EF4-FFF2-40B4-BE49-F238E27FC236}">
                <a16:creationId xmlns:a16="http://schemas.microsoft.com/office/drawing/2014/main" id="{716CBFA7-4697-4726-81FC-443B9C571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" y="91440"/>
            <a:ext cx="75431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5FE1C5E-EBC7-4AAD-B48B-8FFCE8C41178}"/>
              </a:ext>
            </a:extLst>
          </p:cNvPr>
          <p:cNvSpPr txBox="1"/>
          <p:nvPr/>
        </p:nvSpPr>
        <p:spPr>
          <a:xfrm>
            <a:off x="8004674" y="1284845"/>
            <a:ext cx="394498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</a:rPr>
              <a:t>The earthworm is a farmer’s friend but the earthworms doesn’t know that.</a:t>
            </a:r>
          </a:p>
        </p:txBody>
      </p:sp>
    </p:spTree>
    <p:extLst>
      <p:ext uri="{BB962C8B-B14F-4D97-AF65-F5344CB8AC3E}">
        <p14:creationId xmlns:p14="http://schemas.microsoft.com/office/powerpoint/2010/main" val="374846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un facts about the earthworm! | Watsonville Worm Castings">
            <a:extLst>
              <a:ext uri="{FF2B5EF4-FFF2-40B4-BE49-F238E27FC236}">
                <a16:creationId xmlns:a16="http://schemas.microsoft.com/office/drawing/2014/main" id="{037577E8-F67F-42F0-B60D-8A79E3962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26" y="274321"/>
            <a:ext cx="11286308" cy="610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75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BF83CDE-0E2E-4194-9D85-7C33BADB23ED}"/>
              </a:ext>
            </a:extLst>
          </p:cNvPr>
          <p:cNvSpPr txBox="1"/>
          <p:nvPr/>
        </p:nvSpPr>
        <p:spPr>
          <a:xfrm>
            <a:off x="8004674" y="1284845"/>
            <a:ext cx="39449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entury Gothic" panose="020B0502020202020204" pitchFamily="34" charset="0"/>
              </a:rPr>
              <a:t>The earthworm helps the farmers by letting the water and air into the ground.</a:t>
            </a:r>
          </a:p>
        </p:txBody>
      </p:sp>
      <p:pic>
        <p:nvPicPr>
          <p:cNvPr id="5" name="Picture 2" descr="Eek! Earthworms on the Grinding Rock">
            <a:extLst>
              <a:ext uri="{FF2B5EF4-FFF2-40B4-BE49-F238E27FC236}">
                <a16:creationId xmlns:a16="http://schemas.microsoft.com/office/drawing/2014/main" id="{642D584A-DCC6-4261-9722-075C6D01B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44" y="326571"/>
            <a:ext cx="7530056" cy="620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61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op 30 Earthworm GIFs | Find the best GIF on Gfycat">
            <a:extLst>
              <a:ext uri="{FF2B5EF4-FFF2-40B4-BE49-F238E27FC236}">
                <a16:creationId xmlns:a16="http://schemas.microsoft.com/office/drawing/2014/main" id="{9E0348C9-F0FD-4DBD-9BBD-C1603B1B4A5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99" y="1745829"/>
            <a:ext cx="11233103" cy="505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8DDF14-3F6A-4A84-A8D8-35722DA69714}"/>
              </a:ext>
            </a:extLst>
          </p:cNvPr>
          <p:cNvSpPr txBox="1"/>
          <p:nvPr/>
        </p:nvSpPr>
        <p:spPr>
          <a:xfrm>
            <a:off x="169816" y="176169"/>
            <a:ext cx="120221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Earthworm has no eyes or ears and they don’t need it</a:t>
            </a:r>
          </a:p>
        </p:txBody>
      </p:sp>
    </p:spTree>
    <p:extLst>
      <p:ext uri="{BB962C8B-B14F-4D97-AF65-F5344CB8AC3E}">
        <p14:creationId xmlns:p14="http://schemas.microsoft.com/office/powerpoint/2010/main" val="3744164605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160</Words>
  <Application>Microsoft Office PowerPoint</Application>
  <PresentationFormat>Widescreen</PresentationFormat>
  <Paragraphs>14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The Hand Bold</vt:lpstr>
      <vt:lpstr>The Serif Hand Black</vt:lpstr>
      <vt:lpstr>SketchyVTI</vt:lpstr>
      <vt:lpstr>EARTHWORMS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EARTHWORMS</dc:title>
  <dc:creator>Claudine Colinayo</dc:creator>
  <cp:lastModifiedBy>melanie lacwayan</cp:lastModifiedBy>
  <cp:revision>9</cp:revision>
  <dcterms:created xsi:type="dcterms:W3CDTF">2020-11-09T14:31:48Z</dcterms:created>
  <dcterms:modified xsi:type="dcterms:W3CDTF">2020-11-16T13:55:41Z</dcterms:modified>
</cp:coreProperties>
</file>