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411" r:id="rId2"/>
    <p:sldId id="412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0" r:id="rId11"/>
  </p:sldIdLst>
  <p:sldSz cx="9144000" cy="6858000" type="screen4x3"/>
  <p:notesSz cx="7315200" cy="96012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889"/>
    <a:srgbClr val="DA521F"/>
    <a:srgbClr val="DA5292"/>
    <a:srgbClr val="DA521E"/>
    <a:srgbClr val="000066"/>
    <a:srgbClr val="F0F5FA"/>
    <a:srgbClr val="FFFF99"/>
    <a:srgbClr val="FFFFCC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64" autoAdjust="0"/>
  </p:normalViewPr>
  <p:slideViewPr>
    <p:cSldViewPr showGuides="1">
      <p:cViewPr>
        <p:scale>
          <a:sx n="100" d="100"/>
          <a:sy n="100" d="100"/>
        </p:scale>
        <p:origin x="-1400" y="-52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C3935F-67CA-F34E-9A0A-DCD76020C238}" type="datetime1">
              <a:rPr lang="en-US"/>
              <a:pPr>
                <a:defRPr/>
              </a:pPr>
              <a:t>4/2/19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28CD6F-B1CE-3C4F-8EEE-FB3C4B8FA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7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B2B65F4A-A3BA-C243-BB33-127DDD3D77E4}" type="datetime1">
              <a:rPr lang="en-US"/>
              <a:pPr>
                <a:defRPr/>
              </a:pPr>
              <a:t>4/2/19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3467785B-843D-0C44-B431-A9906C1E8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1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8C702B2-AE6F-864B-9570-AB74D3C0CFEF}" type="slidenum">
              <a:rPr lang="en-US" sz="1300">
                <a:latin typeface="Calibri" charset="0"/>
              </a:rPr>
              <a:pPr eaLnBrk="1" hangingPunct="1"/>
              <a:t>1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470025"/>
          </a:xfrm>
        </p:spPr>
        <p:txBody>
          <a:bodyPr/>
          <a:lstStyle>
            <a:lvl1pPr algn="ctr">
              <a:defRPr baseline="0">
                <a:solidFill>
                  <a:schemeClr val="tx2">
                    <a:lumMod val="75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86200"/>
            <a:ext cx="60960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lumMod val="75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4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371600"/>
            <a:ext cx="3429000" cy="495300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371600"/>
            <a:ext cx="3429000" cy="495300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emf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3500" y="1279525"/>
            <a:ext cx="69342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981200" y="0"/>
            <a:ext cx="693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" y="6601264"/>
            <a:ext cx="2124199" cy="215444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©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2019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The Emily Post Institute, Inc.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0" y="6588108"/>
            <a:ext cx="3429000" cy="246221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fld id="{11A53A41-27D0-A749-A4C9-B4DB8C333EDA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Verdana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609600"/>
            <a:ext cx="8305800" cy="0"/>
          </a:xfrm>
          <a:prstGeom prst="line">
            <a:avLst/>
          </a:prstGeom>
          <a:ln w="38100">
            <a:solidFill>
              <a:srgbClr val="14888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609600"/>
            <a:ext cx="304800" cy="0"/>
          </a:xfrm>
          <a:prstGeom prst="line">
            <a:avLst/>
          </a:prstGeom>
          <a:ln w="38100">
            <a:solidFill>
              <a:srgbClr val="14888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 descr="EP Master Logo  20 136 137 smoothed by plp.ai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553200"/>
            <a:ext cx="609600" cy="242170"/>
          </a:xfrm>
          <a:prstGeom prst="rect">
            <a:avLst/>
          </a:prstGeom>
        </p:spPr>
      </p:pic>
      <p:pic>
        <p:nvPicPr>
          <p:cNvPr id="6" name="Picture 5" descr="Lifestyle icon revise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381000" cy="381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kern="1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5pPr>
      <a:lvl6pPr marL="4572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514350" indent="-514350" algn="l" rtl="0" eaLnBrk="0" fontAlgn="base" hangingPunct="0">
        <a:spcBef>
          <a:spcPct val="20000"/>
        </a:spcBef>
        <a:spcAft>
          <a:spcPct val="0"/>
        </a:spcAft>
        <a:buClrTx/>
        <a:buFont typeface="+mj-lt"/>
        <a:buAutoNum type="arabicPeriod"/>
        <a:defRPr sz="2800" kern="1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Tx/>
        <a:buFont typeface="+mj-lt"/>
        <a:buAutoNum type="arabicPeriod"/>
        <a:defRPr sz="24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lrTx/>
        <a:buFont typeface="+mj-lt"/>
        <a:buAutoNum type="arabicPeriod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3pPr>
      <a:lvl4pPr marL="1828800" indent="-457200" algn="l" rtl="0" eaLnBrk="0" fontAlgn="base" hangingPunct="0">
        <a:spcBef>
          <a:spcPct val="20000"/>
        </a:spcBef>
        <a:spcAft>
          <a:spcPct val="0"/>
        </a:spcAft>
        <a:buClrTx/>
        <a:buFont typeface="+mj-lt"/>
        <a:buAutoNum type="arabicPeriod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4pPr>
      <a:lvl5pPr marL="2286000" indent="-457200" algn="l" rtl="0" eaLnBrk="0" fontAlgn="base" hangingPunct="0">
        <a:spcBef>
          <a:spcPct val="20000"/>
        </a:spcBef>
        <a:spcAft>
          <a:spcPct val="0"/>
        </a:spcAft>
        <a:buClrTx/>
        <a:buFont typeface="+mj-lt"/>
        <a:buAutoNum type="arabicPeriod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14400" y="2743200"/>
            <a:ext cx="74676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Toddler Through </a:t>
            </a:r>
            <a:r>
              <a:rPr lang="en-US" sz="44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Pre-Reader</a:t>
            </a:r>
            <a:br>
              <a:rPr lang="en-US" sz="44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</a:br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</a:br>
            <a:r>
              <a:rPr lang="en-US" sz="44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Program</a:t>
            </a:r>
            <a:endParaRPr lang="en-US" sz="4400" dirty="0">
              <a:solidFill>
                <a:srgbClr val="000000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9" name="TextBox 9"/>
          <p:cNvSpPr txBox="1">
            <a:spLocks noChangeArrowheads="1"/>
          </p:cNvSpPr>
          <p:nvPr/>
        </p:nvSpPr>
        <p:spPr bwMode="auto">
          <a:xfrm>
            <a:off x="3469610" y="0"/>
            <a:ext cx="55219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3600" dirty="0">
                <a:solidFill>
                  <a:srgbClr val="000000"/>
                </a:solidFill>
                <a:latin typeface="Adobe Caslon Pro" charset="0"/>
              </a:rPr>
              <a:t>The Gift of Good Manners</a:t>
            </a:r>
          </a:p>
        </p:txBody>
      </p:sp>
    </p:spTree>
    <p:extLst>
      <p:ext uri="{BB962C8B-B14F-4D97-AF65-F5344CB8AC3E}">
        <p14:creationId xmlns:p14="http://schemas.microsoft.com/office/powerpoint/2010/main" val="3208763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76200"/>
            <a:ext cx="69342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Early Table Manners</a:t>
            </a:r>
          </a:p>
        </p:txBody>
      </p:sp>
      <p:sp>
        <p:nvSpPr>
          <p:cNvPr id="169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924800" cy="3124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6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Wash up before coming to the table.</a:t>
            </a:r>
            <a:endParaRPr lang="en-US" sz="3600" dirty="0" smtClean="0">
              <a:solidFill>
                <a:srgbClr val="000000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36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Napkins </a:t>
            </a:r>
            <a:r>
              <a:rPr lang="en-US" sz="36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in laps.</a:t>
            </a:r>
            <a:endParaRPr lang="en-US" sz="3600" dirty="0" smtClean="0">
              <a:solidFill>
                <a:srgbClr val="000000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36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Finger </a:t>
            </a:r>
            <a:r>
              <a:rPr lang="en-US" sz="36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foods.</a:t>
            </a:r>
            <a:endParaRPr lang="en-US" sz="3600" dirty="0" smtClean="0">
              <a:solidFill>
                <a:srgbClr val="000000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36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Using </a:t>
            </a:r>
            <a:r>
              <a:rPr lang="en-US" sz="36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utensils.</a:t>
            </a:r>
          </a:p>
          <a:p>
            <a:pPr>
              <a:buFont typeface="Wingdings" charset="0"/>
              <a:buNone/>
            </a:pPr>
            <a:endParaRPr lang="en-US" sz="3600" dirty="0">
              <a:solidFill>
                <a:srgbClr val="376092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32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0"/>
            <a:ext cx="69342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Magic Words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828800"/>
            <a:ext cx="5791200" cy="2590800"/>
          </a:xfrm>
        </p:spPr>
        <p:txBody>
          <a:bodyPr/>
          <a:lstStyle/>
          <a:p>
            <a:pPr algn="ctr">
              <a:buFont typeface="Wingdings" charset="0"/>
              <a:buNone/>
            </a:pPr>
            <a:r>
              <a:rPr lang="en-US" sz="4000" b="1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EMILY</a:t>
            </a:r>
            <a:r>
              <a:rPr lang="ja-JP" altLang="en-US" sz="4000" b="1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4000" b="1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S</a:t>
            </a:r>
            <a:endParaRPr lang="en-US" altLang="ja-JP" sz="4000" b="1" dirty="0">
              <a:solidFill>
                <a:srgbClr val="148889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4000" b="1" dirty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MAGIC WORDS</a:t>
            </a:r>
          </a:p>
          <a:p>
            <a:pPr algn="ctr"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by</a:t>
            </a:r>
          </a:p>
          <a:p>
            <a:pPr algn="ctr"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Cindy Post </a:t>
            </a:r>
            <a:r>
              <a:rPr lang="en-US" dirty="0" err="1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Senning</a:t>
            </a:r>
            <a:r>
              <a:rPr lang="en-US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Ed.D</a:t>
            </a:r>
            <a:r>
              <a:rPr lang="en-US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.</a:t>
            </a:r>
          </a:p>
          <a:p>
            <a:pPr algn="ctr"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Peggy Post</a:t>
            </a:r>
          </a:p>
        </p:txBody>
      </p:sp>
      <p:pic>
        <p:nvPicPr>
          <p:cNvPr id="11268" name="Picture 4" descr="S:\Images\Book Covers\Emily's Magic Words\Magic Words small for Word do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21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69342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Magic Words</a:t>
            </a:r>
            <a:b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</a:br>
            <a:endParaRPr lang="en-US" sz="3600" dirty="0"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620000" cy="44196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solidFill>
                <a:srgbClr val="376092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3600" dirty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American Sign Language</a:t>
            </a:r>
          </a:p>
          <a:p>
            <a:pPr algn="ctr">
              <a:buFont typeface="Wingdings" charset="0"/>
              <a:buNone/>
            </a:pPr>
            <a:endParaRPr lang="en-US" sz="3600" dirty="0">
              <a:solidFill>
                <a:srgbClr val="148889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Please</a:t>
            </a:r>
          </a:p>
          <a:p>
            <a:pPr algn="ctr">
              <a:buFont typeface="Wingdings" charset="0"/>
              <a:buNone/>
            </a:pPr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Thank you</a:t>
            </a:r>
          </a:p>
          <a:p>
            <a:pPr algn="ctr">
              <a:buFont typeface="Wingdings" charset="0"/>
              <a:buNone/>
            </a:pPr>
            <a:r>
              <a:rPr lang="en-US" sz="44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You’</a:t>
            </a:r>
            <a:r>
              <a:rPr lang="en-US" altLang="ja-JP" sz="44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re </a:t>
            </a:r>
            <a:r>
              <a:rPr lang="en-US" altLang="ja-JP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welcome</a:t>
            </a:r>
            <a:endParaRPr lang="en-US" sz="4400" dirty="0">
              <a:solidFill>
                <a:srgbClr val="000000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88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69342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Magic Words</a:t>
            </a:r>
            <a:b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</a:br>
            <a:endParaRPr lang="en-US" sz="3600" dirty="0"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620000" cy="44196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solidFill>
                <a:srgbClr val="376092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3600" dirty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American Sign Language</a:t>
            </a:r>
          </a:p>
          <a:p>
            <a:pPr algn="ctr">
              <a:buFont typeface="Wingdings" charset="0"/>
              <a:buNone/>
            </a:pPr>
            <a:endParaRPr lang="en-US" sz="3600" dirty="0">
              <a:solidFill>
                <a:srgbClr val="4C66D8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Hello</a:t>
            </a:r>
          </a:p>
          <a:p>
            <a:pPr algn="ctr">
              <a:buFont typeface="Wingdings" charset="0"/>
              <a:buNone/>
            </a:pPr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Good-bye</a:t>
            </a:r>
          </a:p>
        </p:txBody>
      </p:sp>
    </p:spTree>
    <p:extLst>
      <p:ext uri="{BB962C8B-B14F-4D97-AF65-F5344CB8AC3E}">
        <p14:creationId xmlns:p14="http://schemas.microsoft.com/office/powerpoint/2010/main" val="3381943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69342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Magic Words</a:t>
            </a:r>
            <a:b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</a:br>
            <a:endParaRPr lang="en-US" sz="3600" dirty="0"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620000" cy="44196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solidFill>
                <a:srgbClr val="376092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3600" dirty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American Sign Language</a:t>
            </a:r>
          </a:p>
          <a:p>
            <a:pPr algn="ctr">
              <a:buFont typeface="Wingdings" charset="0"/>
              <a:buNone/>
            </a:pPr>
            <a:endParaRPr lang="en-US" sz="3600" dirty="0">
              <a:solidFill>
                <a:srgbClr val="4C66D8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Excuse Me</a:t>
            </a:r>
          </a:p>
          <a:p>
            <a:pPr algn="ctr">
              <a:buFont typeface="Wingdings" charset="0"/>
              <a:buNone/>
            </a:pPr>
            <a:r>
              <a:rPr lang="en-US" sz="44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I’</a:t>
            </a:r>
            <a:r>
              <a:rPr lang="en-US" altLang="ja-JP" sz="4400" dirty="0" smtClean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m </a:t>
            </a:r>
            <a:r>
              <a:rPr lang="en-US" altLang="ja-JP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Sorry</a:t>
            </a:r>
            <a:endParaRPr lang="en-US" sz="4400" dirty="0">
              <a:solidFill>
                <a:srgbClr val="000000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87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69342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Magic Words</a:t>
            </a:r>
            <a:b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</a:br>
            <a:endParaRPr lang="en-US" sz="3600" dirty="0"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620000" cy="44196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solidFill>
                <a:srgbClr val="376092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3600" dirty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American Sign Language</a:t>
            </a:r>
          </a:p>
          <a:p>
            <a:pPr algn="ctr">
              <a:buFont typeface="Wingdings" charset="0"/>
              <a:buNone/>
            </a:pPr>
            <a:endParaRPr lang="en-US" sz="3600" dirty="0">
              <a:solidFill>
                <a:srgbClr val="4C66D8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4400" dirty="0">
                <a:solidFill>
                  <a:srgbClr val="000000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I love you.</a:t>
            </a:r>
          </a:p>
        </p:txBody>
      </p:sp>
    </p:spTree>
    <p:extLst>
      <p:ext uri="{BB962C8B-B14F-4D97-AF65-F5344CB8AC3E}">
        <p14:creationId xmlns:p14="http://schemas.microsoft.com/office/powerpoint/2010/main" val="2432005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69342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Early Greetings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620000" cy="45720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 smtClean="0">
              <a:solidFill>
                <a:srgbClr val="376092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en-US" sz="3600" dirty="0" smtClean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    For </a:t>
            </a:r>
            <a:r>
              <a:rPr lang="en-US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toddlers (3 years old)</a:t>
            </a:r>
            <a:r>
              <a:rPr lang="en-US" sz="3600" dirty="0" smtClean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3">
              <a:buFont typeface="Arial"/>
              <a:buChar char="•"/>
            </a:pPr>
            <a:r>
              <a:rPr lang="en-US" sz="3200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Say</a:t>
            </a:r>
            <a:r>
              <a:rPr 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, </a:t>
            </a:r>
            <a:r>
              <a:rPr lang="ja-JP" alt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“</a:t>
            </a:r>
            <a:r>
              <a:rPr lang="en-US" altLang="ja-JP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Hello</a:t>
            </a:r>
            <a:r>
              <a:rPr lang="ja-JP" alt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”</a:t>
            </a:r>
            <a:r>
              <a:rPr lang="en-US" altLang="ja-JP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 clearly.</a:t>
            </a:r>
            <a:endParaRPr lang="en-US" altLang="ja-JP" sz="3200" dirty="0" smtClean="0">
              <a:solidFill>
                <a:srgbClr val="148889"/>
              </a:solidFill>
              <a:latin typeface="Adobe Caslon Pro" charset="0"/>
              <a:ea typeface="ＭＳ Ｐゴシック" charset="0"/>
            </a:endParaRPr>
          </a:p>
          <a:p>
            <a:pPr lvl="3">
              <a:buFont typeface="Arial"/>
              <a:buChar char="•"/>
            </a:pPr>
            <a:r>
              <a:rPr lang="en-US" sz="3200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Look </a:t>
            </a:r>
            <a:r>
              <a:rPr 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up and smile.</a:t>
            </a:r>
          </a:p>
        </p:txBody>
      </p:sp>
    </p:spTree>
    <p:extLst>
      <p:ext uri="{BB962C8B-B14F-4D97-AF65-F5344CB8AC3E}">
        <p14:creationId xmlns:p14="http://schemas.microsoft.com/office/powerpoint/2010/main" val="1541412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69342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Early Greetings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3886200"/>
          </a:xfrm>
        </p:spPr>
        <p:txBody>
          <a:bodyPr/>
          <a:lstStyle/>
          <a:p>
            <a:pPr algn="ctr">
              <a:buFont typeface="Wingdings" charset="0"/>
              <a:buNone/>
            </a:pPr>
            <a:endParaRPr lang="en-US" dirty="0">
              <a:solidFill>
                <a:srgbClr val="376092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Adobe Caslon Pro" charset="0"/>
                <a:ea typeface="ＭＳ Ｐゴシック" charset="0"/>
              </a:rPr>
              <a:t>	For pre-</a:t>
            </a:r>
            <a:r>
              <a:rPr lang="en-US" sz="3600" dirty="0" err="1">
                <a:solidFill>
                  <a:srgbClr val="000000"/>
                </a:solidFill>
                <a:latin typeface="Adobe Caslon Pro" charset="0"/>
                <a:ea typeface="ＭＳ Ｐゴシック" charset="0"/>
              </a:rPr>
              <a:t>schoolers</a:t>
            </a:r>
            <a:r>
              <a:rPr lang="en-US" sz="3600" dirty="0">
                <a:solidFill>
                  <a:srgbClr val="000000"/>
                </a:solidFill>
                <a:latin typeface="Adobe Caslon Pro" charset="0"/>
                <a:ea typeface="ＭＳ Ｐゴシック" charset="0"/>
              </a:rPr>
              <a:t> (4 years old)</a:t>
            </a:r>
            <a:endParaRPr lang="en-US" sz="3600" dirty="0" smtClean="0">
              <a:solidFill>
                <a:srgbClr val="000000"/>
              </a:solidFill>
              <a:latin typeface="Adobe Caslon Pro" charset="0"/>
              <a:ea typeface="ＭＳ Ｐゴシック" charset="0"/>
            </a:endParaRPr>
          </a:p>
          <a:p>
            <a:pPr lvl="2">
              <a:buFont typeface="Arial"/>
              <a:buChar char="•"/>
            </a:pPr>
            <a:r>
              <a:rPr lang="en-US" sz="3200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Say</a:t>
            </a:r>
            <a:r>
              <a:rPr 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, </a:t>
            </a:r>
            <a:r>
              <a:rPr lang="ja-JP" alt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“</a:t>
            </a:r>
            <a:r>
              <a:rPr lang="en-US" altLang="ja-JP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Hello</a:t>
            </a:r>
            <a:r>
              <a:rPr lang="ja-JP" alt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”</a:t>
            </a:r>
            <a:r>
              <a:rPr lang="en-US" altLang="ja-JP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 clearly.</a:t>
            </a:r>
            <a:endParaRPr lang="en-US" altLang="ja-JP" sz="3200" dirty="0" smtClean="0">
              <a:solidFill>
                <a:srgbClr val="148889"/>
              </a:solidFill>
              <a:latin typeface="Adobe Caslon Pro" charset="0"/>
              <a:ea typeface="ＭＳ Ｐゴシック" charset="0"/>
            </a:endParaRPr>
          </a:p>
          <a:p>
            <a:pPr lvl="2">
              <a:buFont typeface="Arial"/>
              <a:buChar char="•"/>
            </a:pPr>
            <a:r>
              <a:rPr lang="en-US" sz="3200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Look </a:t>
            </a:r>
            <a:r>
              <a:rPr 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up and smile.</a:t>
            </a:r>
            <a:endParaRPr lang="en-US" sz="3200" dirty="0" smtClean="0">
              <a:solidFill>
                <a:srgbClr val="148889"/>
              </a:solidFill>
              <a:latin typeface="Adobe Caslon Pro" charset="0"/>
              <a:ea typeface="ＭＳ Ｐゴシック" charset="0"/>
            </a:endParaRPr>
          </a:p>
          <a:p>
            <a:pPr lvl="2">
              <a:buFont typeface="Arial"/>
              <a:buChar char="•"/>
            </a:pPr>
            <a:r>
              <a:rPr lang="en-US" sz="3200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Hold </a:t>
            </a:r>
            <a:r>
              <a:rPr 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hands or…</a:t>
            </a:r>
            <a:endParaRPr lang="en-US" sz="3200" dirty="0" smtClean="0">
              <a:solidFill>
                <a:srgbClr val="148889"/>
              </a:solidFill>
              <a:latin typeface="Adobe Caslon Pro" charset="0"/>
              <a:ea typeface="ＭＳ Ｐゴシック" charset="0"/>
            </a:endParaRPr>
          </a:p>
          <a:p>
            <a:pPr lvl="2">
              <a:buFont typeface="Arial"/>
              <a:buChar char="•"/>
            </a:pPr>
            <a:r>
              <a:rPr lang="en-US" sz="3200" dirty="0" smtClean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Do </a:t>
            </a:r>
            <a:r>
              <a:rPr lang="en-US" sz="3200" dirty="0">
                <a:solidFill>
                  <a:srgbClr val="148889"/>
                </a:solidFill>
                <a:latin typeface="Adobe Caslon Pro" charset="0"/>
                <a:ea typeface="ＭＳ Ｐゴシック" charset="0"/>
              </a:rPr>
              <a:t>a simple handshake.</a:t>
            </a:r>
          </a:p>
          <a:p>
            <a:pPr>
              <a:buFont typeface="Arial"/>
              <a:buChar char="•"/>
            </a:pPr>
            <a:endParaRPr lang="en-US" dirty="0">
              <a:solidFill>
                <a:srgbClr val="148889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04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0"/>
            <a:ext cx="69342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3600" dirty="0">
                <a:latin typeface="Adobe Caslon Pro" charset="0"/>
                <a:ea typeface="ＭＳ Ｐゴシック" charset="0"/>
                <a:cs typeface="ＭＳ Ｐゴシック" charset="0"/>
              </a:rPr>
              <a:t>Early Greetings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924800" cy="3124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600" dirty="0">
                <a:solidFill>
                  <a:srgbClr val="148889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For kindergarteners (5 years old)</a:t>
            </a:r>
            <a:endParaRPr lang="en-US" sz="3600" dirty="0" smtClean="0">
              <a:solidFill>
                <a:srgbClr val="148889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Say</a:t>
            </a:r>
            <a:r>
              <a:rPr lang="en-US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Hello</a:t>
            </a:r>
            <a:r>
              <a:rPr lang="ja-JP" altLang="en-US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 clearly.</a:t>
            </a:r>
            <a:endParaRPr lang="en-US" altLang="ja-JP" sz="3600" dirty="0" smtClean="0">
              <a:solidFill>
                <a:schemeClr val="tx1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Look </a:t>
            </a:r>
            <a:r>
              <a:rPr lang="en-US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up and smile.</a:t>
            </a:r>
            <a:endParaRPr lang="en-US" sz="3600" dirty="0" smtClean="0">
              <a:solidFill>
                <a:schemeClr val="tx1"/>
              </a:solidFill>
              <a:latin typeface="Adobe Caslon Pro" charset="0"/>
              <a:ea typeface="ＭＳ Ｐゴシック" charset="0"/>
              <a:cs typeface="ＭＳ Ｐゴシック" charset="0"/>
            </a:endParaRPr>
          </a:p>
          <a:p>
            <a:pPr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Give </a:t>
            </a:r>
            <a:r>
              <a:rPr lang="en-US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a basic </a:t>
            </a:r>
            <a:r>
              <a:rPr lang="en-US" sz="3600" dirty="0" smtClean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handshake</a:t>
            </a:r>
            <a:r>
              <a:rPr lang="en-US" sz="3600" dirty="0">
                <a:solidFill>
                  <a:schemeClr val="tx1"/>
                </a:solidFill>
                <a:latin typeface="Adobe Caslon Pro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1176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13824</TotalTime>
  <Words>134</Words>
  <Application>Microsoft Macintosh PowerPoint</Application>
  <PresentationFormat>On-screen Show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Presentation1</vt:lpstr>
      <vt:lpstr>Toddler Through Pre-Reader  Program</vt:lpstr>
      <vt:lpstr>Magic Words</vt:lpstr>
      <vt:lpstr>Magic Words </vt:lpstr>
      <vt:lpstr>Magic Words </vt:lpstr>
      <vt:lpstr>Magic Words </vt:lpstr>
      <vt:lpstr>Magic Words </vt:lpstr>
      <vt:lpstr>Early Greetings</vt:lpstr>
      <vt:lpstr>Early Greetings</vt:lpstr>
      <vt:lpstr>Early Greetings</vt:lpstr>
      <vt:lpstr>Early Table Manners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Post</dc:creator>
  <cp:keywords/>
  <cp:lastModifiedBy>Daniel</cp:lastModifiedBy>
  <cp:revision>499</cp:revision>
  <cp:lastPrinted>2019-04-02T18:25:42Z</cp:lastPrinted>
  <dcterms:created xsi:type="dcterms:W3CDTF">2014-09-12T14:01:26Z</dcterms:created>
  <dcterms:modified xsi:type="dcterms:W3CDTF">2019-04-02T18:25:45Z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Module 07 BY</vt:lpwstr>
  </property>
  <property fmtid="{D5CDD505-2E9C-101B-9397-08002B2CF9AE}" pid="4" name="ArticulateGUID">
    <vt:lpwstr>261E0412-F4E3-4EEB-BAD3-0302C1ED6AA8</vt:lpwstr>
  </property>
  <property fmtid="{D5CDD505-2E9C-101B-9397-08002B2CF9AE}" pid="5" name="ArticulateProjectFull">
    <vt:lpwstr>C:\Leaders Guide Master Oct 2009 plp\Emily Post Business T the T\Module 07 BY revised.ppta</vt:lpwstr>
  </property>
</Properties>
</file>