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35BB9B3C-0EF3-4E4D-895E-68DDA06E5CB9}" type="datetimeFigureOut">
              <a:rPr lang="en-US" smtClean="0"/>
              <a:t>6/26/2017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209BBB3-3C4F-4431-A3BB-BD0CC49EE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25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9B3C-0EF3-4E4D-895E-68DDA06E5CB9}" type="datetimeFigureOut">
              <a:rPr lang="en-US" smtClean="0"/>
              <a:t>6/26/2017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BBB3-3C4F-4431-A3BB-BD0CC49EE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275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5BB9B3C-0EF3-4E4D-895E-68DDA06E5CB9}" type="datetimeFigureOut">
              <a:rPr lang="en-US" smtClean="0"/>
              <a:t>6/26/2017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209BBB3-3C4F-4431-A3BB-BD0CC49EE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915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9B3C-0EF3-4E4D-895E-68DDA06E5CB9}" type="datetimeFigureOut">
              <a:rPr lang="en-US" smtClean="0"/>
              <a:t>6/26/2017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BBB3-3C4F-4431-A3BB-BD0CC49EE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42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5BB9B3C-0EF3-4E4D-895E-68DDA06E5CB9}" type="datetimeFigureOut">
              <a:rPr lang="en-US" smtClean="0"/>
              <a:t>6/26/2017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209BBB3-3C4F-4431-A3BB-BD0CC49EE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51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5BB9B3C-0EF3-4E4D-895E-68DDA06E5CB9}" type="datetimeFigureOut">
              <a:rPr lang="en-US" smtClean="0"/>
              <a:t>6/26/2017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209BBB3-3C4F-4431-A3BB-BD0CC49EE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48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5BB9B3C-0EF3-4E4D-895E-68DDA06E5CB9}" type="datetimeFigureOut">
              <a:rPr lang="en-US" smtClean="0"/>
              <a:t>6/26/2017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209BBB3-3C4F-4431-A3BB-BD0CC49EE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80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9B3C-0EF3-4E4D-895E-68DDA06E5CB9}" type="datetimeFigureOut">
              <a:rPr lang="en-US" smtClean="0"/>
              <a:t>6/26/2017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BBB3-3C4F-4431-A3BB-BD0CC49EE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065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5BB9B3C-0EF3-4E4D-895E-68DDA06E5CB9}" type="datetimeFigureOut">
              <a:rPr lang="en-US" smtClean="0"/>
              <a:t>6/26/2017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209BBB3-3C4F-4431-A3BB-BD0CC49EE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582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9B3C-0EF3-4E4D-895E-68DDA06E5CB9}" type="datetimeFigureOut">
              <a:rPr lang="en-US" smtClean="0"/>
              <a:t>6/26/2017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BBB3-3C4F-4431-A3BB-BD0CC49EE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486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5BB9B3C-0EF3-4E4D-895E-68DDA06E5CB9}" type="datetimeFigureOut">
              <a:rPr lang="en-US" smtClean="0"/>
              <a:t>6/26/2017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B209BBB3-3C4F-4431-A3BB-BD0CC49EE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77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B9B3C-0EF3-4E4D-895E-68DDA06E5CB9}" type="datetimeFigureOut">
              <a:rPr lang="en-US" smtClean="0"/>
              <a:t>6/26/2017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9BBB3-3C4F-4431-A3BB-BD0CC49EE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56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08963-032E-46C2-A4AE-F6102D5155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Computing Risk Assessment</a:t>
            </a:r>
          </a:p>
        </p:txBody>
      </p:sp>
    </p:spTree>
    <p:extLst>
      <p:ext uri="{BB962C8B-B14F-4D97-AF65-F5344CB8AC3E}">
        <p14:creationId xmlns:p14="http://schemas.microsoft.com/office/powerpoint/2010/main" val="1076143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8CE02-4DA7-49AA-AEEF-AFA8AAE89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Risk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06B5E-6F31-494B-AD76-3C0C1E1B6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What It is?</a:t>
            </a:r>
          </a:p>
          <a:p>
            <a:pPr lvl="1"/>
            <a:r>
              <a:rPr lang="en-US" sz="2000" dirty="0"/>
              <a:t>When you are tasked to do a RA, you really need to prioritize the more important vulnerabilities. </a:t>
            </a:r>
          </a:p>
          <a:p>
            <a:pPr lvl="1"/>
            <a:r>
              <a:rPr lang="en-US" sz="2000" dirty="0"/>
              <a:t>Some Risks for a company are acceptable, because there is a high probability it will never happen or they can accept that risk.</a:t>
            </a:r>
          </a:p>
          <a:p>
            <a:pPr lvl="1"/>
            <a:r>
              <a:rPr lang="en-US" sz="2000" dirty="0"/>
              <a:t>Other Risks can be devastating to company and they cannot afford for that vulnerability to be exploited.</a:t>
            </a:r>
          </a:p>
          <a:p>
            <a:r>
              <a:rPr lang="en-US" sz="2000" dirty="0"/>
              <a:t>So what do you do?</a:t>
            </a:r>
          </a:p>
          <a:p>
            <a:pPr lvl="1"/>
            <a:r>
              <a:rPr lang="en-US" sz="2000" dirty="0"/>
              <a:t>You perform a Risk Calculation</a:t>
            </a:r>
          </a:p>
        </p:txBody>
      </p:sp>
    </p:spTree>
    <p:extLst>
      <p:ext uri="{BB962C8B-B14F-4D97-AF65-F5344CB8AC3E}">
        <p14:creationId xmlns:p14="http://schemas.microsoft.com/office/powerpoint/2010/main" val="3579666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F265B-F295-4F99-ABD3-164681209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Risk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9093C-5B15-4869-A364-9995690E9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Risk Calculation</a:t>
            </a:r>
          </a:p>
          <a:p>
            <a:pPr lvl="1"/>
            <a:r>
              <a:rPr lang="en-US" sz="2000" dirty="0"/>
              <a:t>ALE-Annual loss expectancy value: monetary value of loss annually</a:t>
            </a:r>
          </a:p>
          <a:p>
            <a:pPr lvl="1"/>
            <a:r>
              <a:rPr lang="en-US" sz="2000" dirty="0"/>
              <a:t>SLE-Single loss expectancy value: monetary value loss at one time</a:t>
            </a:r>
          </a:p>
          <a:p>
            <a:pPr lvl="2"/>
            <a:r>
              <a:rPr lang="en-US" sz="2000" dirty="0"/>
              <a:t>AV-Asset Value</a:t>
            </a:r>
          </a:p>
          <a:p>
            <a:pPr lvl="2"/>
            <a:r>
              <a:rPr lang="en-US" sz="2000" dirty="0"/>
              <a:t>EF-Exposure Factor</a:t>
            </a:r>
          </a:p>
          <a:p>
            <a:pPr lvl="1"/>
            <a:r>
              <a:rPr lang="en-US" sz="2000" dirty="0"/>
              <a:t>ARO-Annualized rate of occurrence: the likelihood of  an event occurring within a year</a:t>
            </a:r>
          </a:p>
          <a:p>
            <a:r>
              <a:rPr lang="en-US" sz="2000" dirty="0"/>
              <a:t>The formula</a:t>
            </a:r>
          </a:p>
          <a:p>
            <a:pPr lvl="1"/>
            <a:r>
              <a:rPr lang="en-US" sz="2000" dirty="0"/>
              <a:t>SLE * ARO = ALE </a:t>
            </a:r>
          </a:p>
        </p:txBody>
      </p:sp>
    </p:spTree>
    <p:extLst>
      <p:ext uri="{BB962C8B-B14F-4D97-AF65-F5344CB8AC3E}">
        <p14:creationId xmlns:p14="http://schemas.microsoft.com/office/powerpoint/2010/main" val="2399423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F265B-F295-4F99-ABD3-164681209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Risk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9093C-5B15-4869-A364-9995690E9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Formula example</a:t>
            </a:r>
          </a:p>
          <a:p>
            <a:pPr lvl="1"/>
            <a:r>
              <a:rPr lang="en-US" sz="2400" dirty="0"/>
              <a:t>SLE * ARO = ALE </a:t>
            </a:r>
          </a:p>
          <a:p>
            <a:r>
              <a:rPr lang="en-US" sz="2400" dirty="0"/>
              <a:t>SLE which deals with the AV and the EF is $1000</a:t>
            </a:r>
          </a:p>
          <a:p>
            <a:r>
              <a:rPr lang="en-US" sz="2400" dirty="0"/>
              <a:t>ARO which deals with the likelihood is 7</a:t>
            </a:r>
          </a:p>
          <a:p>
            <a:r>
              <a:rPr lang="en-US" sz="2400" dirty="0"/>
              <a:t>Then the ALE will be $7000</a:t>
            </a:r>
          </a:p>
          <a:p>
            <a:pPr lvl="1"/>
            <a:r>
              <a:rPr lang="en-US" sz="2400" dirty="0"/>
              <a:t>1000 * 7 = 7000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6209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A3EB6-93F7-471C-8F4C-D42805037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Risk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D57F8-88B0-4A9C-90ED-2758FE4BA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A Risk assessment can fall under two main categories</a:t>
            </a:r>
          </a:p>
          <a:p>
            <a:pPr lvl="1"/>
            <a:r>
              <a:rPr lang="en-US" sz="2000" dirty="0"/>
              <a:t>Qualitative </a:t>
            </a:r>
          </a:p>
          <a:p>
            <a:pPr lvl="2"/>
            <a:r>
              <a:rPr lang="en-US" sz="2000" dirty="0"/>
              <a:t>Opinion based and subjective</a:t>
            </a:r>
          </a:p>
          <a:p>
            <a:pPr lvl="1"/>
            <a:r>
              <a:rPr lang="en-US" sz="2000" dirty="0"/>
              <a:t>Quantitative</a:t>
            </a:r>
          </a:p>
          <a:p>
            <a:pPr lvl="2"/>
            <a:r>
              <a:rPr lang="en-US" sz="2000" dirty="0"/>
              <a:t>Cost based and objective</a:t>
            </a:r>
          </a:p>
          <a:p>
            <a:r>
              <a:rPr lang="en-US" sz="2000" dirty="0"/>
              <a:t>Basically one is going to cost the company money due to the loss of an asset or overtime of employees to get the company up and running again.</a:t>
            </a:r>
          </a:p>
          <a:p>
            <a:r>
              <a:rPr lang="en-US" sz="2000" dirty="0"/>
              <a:t>The other one is more of an emotional pain, because it does not prevent the company from performing and no overtime is needed.</a:t>
            </a:r>
          </a:p>
        </p:txBody>
      </p:sp>
    </p:spTree>
    <p:extLst>
      <p:ext uri="{BB962C8B-B14F-4D97-AF65-F5344CB8AC3E}">
        <p14:creationId xmlns:p14="http://schemas.microsoft.com/office/powerpoint/2010/main" val="10192473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53</TotalTime>
  <Words>252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 Light</vt:lpstr>
      <vt:lpstr>Rockwell</vt:lpstr>
      <vt:lpstr>Wingdings</vt:lpstr>
      <vt:lpstr>Atlas</vt:lpstr>
      <vt:lpstr>Computing Risk Assessment</vt:lpstr>
      <vt:lpstr>Computing Risk Assessment</vt:lpstr>
      <vt:lpstr>Computing Risk Assessment</vt:lpstr>
      <vt:lpstr>Computing Risk Assessment</vt:lpstr>
      <vt:lpstr>Computing Risk 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 Risk Assessment</dc:title>
  <dc:creator>Jarhead</dc:creator>
  <cp:lastModifiedBy>Jarhead</cp:lastModifiedBy>
  <cp:revision>6</cp:revision>
  <dcterms:created xsi:type="dcterms:W3CDTF">2017-06-09T18:30:21Z</dcterms:created>
  <dcterms:modified xsi:type="dcterms:W3CDTF">2017-06-26T14:31:57Z</dcterms:modified>
</cp:coreProperties>
</file>