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563" r:id="rId3"/>
    <p:sldId id="593" r:id="rId4"/>
    <p:sldId id="581" r:id="rId5"/>
    <p:sldId id="582" r:id="rId6"/>
    <p:sldId id="594" r:id="rId7"/>
    <p:sldId id="595" r:id="rId8"/>
    <p:sldId id="596" r:id="rId9"/>
    <p:sldId id="597" r:id="rId10"/>
  </p:sldIdLst>
  <p:sldSz cx="13004800" cy="9753600"/>
  <p:notesSz cx="6669088" cy="9926638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342900" indent="1143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6858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028700" indent="3429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3716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FFFF99"/>
    <a:srgbClr val="645AEC"/>
    <a:srgbClr val="EA7636"/>
    <a:srgbClr val="F371EA"/>
    <a:srgbClr val="F5EA0B"/>
    <a:srgbClr val="EFEF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1119" autoAdjust="0"/>
  </p:normalViewPr>
  <p:slideViewPr>
    <p:cSldViewPr>
      <p:cViewPr varScale="1">
        <p:scale>
          <a:sx n="42" d="100"/>
          <a:sy n="42" d="100"/>
        </p:scale>
        <p:origin x="-1382" y="-8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44" y="-72"/>
      </p:cViewPr>
      <p:guideLst>
        <p:guide orient="horz" pos="3127"/>
        <p:guide pos="210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5444538" cy="496013"/>
          </a:xfrm>
          <a:prstGeom prst="rect">
            <a:avLst/>
          </a:prstGeom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l" defTabSz="1299860">
              <a:defRPr sz="12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defRPr>
            </a:lvl1pPr>
          </a:lstStyle>
          <a:p>
            <a:pPr>
              <a:defRPr/>
            </a:pPr>
            <a:r>
              <a:rPr lang="en-US"/>
              <a:t>Biblical values of GOD’s Kingdom</a:t>
            </a:r>
          </a:p>
          <a:p>
            <a:pPr>
              <a:defRPr/>
            </a:pPr>
            <a:r>
              <a:rPr lang="en-US"/>
              <a:t>Topic: I am </a:t>
            </a:r>
            <a:r>
              <a:rPr lang="en-US" smtClean="0"/>
              <a:t>a disciple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389541" y="1"/>
            <a:ext cx="2277978" cy="496013"/>
          </a:xfrm>
          <a:prstGeom prst="rect">
            <a:avLst/>
          </a:prstGeom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Sunday </a:t>
            </a:r>
            <a:r>
              <a:rPr lang="en-US" smtClean="0"/>
              <a:t>22</a:t>
            </a:r>
            <a:r>
              <a:rPr lang="en-US" baseline="30000" smtClean="0"/>
              <a:t>nd</a:t>
            </a:r>
            <a:r>
              <a:rPr lang="en-US" smtClean="0"/>
              <a:t> July </a:t>
            </a:r>
            <a:r>
              <a:rPr lang="en-US"/>
              <a:t>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031"/>
            <a:ext cx="2890253" cy="496013"/>
          </a:xfrm>
          <a:prstGeom prst="rect">
            <a:avLst/>
          </a:prstGeom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266" y="9429031"/>
            <a:ext cx="2890253" cy="496013"/>
          </a:xfrm>
          <a:prstGeom prst="rect">
            <a:avLst/>
          </a:prstGeom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487B11-7508-4DDD-8B50-E0CBFF6F7A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888584" y="4716111"/>
            <a:ext cx="4891920" cy="4465711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Chalkboard SE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Chalkboard SE" charset="0"/>
              </a:rPr>
              <a:t>Second level</a:t>
            </a:r>
          </a:p>
          <a:p>
            <a:pPr lvl="2"/>
            <a:r>
              <a:rPr lang="en-US" noProof="0" smtClean="0">
                <a:sym typeface="Chalkboard SE" charset="0"/>
              </a:rPr>
              <a:t>Third level</a:t>
            </a:r>
          </a:p>
          <a:p>
            <a:pPr lvl="3"/>
            <a:r>
              <a:rPr lang="en-US" noProof="0" smtClean="0">
                <a:sym typeface="Chalkboard SE" charset="0"/>
              </a:rPr>
              <a:t>Fourth level</a:t>
            </a:r>
          </a:p>
          <a:p>
            <a:pPr lvl="4"/>
            <a:r>
              <a:rPr lang="en-US" noProof="0" smtClean="0">
                <a:sym typeface="Chalkboard SE" charset="0"/>
              </a:rPr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777266" y="9429031"/>
            <a:ext cx="2890253" cy="496013"/>
          </a:xfrm>
          <a:prstGeom prst="rect">
            <a:avLst/>
          </a:prstGeom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1EECB0-29D6-4A0F-A0ED-87E952091DE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8491538"/>
            <a:ext cx="13004800" cy="12620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8609013"/>
            <a:ext cx="3198813" cy="1014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5975" y="8596313"/>
            <a:ext cx="9648825" cy="1014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59574" y="5743787"/>
            <a:ext cx="9211733" cy="260096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359574" y="8604497"/>
            <a:ext cx="9536853" cy="975360"/>
          </a:xfrm>
        </p:spPr>
        <p:txBody>
          <a:bodyPr anchor="ctr">
            <a:normAutofit/>
          </a:bodyPr>
          <a:lstStyle>
            <a:lvl1pPr marL="0" indent="0" algn="l">
              <a:buNone/>
              <a:defRPr sz="3700">
                <a:solidFill>
                  <a:srgbClr val="FFFFFF"/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7950" y="8631238"/>
            <a:ext cx="2925763" cy="974725"/>
          </a:xfrm>
        </p:spPr>
        <p:txBody>
          <a:bodyPr>
            <a:no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50E11090-0816-415C-982A-6B117636D12F}" type="datetimeFigureOut">
              <a:rPr lang="en-US"/>
              <a:pPr/>
              <a:t>7/29/2012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65450" y="336550"/>
            <a:ext cx="8345488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379200" y="325438"/>
            <a:ext cx="1192213" cy="5413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B1041A-8A0B-4FBB-AD85-994E9FAC9958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0A22E-F9CB-481A-99FE-3AA0E6235665}" type="datetimeFigureOut">
              <a:rPr lang="en-US"/>
              <a:pPr/>
              <a:t>7/29/2012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93000A-0E12-436C-815B-8A574781B8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670925" y="0"/>
            <a:ext cx="454025" cy="97536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6013" y="866775"/>
            <a:ext cx="323850" cy="8886825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36013" y="0"/>
            <a:ext cx="323850" cy="75882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0107" y="866988"/>
            <a:ext cx="2926080" cy="78457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866987"/>
            <a:ext cx="7911253" cy="78457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320213" y="8886825"/>
            <a:ext cx="3143250" cy="519113"/>
          </a:xfrm>
        </p:spPr>
        <p:txBody>
          <a:bodyPr/>
          <a:lstStyle>
            <a:lvl1pPr>
              <a:defRPr/>
            </a:lvl1pPr>
          </a:lstStyle>
          <a:p>
            <a:fld id="{A3A0CB97-CB95-4378-B708-596C9DAB971E}" type="datetimeFigureOut">
              <a:rPr lang="en-US"/>
              <a:pPr/>
              <a:t>7/29/2012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875" y="8886825"/>
            <a:ext cx="7926388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517731" y="205582"/>
            <a:ext cx="758825" cy="3476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BE139D-2230-4040-877C-F1442A0956F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321" y="1981200"/>
            <a:ext cx="11595947" cy="140885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71321" y="2275840"/>
            <a:ext cx="11595947" cy="63940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4566D-FEBD-48C6-9814-29790D5BB166}" type="datetimeFigureOut">
              <a:rPr lang="en-US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5072D9-FCBF-4EE3-BE9E-F8B08271A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2166938"/>
            <a:ext cx="13004800" cy="1625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76475"/>
            <a:ext cx="1843088" cy="14081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1038" y="2276475"/>
            <a:ext cx="11053762" cy="14081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3901441"/>
            <a:ext cx="10130650" cy="2379698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0" y="2275840"/>
            <a:ext cx="10837333" cy="1408853"/>
          </a:xfrm>
        </p:spPr>
        <p:txBody>
          <a:bodyPr/>
          <a:lstStyle>
            <a:lvl1pPr algn="l">
              <a:buNone/>
              <a:defRPr sz="63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EB6637-1CF7-4191-8125-3003497E1A8D}" type="datetimeFigureOut">
              <a:rPr lang="en-US"/>
              <a:pPr/>
              <a:t>7/29/2012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2492375"/>
            <a:ext cx="1843088" cy="998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sz="3400"/>
            </a:lvl1pPr>
          </a:lstStyle>
          <a:p>
            <a:fld id="{1022665E-F9F8-4D9C-974C-A36D7849F5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66987" y="2260718"/>
            <a:ext cx="5527040" cy="650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890526" y="2260718"/>
            <a:ext cx="5527040" cy="650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D7E70D-64D3-4CA1-9243-8CE34EEDA702}" type="datetimeFigureOut">
              <a:rPr lang="en-US"/>
              <a:pPr/>
              <a:t>7/29/2012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71C8C8-6B9A-4C77-B962-67B691D104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" y="388338"/>
            <a:ext cx="11595947" cy="12372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66987" y="3467947"/>
            <a:ext cx="5527040" cy="5093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827520" y="3467947"/>
            <a:ext cx="5527040" cy="5093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66987" y="2492587"/>
            <a:ext cx="5527040" cy="910336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827520" y="2492587"/>
            <a:ext cx="5527040" cy="910336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DAB02-634F-4F39-81C9-70CAA3A37BA2}" type="datetimeFigureOut">
              <a:rPr lang="en-US"/>
              <a:pPr/>
              <a:t>7/29/2012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777D71-C4EE-4DD3-B52E-D1B4E7799B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8F11B-732C-488B-8504-8E70E59309AE}" type="datetimeFigureOut">
              <a:rPr lang="en-US"/>
              <a:pPr/>
              <a:t>7/29/2012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22EE17-046B-44F8-BB9B-9E148F8A4F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0C9714-BF67-4102-87B7-143D1BD04ACF}" type="datetimeFigureOut">
              <a:rPr lang="en-US"/>
              <a:pPr/>
              <a:t>7/29/2012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886825"/>
            <a:ext cx="758825" cy="541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DE7B4B-251F-42E6-9F07-C960D33906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7" y="388338"/>
            <a:ext cx="11487573" cy="1237262"/>
          </a:xfrm>
        </p:spPr>
        <p:txBody>
          <a:bodyPr/>
          <a:lstStyle>
            <a:lvl1pPr algn="l">
              <a:buNone/>
              <a:defRPr sz="63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66987" y="2492587"/>
            <a:ext cx="2275840" cy="617728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95069" tIns="260092" rIns="195069" bIns="130046"/>
          <a:lstStyle>
            <a:lvl1pPr marL="0" indent="0">
              <a:spcAft>
                <a:spcPts val="1422"/>
              </a:spcAft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59573" y="2492587"/>
            <a:ext cx="9103360" cy="62856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CD8411-2111-4EEE-BB2F-7EF1CA36C02C}" type="datetimeFigureOut">
              <a:rPr lang="en-US"/>
              <a:pPr/>
              <a:t>7/29/2012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D01BFA-D03C-4ED4-83C9-54654A6A52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6502400"/>
            <a:ext cx="13004800" cy="12620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700" y="6632575"/>
            <a:ext cx="2081213" cy="10144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7100" y="6619875"/>
            <a:ext cx="10807700" cy="10144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2058988" y="0"/>
            <a:ext cx="142875" cy="97663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5840" y="7802880"/>
            <a:ext cx="10403840" cy="97536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buFontTx/>
              <a:buNone/>
              <a:defRPr sz="1700"/>
            </a:lvl2pPr>
            <a:lvl3pPr>
              <a:buFontTx/>
              <a:buNone/>
              <a:defRPr sz="14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840" y="6610773"/>
            <a:ext cx="10403840" cy="975360"/>
          </a:xfrm>
        </p:spPr>
        <p:txBody>
          <a:bodyPr/>
          <a:lstStyle>
            <a:lvl1pPr algn="l">
              <a:buNone/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19486" y="0"/>
            <a:ext cx="10785314" cy="6498065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4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886825" y="8886825"/>
            <a:ext cx="3792538" cy="519113"/>
          </a:xfrm>
        </p:spPr>
        <p:txBody>
          <a:bodyPr/>
          <a:lstStyle>
            <a:lvl1pPr>
              <a:defRPr/>
            </a:lvl1pPr>
          </a:lstStyle>
          <a:p>
            <a:fld id="{9B09D5AF-6A0B-4826-A84B-6EC5928CBF61}" type="datetimeFigureOut">
              <a:rPr lang="en-US"/>
              <a:pPr/>
              <a:t>7/29/2012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6637338"/>
            <a:ext cx="2058988" cy="9445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fld id="{A60C6CDA-F017-4C43-9384-D79B5E7734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276475" y="8886825"/>
            <a:ext cx="6502400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66775" y="325438"/>
            <a:ext cx="11596688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71538" y="1143000"/>
            <a:ext cx="11595100" cy="757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69338" y="8886825"/>
            <a:ext cx="3794125" cy="519113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 algn="l" hangingPunct="1">
              <a:defRPr sz="2000">
                <a:solidFill>
                  <a:schemeClr val="tx2"/>
                </a:solidFill>
              </a:defRPr>
            </a:lvl1pPr>
          </a:lstStyle>
          <a:p>
            <a:fld id="{C695288F-F042-4C6B-8319-39B4D9CBB373}" type="datetimeFigureOut">
              <a:rPr lang="en-US"/>
              <a:pPr/>
              <a:t>7/29/2012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66775" y="8886825"/>
            <a:ext cx="7710488" cy="519113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 algn="r" hangingPunct="1">
              <a:defRPr sz="2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75" r:id="rId1"/>
    <p:sldLayoutId id="2147486176" r:id="rId2"/>
    <p:sldLayoutId id="2147486177" r:id="rId3"/>
    <p:sldLayoutId id="2147486178" r:id="rId4"/>
    <p:sldLayoutId id="2147486179" r:id="rId5"/>
    <p:sldLayoutId id="2147486180" r:id="rId6"/>
    <p:sldLayoutId id="2147486181" r:id="rId7"/>
    <p:sldLayoutId id="2147486182" r:id="rId8"/>
    <p:sldLayoutId id="2147486183" r:id="rId9"/>
    <p:sldLayoutId id="2147486184" r:id="rId10"/>
    <p:sldLayoutId id="21474861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9pPr>
    </p:titleStyle>
    <p:bodyStyle>
      <a:lvl1pPr marL="454025" indent="-454025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09638" indent="-388938" algn="l" rtl="0" eaLnBrk="0" fontAlgn="base" hangingPunct="0">
        <a:spcBef>
          <a:spcPts val="788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63" indent="-323850" algn="l" rtl="0" eaLnBrk="0" fontAlgn="base" hangingPunct="0">
        <a:spcBef>
          <a:spcPts val="713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450" indent="-323850" algn="l" rtl="0" eaLnBrk="0" fontAlgn="base" hangingPunct="0">
        <a:spcBef>
          <a:spcPts val="575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323850" algn="l" rtl="0" eaLnBrk="0" fontAlgn="base" hangingPunct="0"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057" indent="-325115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381195" indent="-32511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771333" indent="-32511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61471" indent="-32511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/>
          </p:cNvSpPr>
          <p:nvPr/>
        </p:nvSpPr>
        <p:spPr bwMode="auto">
          <a:xfrm>
            <a:off x="8559800" y="0"/>
            <a:ext cx="4445000" cy="4841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1300163"/>
            <a:r>
              <a:rPr lang="en-US" sz="22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22</a:t>
            </a:r>
            <a:r>
              <a:rPr lang="en-US" sz="2200" b="1" baseline="3000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nd</a:t>
            </a:r>
            <a:r>
              <a:rPr lang="en-US" sz="22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 July 2012</a:t>
            </a:r>
            <a:endParaRPr lang="en-US" sz="2200">
              <a:solidFill>
                <a:schemeClr val="tx1"/>
              </a:solidFill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  <p:sp>
        <p:nvSpPr>
          <p:cNvPr id="13315" name="Rectangle 1"/>
          <p:cNvSpPr>
            <a:spLocks/>
          </p:cNvSpPr>
          <p:nvPr/>
        </p:nvSpPr>
        <p:spPr bwMode="auto">
          <a:xfrm>
            <a:off x="-25400" y="-38673"/>
            <a:ext cx="7366000" cy="60757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 anchor="ctr">
            <a:spAutoFit/>
          </a:bodyPr>
          <a:lstStyle/>
          <a:p>
            <a:pPr algn="l" defTabSz="1300163"/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神国的价值观 </a:t>
            </a:r>
            <a:r>
              <a:rPr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(</a:t>
            </a:r>
            <a:r>
              <a:rPr lang="zh-CN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三</a:t>
            </a:r>
            <a:r>
              <a:rPr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)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</p:txBody>
      </p:sp>
      <p:sp>
        <p:nvSpPr>
          <p:cNvPr id="13316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331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2246313"/>
            <a:ext cx="11811000" cy="750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1"/>
          <p:cNvSpPr>
            <a:spLocks/>
          </p:cNvSpPr>
          <p:nvPr/>
        </p:nvSpPr>
        <p:spPr bwMode="auto">
          <a:xfrm>
            <a:off x="2006600" y="687926"/>
            <a:ext cx="8763000" cy="226956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 anchor="ctr">
            <a:spAutoFit/>
          </a:bodyPr>
          <a:lstStyle/>
          <a:p>
            <a:pPr algn="dist" defTabSz="1300163"/>
            <a:r>
              <a:rPr lang="zh-CN" altLang="en-US" sz="138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我是门徒</a:t>
            </a:r>
            <a:endParaRPr lang="en-US" sz="9600" b="1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Arial" pitchFamily="34" charset="0"/>
              <a:sym typeface="Arial Rounded MT Bol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066800"/>
          </a:xfrm>
          <a:solidFill>
            <a:srgbClr val="00B0F0">
              <a:alpha val="30980"/>
            </a:srgbClr>
          </a:solidFill>
        </p:spPr>
        <p:txBody>
          <a:bodyPr lIns="126435" tIns="72248" rIns="126435" bIns="72248"/>
          <a:lstStyle/>
          <a:p>
            <a:pPr marL="107950" defTabSz="1300163" eaLnBrk="1" hangingPunct="1">
              <a:tabLst>
                <a:tab pos="914400" algn="l"/>
              </a:tabLst>
            </a:pPr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复习：</a:t>
            </a:r>
            <a:endParaRPr lang="en-US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  <p:sp>
        <p:nvSpPr>
          <p:cNvPr id="14339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341" name="Rectangle 3"/>
          <p:cNvSpPr>
            <a:spLocks/>
          </p:cNvSpPr>
          <p:nvPr/>
        </p:nvSpPr>
        <p:spPr bwMode="auto">
          <a:xfrm>
            <a:off x="787400" y="1295400"/>
            <a:ext cx="6400800" cy="750176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marL="1371600" lvl="2" indent="-1371600" algn="l" defTabSz="725488">
              <a:buAutoNum type="arabicPeriod"/>
              <a:tabLst>
                <a:tab pos="1079500" algn="l"/>
              </a:tabLst>
            </a:pPr>
            <a:r>
              <a:rPr lang="zh-CN" altLang="en-US" sz="8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</a:t>
            </a:r>
            <a:r>
              <a:rPr lang="zh-TW" altLang="en-US" sz="8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让</a:t>
            </a:r>
            <a:r>
              <a:rPr lang="zh-TW" altLang="en-US" sz="8800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异象</a:t>
            </a:r>
            <a:r>
              <a:rPr lang="zh-TW" altLang="en-US" sz="8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掌管</a:t>
            </a:r>
            <a:endParaRPr lang="en-US" altLang="zh-TW" sz="88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71600" lvl="2" indent="-1371600" algn="l" defTabSz="725488">
              <a:buAutoNum type="arabicPeriod"/>
              <a:tabLst>
                <a:tab pos="1079500" algn="l"/>
              </a:tabLst>
            </a:pPr>
            <a:endParaRPr lang="en-US" sz="1400" b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71600" lvl="2" indent="-1371600" algn="l" defTabSz="725488">
              <a:buAutoNum type="arabicPeriod" startAt="2"/>
              <a:tabLst>
                <a:tab pos="1079500" algn="l"/>
              </a:tabLst>
            </a:pPr>
            <a:r>
              <a:rPr lang="zh-CN" altLang="en-US" sz="8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我委身于</a:t>
            </a:r>
            <a:r>
              <a:rPr lang="zh-CN" altLang="en-US" sz="8800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细胞小组</a:t>
            </a:r>
            <a:endParaRPr lang="en-US" altLang="zh-CN" sz="8800" b="1" dirty="0" smtClean="0">
              <a:solidFill>
                <a:srgbClr val="FF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71600" lvl="2" indent="-1371600" algn="l" defTabSz="725488">
              <a:buAutoNum type="arabicPeriod" startAt="2"/>
              <a:tabLst>
                <a:tab pos="1079500" algn="l"/>
              </a:tabLst>
            </a:pPr>
            <a:endParaRPr lang="en-US" sz="1600" b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079500" lvl="2" indent="-1079500" algn="l" defTabSz="725488">
              <a:tabLst>
                <a:tab pos="1079500" algn="l"/>
              </a:tabLst>
            </a:pPr>
            <a:r>
              <a:rPr lang="en-US" sz="88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3</a:t>
            </a:r>
            <a:r>
              <a:rPr lang="en-US" sz="8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.	</a:t>
            </a:r>
            <a:r>
              <a:rPr lang="zh-TW" altLang="en-US" sz="8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我是</a:t>
            </a:r>
            <a:r>
              <a:rPr lang="zh-TW" altLang="en-US" sz="8800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门徒</a:t>
            </a:r>
            <a:endParaRPr lang="en-US" sz="6000" b="1" dirty="0">
              <a:solidFill>
                <a:srgbClr val="C00000"/>
              </a:solidFill>
              <a:latin typeface="Arial" pitchFamily="34" charset="0"/>
              <a:ea typeface="Arial Rounded MT Bold" pitchFamily="34" charset="0"/>
              <a:cs typeface="Arial" pitchFamily="34" charset="0"/>
              <a:sym typeface="Arial Rounded MT Bold" pitchFamily="34" charset="0"/>
            </a:endParaRPr>
          </a:p>
        </p:txBody>
      </p:sp>
      <p:pic>
        <p:nvPicPr>
          <p:cNvPr id="1434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0" y="1406525"/>
            <a:ext cx="5410200" cy="800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130048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143000"/>
          </a:xfrm>
          <a:solidFill>
            <a:srgbClr val="C00000">
              <a:alpha val="34117"/>
            </a:srgbClr>
          </a:solidFill>
        </p:spPr>
        <p:txBody>
          <a:bodyPr lIns="126435" tIns="72248" rIns="126435" bIns="72248"/>
          <a:lstStyle/>
          <a:p>
            <a:pPr marL="107950" algn="ctr" defTabSz="1300163" eaLnBrk="1" hangingPunct="1">
              <a:tabLst>
                <a:tab pos="914400" algn="l"/>
              </a:tabLst>
            </a:pPr>
            <a:r>
              <a:rPr lang="zh-CN" alt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路加福音 </a:t>
            </a:r>
            <a:r>
              <a:rPr lang="en-US" altLang="zh-CN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9</a:t>
            </a:r>
            <a:r>
              <a:rPr lang="zh-CN" alt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：</a:t>
            </a:r>
            <a:r>
              <a:rPr lang="en-US" altLang="zh-CN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20-26</a:t>
            </a:r>
            <a:endParaRPr lang="en-US" sz="6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482600" y="1219200"/>
            <a:ext cx="12192000" cy="356222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marL="0" lvl="2" indent="0" defTabSz="725488"/>
            <a:r>
              <a:rPr lang="zh-CN" altLang="en-US" sz="5400" b="1" dirty="0" smtClean="0"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耶稣又对众人说：</a:t>
            </a:r>
            <a:endParaRPr lang="en-US" altLang="zh-CN" sz="5400" b="1" dirty="0" smtClean="0"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0" lvl="2" indent="0" defTabSz="725488"/>
            <a:r>
              <a:rPr lang="zh-CN" altLang="en-US" sz="5400" b="1" dirty="0" smtClean="0"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“若有人要</a:t>
            </a:r>
            <a:r>
              <a:rPr lang="zh-CN" alt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跟从</a:t>
            </a:r>
            <a:r>
              <a:rPr lang="zh-CN" altLang="en-US" sz="5400" b="1" dirty="0" smtClean="0"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我，就当舍己，</a:t>
            </a:r>
            <a:endParaRPr lang="en-US" altLang="zh-CN" sz="5400" b="1" dirty="0" smtClean="0"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0" lvl="2" indent="0" defTabSz="725488"/>
            <a:r>
              <a:rPr lang="zh-CN" altLang="en-US" sz="5400" b="1" dirty="0" smtClean="0"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天天背起他的十字架来跟从我。 </a:t>
            </a:r>
            <a:endParaRPr lang="en-US" altLang="zh-CN" sz="5400" b="1" dirty="0" smtClean="0"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0" lvl="2" indent="0" defTabSz="725488"/>
            <a:r>
              <a:rPr lang="zh-CN" altLang="en-US" sz="5400" b="1" dirty="0" smtClean="0"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路 </a:t>
            </a:r>
            <a:r>
              <a:rPr lang="en-US" altLang="zh-CN" sz="5400" b="1" dirty="0" smtClean="0"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9</a:t>
            </a:r>
            <a:r>
              <a:rPr lang="zh-CN" altLang="en-US" sz="5400" b="1" dirty="0" smtClean="0"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：</a:t>
            </a:r>
            <a:r>
              <a:rPr lang="en-US" altLang="zh-CN" sz="5400" b="1" dirty="0" smtClean="0"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23</a:t>
            </a:r>
            <a:endParaRPr lang="zh-TW" altLang="en-US" sz="5400" b="1" dirty="0" smtClean="0"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38300"/>
            <a:ext cx="6680200" cy="811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600200"/>
          </a:xfrm>
          <a:solidFill>
            <a:srgbClr val="F371EA">
              <a:alpha val="38039"/>
            </a:srgbClr>
          </a:solidFill>
        </p:spPr>
        <p:txBody>
          <a:bodyPr lIns="126435" tIns="72248" rIns="126435" bIns="72248"/>
          <a:lstStyle/>
          <a:p>
            <a:pPr marL="107950" lvl="2" algn="ctr" defTabSz="1300163" eaLnBrk="1" hangingPunct="1">
              <a:tabLst>
                <a:tab pos="914400" algn="l"/>
              </a:tabLst>
            </a:pPr>
            <a:r>
              <a:rPr lang="zh-TW" altLang="en-US" sz="8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我是</a:t>
            </a:r>
            <a:r>
              <a:rPr lang="zh-TW" alt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门徒</a:t>
            </a:r>
            <a:r>
              <a:rPr lang="en-US" sz="50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… </a:t>
            </a:r>
            <a:endParaRPr lang="en-US" sz="4500" i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  <p:sp>
        <p:nvSpPr>
          <p:cNvPr id="16387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4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388" name="Rectangle 3"/>
          <p:cNvSpPr>
            <a:spLocks/>
          </p:cNvSpPr>
          <p:nvPr/>
        </p:nvSpPr>
        <p:spPr bwMode="auto">
          <a:xfrm>
            <a:off x="482600" y="2057400"/>
            <a:ext cx="5181600" cy="691853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marL="0" lvl="2" indent="0" algn="l" defTabSz="725488">
              <a:lnSpc>
                <a:spcPct val="90000"/>
              </a:lnSpc>
            </a:pPr>
            <a:r>
              <a:rPr lang="en-US" sz="8000" b="1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1</a:t>
            </a:r>
            <a:r>
              <a:rPr lang="en-US" sz="8000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.	</a:t>
            </a:r>
            <a:r>
              <a:rPr lang="zh-TW" altLang="en-US" sz="11500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特权</a:t>
            </a:r>
            <a:endParaRPr lang="en-US" sz="11500" b="1" dirty="0">
              <a:solidFill>
                <a:srgbClr val="FF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0" lvl="2" indent="0" algn="l" defTabSz="725488">
              <a:lnSpc>
                <a:spcPct val="90000"/>
              </a:lnSpc>
            </a:pPr>
            <a:endParaRPr lang="en-US" sz="7200" b="1" dirty="0">
              <a:solidFill>
                <a:srgbClr val="FF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914400" lvl="2" indent="-914400" algn="l" defTabSz="725488">
              <a:lnSpc>
                <a:spcPct val="90000"/>
              </a:lnSpc>
              <a:buAutoNum type="arabicPeriod" startAt="2"/>
            </a:pPr>
            <a:r>
              <a:rPr lang="en-US" altLang="zh-TW" sz="11500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zh-TW" altLang="en-US" sz="11500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利益</a:t>
            </a:r>
            <a:endParaRPr lang="en-US" sz="11500" b="1" dirty="0" smtClean="0">
              <a:solidFill>
                <a:srgbClr val="FF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914400" lvl="2" indent="-914400" algn="l" defTabSz="725488">
              <a:lnSpc>
                <a:spcPct val="90000"/>
              </a:lnSpc>
              <a:buAutoNum type="arabicPeriod" startAt="2"/>
            </a:pPr>
            <a:endParaRPr lang="en-US" sz="7200" b="1" dirty="0">
              <a:solidFill>
                <a:srgbClr val="FF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914400" lvl="2" indent="-914400" algn="l" defTabSz="725488">
              <a:lnSpc>
                <a:spcPct val="90000"/>
              </a:lnSpc>
              <a:buAutoNum type="arabicPeriod" startAt="2"/>
            </a:pPr>
            <a:r>
              <a:rPr lang="en-US" altLang="zh-CN" sz="11500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zh-CN" altLang="en-US" sz="11500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回应</a:t>
            </a:r>
            <a:endParaRPr lang="en-US" sz="11500" b="1" dirty="0">
              <a:solidFill>
                <a:srgbClr val="FF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219200"/>
          </a:xfrm>
          <a:solidFill>
            <a:schemeClr val="accent2">
              <a:lumMod val="60000"/>
              <a:lumOff val="40000"/>
              <a:alpha val="70000"/>
            </a:schemeClr>
          </a:solidFill>
        </p:spPr>
        <p:txBody>
          <a:bodyPr lIns="126435" tIns="72248" rIns="126435" bIns="72248"/>
          <a:lstStyle/>
          <a:p>
            <a:pPr marL="1022350" indent="-914400" algn="ctr" defTabSz="1300163" eaLnBrk="1" hangingPunct="1">
              <a:buFont typeface="+mj-lt"/>
              <a:buAutoNum type="arabicPeriod"/>
              <a:tabLst>
                <a:tab pos="914400" algn="l"/>
              </a:tabLst>
              <a:defRPr/>
            </a:pPr>
            <a:r>
              <a:rPr lang="zh-TW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我是门徒</a:t>
            </a:r>
            <a: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</a:t>
            </a:r>
            <a:r>
              <a:rPr lang="en-US" altLang="zh-TW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…</a:t>
            </a:r>
            <a: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 </a:t>
            </a:r>
            <a:r>
              <a:rPr lang="zh-CN" alt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何等的特权</a:t>
            </a:r>
            <a:r>
              <a:rPr lang="en-US" altLang="zh-TW" sz="66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</a:t>
            </a:r>
            <a:endParaRPr lang="en-US" sz="6600" i="1" dirty="0" smtClean="0">
              <a:solidFill>
                <a:srgbClr val="000099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412" name="Rectangle 3"/>
          <p:cNvSpPr>
            <a:spLocks/>
          </p:cNvSpPr>
          <p:nvPr/>
        </p:nvSpPr>
        <p:spPr bwMode="auto">
          <a:xfrm>
            <a:off x="330200" y="1201738"/>
            <a:ext cx="12352338" cy="1992566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marL="438150" lvl="2" indent="-438150" algn="l" defTabSz="725488">
              <a:buFont typeface="Arial" pitchFamily="34" charset="0"/>
              <a:buChar char="•"/>
            </a:pPr>
            <a:r>
              <a:rPr lang="zh-CN" altLang="en-US" sz="6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上帝的呼招，神的独生子</a:t>
            </a:r>
            <a:r>
              <a:rPr lang="en-US" sz="4800" b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 </a:t>
            </a:r>
            <a:endParaRPr lang="en-US" sz="4800" b="1" dirty="0" smtClean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438150" lvl="2" indent="-438150" algn="l" defTabSz="725488"/>
            <a:r>
              <a:rPr lang="en-US" sz="48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zh-CN" altLang="en-US" sz="44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耶稣说：“你们说</a:t>
            </a:r>
            <a:r>
              <a:rPr lang="zh-CN" altLang="en-US" sz="5400" b="1" u="sng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我是谁</a:t>
            </a:r>
            <a:r>
              <a:rPr lang="zh-CN" altLang="en-US" sz="44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？”  （路 </a:t>
            </a:r>
            <a:r>
              <a:rPr lang="en-US" altLang="zh-CN" sz="44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9</a:t>
            </a:r>
            <a:r>
              <a:rPr lang="zh-CN" altLang="en-US" sz="44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：</a:t>
            </a:r>
            <a:r>
              <a:rPr lang="en-US" altLang="zh-CN" sz="44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20</a:t>
            </a:r>
            <a:r>
              <a:rPr lang="zh-CN" altLang="en-US" sz="44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）</a:t>
            </a:r>
            <a:endParaRPr lang="en-US" sz="6600" b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3276600"/>
            <a:ext cx="11734800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/>
          </p:cNvSpPr>
          <p:nvPr/>
        </p:nvSpPr>
        <p:spPr bwMode="auto">
          <a:xfrm>
            <a:off x="254000" y="1295400"/>
            <a:ext cx="5867400" cy="226956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marL="438150" lvl="2" indent="-438150" algn="l" defTabSz="725488">
              <a:buFont typeface="Arial" pitchFamily="34" charset="0"/>
              <a:buChar char="•"/>
            </a:pPr>
            <a:r>
              <a:rPr lang="zh-CN" altLang="en-US" sz="6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高举上帝， 神的独生子</a:t>
            </a:r>
            <a:r>
              <a:rPr lang="en-US" sz="72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 </a:t>
            </a:r>
          </a:p>
        </p:txBody>
      </p:sp>
      <p:sp>
        <p:nvSpPr>
          <p:cNvPr id="18436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8437" name="Rectangle 3"/>
          <p:cNvSpPr>
            <a:spLocks/>
          </p:cNvSpPr>
          <p:nvPr/>
        </p:nvSpPr>
        <p:spPr bwMode="auto">
          <a:xfrm>
            <a:off x="863600" y="3657600"/>
            <a:ext cx="5105400" cy="547044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marL="712788" lvl="2" indent="-712788" algn="l" defTabSz="725488">
              <a:tabLst>
                <a:tab pos="712788" algn="l"/>
              </a:tabLst>
            </a:pPr>
            <a:r>
              <a:rPr lang="en-US" sz="54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─	</a:t>
            </a:r>
            <a:r>
              <a:rPr lang="zh-CN" altLang="en-US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“</a:t>
            </a:r>
            <a:r>
              <a:rPr lang="en-US" altLang="zh-CN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... </a:t>
            </a:r>
            <a:r>
              <a:rPr lang="zh-CN" altLang="en-US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无论是生是死，总叫基督在我身上照常显大。</a:t>
            </a:r>
            <a:r>
              <a:rPr lang="en-US" altLang="zh-CN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”</a:t>
            </a:r>
            <a:r>
              <a:rPr lang="en-US" sz="40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endParaRPr lang="en-US" sz="40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712788" lvl="2" indent="-712788" algn="l" defTabSz="725488">
              <a:tabLst>
                <a:tab pos="712788" algn="l"/>
              </a:tabLst>
            </a:pPr>
            <a:r>
              <a:rPr lang="en-US" altLang="zh-CN" sz="40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zh-CN" altLang="en-US" sz="40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（腓利比 </a:t>
            </a:r>
            <a:r>
              <a:rPr lang="en-US" altLang="zh-CN" sz="40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1</a:t>
            </a:r>
            <a:r>
              <a:rPr lang="zh-CN" altLang="en-US" sz="40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：</a:t>
            </a:r>
            <a:r>
              <a:rPr lang="en-US" altLang="zh-CN" sz="40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20</a:t>
            </a:r>
            <a:r>
              <a:rPr lang="zh-CN" altLang="en-US" sz="40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）</a:t>
            </a:r>
            <a:endParaRPr lang="en-US" sz="4000" b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712788" lvl="2" indent="-712788" algn="l" defTabSz="725488">
              <a:tabLst>
                <a:tab pos="712788" algn="l"/>
              </a:tabLst>
            </a:pPr>
            <a:endParaRPr lang="en-US" b="1" i="1" dirty="0">
              <a:solidFill>
                <a:schemeClr val="tx1"/>
              </a:solidFill>
              <a:latin typeface="Arial" pitchFamily="34" charset="0"/>
              <a:ea typeface="Arial Rounded MT Bold" pitchFamily="34" charset="0"/>
              <a:cs typeface="Arial" pitchFamily="34" charset="0"/>
              <a:sym typeface="Arial Rounded MT Bold" pitchFamily="34" charset="0"/>
            </a:endParaRPr>
          </a:p>
          <a:p>
            <a:pPr marL="712788" lvl="2" indent="-712788" algn="l" defTabSz="725488">
              <a:tabLst>
                <a:tab pos="712788" algn="l"/>
              </a:tabLst>
            </a:pPr>
            <a:r>
              <a:rPr lang="en-US" sz="54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─	</a:t>
            </a:r>
            <a:r>
              <a:rPr lang="zh-TW" altLang="en-US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整个世界</a:t>
            </a:r>
            <a:endParaRPr lang="en-US" sz="5400" b="1" i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</p:txBody>
      </p:sp>
      <p:pic>
        <p:nvPicPr>
          <p:cNvPr id="1843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0" y="1371600"/>
            <a:ext cx="6324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0" y="0"/>
            <a:ext cx="13004800" cy="1219200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6435" tIns="72248" rIns="126435" bIns="72248" numCol="1" anchor="ctr" anchorCtr="0" compatLnSpc="1">
            <a:prstTxWarp prst="textNoShape">
              <a:avLst/>
            </a:prstTxWarp>
          </a:bodyPr>
          <a:lstStyle/>
          <a:p>
            <a:pPr marL="1022350" marR="0" lvl="0" indent="-914400" algn="ctr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zh-TW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我是门徒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</a:t>
            </a:r>
            <a:r>
              <a:rPr kumimoji="0" lang="en-US" altLang="zh-TW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…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 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何等的特权</a:t>
            </a:r>
            <a:r>
              <a:rPr kumimoji="0" lang="en-US" altLang="zh-TW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</a:t>
            </a:r>
            <a:endParaRPr kumimoji="0" lang="en-US" sz="6600" b="0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800" y="4343400"/>
            <a:ext cx="109728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Rectangle 3"/>
          <p:cNvSpPr>
            <a:spLocks/>
          </p:cNvSpPr>
          <p:nvPr/>
        </p:nvSpPr>
        <p:spPr bwMode="auto">
          <a:xfrm>
            <a:off x="330200" y="1295400"/>
            <a:ext cx="12420600" cy="328522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marL="712788" lvl="2" indent="-712788" algn="l" defTabSz="725488">
              <a:tabLst>
                <a:tab pos="712788" algn="l"/>
              </a:tabLst>
            </a:pPr>
            <a:r>
              <a:rPr lang="en-US" sz="48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a</a:t>
            </a:r>
            <a:r>
              <a:rPr lang="en-US" sz="48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)	</a:t>
            </a:r>
            <a:r>
              <a:rPr lang="en-US" sz="48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zh-CN" altLang="en-US" sz="48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凡把我和我的道当作可耻的，</a:t>
            </a:r>
            <a:r>
              <a:rPr lang="zh-CN" altLang="en-US" sz="54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人子在自己的荣耀里</a:t>
            </a:r>
            <a:r>
              <a:rPr lang="zh-CN" altLang="en-US" sz="48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，并天父与圣天使的荣耀里降临的时候，也要把那人当作可耻的。         </a:t>
            </a:r>
            <a:r>
              <a:rPr lang="en-US" altLang="zh-CN" sz="48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												</a:t>
            </a:r>
            <a:r>
              <a:rPr lang="zh-CN" altLang="en-US" sz="40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（路  </a:t>
            </a:r>
            <a:r>
              <a:rPr lang="en-US" altLang="zh-CN" sz="40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9</a:t>
            </a:r>
            <a:r>
              <a:rPr lang="zh-CN" altLang="en-US" sz="40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：</a:t>
            </a:r>
            <a:r>
              <a:rPr lang="en-US" altLang="zh-CN" sz="40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26</a:t>
            </a:r>
            <a:r>
              <a:rPr lang="zh-CN" altLang="en-US" sz="40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）</a:t>
            </a:r>
            <a:endParaRPr lang="en-US" sz="4800" b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</p:txBody>
      </p:sp>
      <p:sp>
        <p:nvSpPr>
          <p:cNvPr id="1946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219200"/>
          </a:xfrm>
          <a:solidFill>
            <a:srgbClr val="FFC000">
              <a:alpha val="50195"/>
            </a:srgbClr>
          </a:solidFill>
        </p:spPr>
        <p:txBody>
          <a:bodyPr lIns="126435" tIns="72248" rIns="126435" bIns="72248"/>
          <a:lstStyle/>
          <a:p>
            <a:pPr marL="107950" defTabSz="1300163" eaLnBrk="1" hangingPunct="1">
              <a:tabLst>
                <a:tab pos="914400" algn="l"/>
              </a:tabLst>
            </a:pPr>
            <a:r>
              <a:rPr lang="en-US" sz="66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2.	</a:t>
            </a:r>
            <a:r>
              <a:rPr lang="zh-TW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我是门徒</a:t>
            </a:r>
            <a: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</a:t>
            </a:r>
            <a:r>
              <a:rPr lang="en-US" altLang="zh-TW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… </a:t>
            </a:r>
            <a:r>
              <a:rPr lang="zh-CN" altLang="en-US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伟大的</a:t>
            </a:r>
            <a:r>
              <a:rPr lang="zh-TW" altLang="en-US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利益</a:t>
            </a:r>
            <a:r>
              <a:rPr lang="en-US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!</a:t>
            </a:r>
            <a:endParaRPr lang="en-US" sz="6600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9461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7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4267200"/>
            <a:ext cx="108204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Rectangle 3"/>
          <p:cNvSpPr>
            <a:spLocks/>
          </p:cNvSpPr>
          <p:nvPr/>
        </p:nvSpPr>
        <p:spPr bwMode="auto">
          <a:xfrm>
            <a:off x="330200" y="1371600"/>
            <a:ext cx="12268200" cy="322367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marL="712788" lvl="2" indent="-712788" algn="l" defTabSz="725488">
              <a:buAutoNum type="alphaLcParenR" startAt="2"/>
            </a:pPr>
            <a:r>
              <a:rPr lang="zh-CN" altLang="en-US" sz="48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彼得和他的同伴都打盹，既清醒了，</a:t>
            </a:r>
            <a:r>
              <a:rPr lang="zh-CN" alt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就看见耶稣的荣光</a:t>
            </a:r>
            <a:r>
              <a:rPr lang="zh-CN" altLang="en-US" sz="48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，并同他站着的那两个人。</a:t>
            </a:r>
            <a:r>
              <a:rPr lang="en-US" altLang="zh-CN" sz="48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									</a:t>
            </a:r>
            <a:r>
              <a:rPr lang="zh-CN" altLang="en-US" sz="40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（路  </a:t>
            </a:r>
            <a:r>
              <a:rPr lang="en-US" altLang="zh-CN" sz="40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9</a:t>
            </a:r>
            <a:r>
              <a:rPr lang="zh-CN" altLang="en-US" sz="40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：</a:t>
            </a:r>
            <a:r>
              <a:rPr lang="en-US" altLang="zh-CN" sz="40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26</a:t>
            </a:r>
            <a:r>
              <a:rPr lang="zh-CN" altLang="en-US" sz="40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）</a:t>
            </a:r>
            <a:endParaRPr lang="en-US" sz="4000" b="1" dirty="0" smtClean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712788" lvl="2" indent="-712788" algn="l" defTabSz="725488"/>
            <a:endParaRPr lang="en-US" sz="3200" b="1" i="1" dirty="0">
              <a:solidFill>
                <a:schemeClr val="tx1"/>
              </a:solidFill>
              <a:latin typeface="Arial" pitchFamily="34" charset="0"/>
              <a:ea typeface="Arial Rounded MT Bold" pitchFamily="34" charset="0"/>
              <a:cs typeface="Arial" pitchFamily="34" charset="0"/>
              <a:sym typeface="Arial Rounded MT Bold" pitchFamily="34" charset="0"/>
            </a:endParaRPr>
          </a:p>
        </p:txBody>
      </p:sp>
      <p:sp>
        <p:nvSpPr>
          <p:cNvPr id="20485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8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0" y="0"/>
            <a:ext cx="13004800" cy="1219200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126435" tIns="72248" rIns="126435" bIns="72248" numCol="1" anchor="ctr" anchorCtr="0" compatLnSpc="1">
            <a:prstTxWarp prst="textNoShape">
              <a:avLst/>
            </a:prstTxWarp>
          </a:bodyPr>
          <a:lstStyle/>
          <a:p>
            <a:pPr marL="107950" marR="0" lvl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2.	</a:t>
            </a:r>
            <a:r>
              <a:rPr kumimoji="0" lang="zh-TW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我是门徒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</a:t>
            </a:r>
            <a:r>
              <a:rPr kumimoji="0" lang="en-US" altLang="zh-TW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… 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伟大的</a:t>
            </a:r>
            <a:r>
              <a:rPr kumimoji="0" lang="zh-TW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利益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!</a:t>
            </a:r>
            <a:endParaRPr kumimoji="0" lang="en-US" sz="6600" b="0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3" cstate="print"/>
          <a:srcRect t="3819"/>
          <a:stretch>
            <a:fillRect/>
          </a:stretch>
        </p:blipFill>
        <p:spPr bwMode="auto">
          <a:xfrm>
            <a:off x="10083800" y="2971800"/>
            <a:ext cx="2587625" cy="238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/>
          </p:cNvSpPr>
          <p:nvPr/>
        </p:nvSpPr>
        <p:spPr bwMode="auto">
          <a:xfrm>
            <a:off x="406400" y="1600200"/>
            <a:ext cx="12276138" cy="707088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marL="914400" lvl="2" indent="-914400" algn="l" defTabSz="725488">
              <a:buAutoNum type="alphaLcParenR"/>
            </a:pPr>
            <a:r>
              <a:rPr lang="zh-CN" alt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安排时间领受教导 </a:t>
            </a:r>
            <a:endParaRPr lang="en-US" altLang="zh-CN" sz="54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427163" lvl="5" indent="-439738" defTabSz="725488">
              <a:buFont typeface="Arial" pitchFamily="34" charset="0"/>
              <a:buChar char="•"/>
            </a:pPr>
            <a:r>
              <a:rPr lang="en-US" altLang="zh-CN" sz="4800" b="1" dirty="0" smtClean="0">
                <a:solidFill>
                  <a:srgbClr val="0000CC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zh-CN" altLang="en-US" sz="4800" b="1" dirty="0" smtClean="0">
                <a:solidFill>
                  <a:srgbClr val="0000CC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没时间三大借口 </a:t>
            </a:r>
            <a:r>
              <a:rPr lang="zh-CN" altLang="en-US" sz="4400" b="1" dirty="0" smtClean="0">
                <a:solidFill>
                  <a:srgbClr val="0000CC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（路</a:t>
            </a:r>
            <a:r>
              <a:rPr lang="en-US" altLang="zh-CN" sz="4400" b="1" dirty="0" smtClean="0">
                <a:solidFill>
                  <a:srgbClr val="0000CC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9</a:t>
            </a:r>
            <a:r>
              <a:rPr lang="zh-CN" altLang="en-US" sz="4400" b="1" dirty="0" smtClean="0">
                <a:solidFill>
                  <a:srgbClr val="0000CC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：</a:t>
            </a:r>
            <a:r>
              <a:rPr lang="en-US" altLang="zh-CN" sz="4400" b="1" dirty="0" smtClean="0">
                <a:solidFill>
                  <a:srgbClr val="0000CC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58-62</a:t>
            </a:r>
            <a:r>
              <a:rPr lang="zh-CN" altLang="en-US" sz="4400" b="1" dirty="0" smtClean="0">
                <a:solidFill>
                  <a:srgbClr val="0000CC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）</a:t>
            </a:r>
            <a:endParaRPr lang="en-US" altLang="zh-CN" sz="4400" b="1" dirty="0" smtClean="0">
              <a:solidFill>
                <a:srgbClr val="0000CC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914400" lvl="2" indent="-914400" algn="l" defTabSz="725488">
              <a:buAutoNum type="alphaLcParenR"/>
            </a:pPr>
            <a:r>
              <a:rPr lang="zh-CN" alt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纪律的生命 </a:t>
            </a:r>
            <a:endParaRPr lang="en-US" altLang="zh-CN" sz="54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427163" lvl="5" indent="-439738" defTabSz="725488">
              <a:buFont typeface="Arial" pitchFamily="34" charset="0"/>
              <a:buChar char="•"/>
            </a:pPr>
            <a:r>
              <a:rPr lang="en-US" altLang="zh-CN" sz="4800" b="1" dirty="0" smtClean="0">
                <a:solidFill>
                  <a:srgbClr val="0000CC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zh-CN" altLang="en-US" sz="4800" b="1" dirty="0" smtClean="0">
                <a:solidFill>
                  <a:srgbClr val="0000CC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默想，祷告，坚守</a:t>
            </a:r>
            <a:endParaRPr lang="en-US" altLang="zh-CN" sz="4800" b="1" dirty="0" smtClean="0">
              <a:solidFill>
                <a:srgbClr val="0000CC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914400" lvl="2" indent="-914400" algn="l" defTabSz="725488">
              <a:buAutoNum type="alphaLcParenR"/>
            </a:pPr>
            <a:r>
              <a:rPr lang="zh-CN" alt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造门徒 </a:t>
            </a:r>
            <a:endParaRPr lang="en-US" altLang="zh-CN" sz="54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427163" lvl="5" indent="-439738" defTabSz="725488">
              <a:buFont typeface="Arial" pitchFamily="34" charset="0"/>
              <a:buChar char="•"/>
            </a:pPr>
            <a:r>
              <a:rPr lang="en-US" altLang="zh-CN" sz="4800" b="1" dirty="0" smtClean="0">
                <a:solidFill>
                  <a:srgbClr val="0000CC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zh-CN" altLang="en-US" sz="4800" b="1" dirty="0" smtClean="0">
                <a:solidFill>
                  <a:srgbClr val="0000CC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约 </a:t>
            </a:r>
            <a:r>
              <a:rPr lang="en-US" altLang="zh-CN" sz="4800" b="1" dirty="0" smtClean="0">
                <a:solidFill>
                  <a:srgbClr val="0000CC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15</a:t>
            </a:r>
            <a:r>
              <a:rPr lang="zh-CN" altLang="en-US" sz="4800" b="1" dirty="0" smtClean="0">
                <a:solidFill>
                  <a:srgbClr val="0000CC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：</a:t>
            </a:r>
            <a:r>
              <a:rPr lang="en-US" altLang="zh-CN" sz="4800" b="1" dirty="0" smtClean="0">
                <a:solidFill>
                  <a:srgbClr val="0000CC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8</a:t>
            </a:r>
            <a:r>
              <a:rPr lang="zh-CN" altLang="en-US" sz="4800" b="1" dirty="0" smtClean="0">
                <a:solidFill>
                  <a:srgbClr val="0000CC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“你们多结果子，我父就因此得荣耀，你们也就是我的门徒了。”</a:t>
            </a:r>
            <a:endParaRPr lang="en-US" sz="4800" b="1" dirty="0" smtClean="0">
              <a:solidFill>
                <a:srgbClr val="0000CC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427163" lvl="5" indent="-439738" defTabSz="725488">
              <a:buFont typeface="Arial" pitchFamily="34" charset="0"/>
              <a:buChar char="•"/>
            </a:pPr>
            <a:endParaRPr lang="en-US" sz="4800" b="1" dirty="0" smtClean="0">
              <a:solidFill>
                <a:srgbClr val="0000CC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427163" lvl="5" indent="-439738" defTabSz="725488">
              <a:buFont typeface="Arial" pitchFamily="34" charset="0"/>
              <a:buChar char="•"/>
            </a:pPr>
            <a:endParaRPr lang="en-US" sz="4800" b="1" dirty="0">
              <a:solidFill>
                <a:srgbClr val="0000CC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</p:txBody>
      </p:sp>
      <p:sp>
        <p:nvSpPr>
          <p:cNvPr id="2150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371600"/>
          </a:xfrm>
          <a:solidFill>
            <a:srgbClr val="92D050">
              <a:alpha val="38039"/>
            </a:srgbClr>
          </a:solidFill>
        </p:spPr>
        <p:txBody>
          <a:bodyPr lIns="126435" tIns="72248" rIns="126435" bIns="72248"/>
          <a:lstStyle/>
          <a:p>
            <a:pPr marL="107950" lvl="0" defTabSz="1300163" eaLnBrk="1" hangingPunct="1">
              <a:tabLst>
                <a:tab pos="914400" algn="l"/>
              </a:tabLst>
            </a:pPr>
            <a:r>
              <a:rPr lang="en-US" sz="66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3.	</a:t>
            </a:r>
            <a:r>
              <a:rPr lang="zh-TW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我是门徒</a:t>
            </a:r>
            <a: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</a:t>
            </a:r>
            <a:r>
              <a:rPr lang="en-US" altLang="zh-TW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… </a:t>
            </a:r>
            <a:r>
              <a:rPr lang="zh-CN" altLang="en-US" sz="7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我的回应</a:t>
            </a:r>
            <a:endParaRPr lang="en-US" sz="6600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21509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9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600" y="7086600"/>
            <a:ext cx="109728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6542</TotalTime>
  <Words>195</Words>
  <Application>Microsoft Office PowerPoint</Application>
  <PresentationFormat>Custom</PresentationFormat>
  <Paragraphs>49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Median</vt:lpstr>
      <vt:lpstr>Slide 1</vt:lpstr>
      <vt:lpstr>复习：</vt:lpstr>
      <vt:lpstr>路加福音 9：20-26</vt:lpstr>
      <vt:lpstr>我是门徒… </vt:lpstr>
      <vt:lpstr>我是门徒 …  何等的特权 </vt:lpstr>
      <vt:lpstr>Slide 6</vt:lpstr>
      <vt:lpstr> 2. 我是门徒 … 伟大的利益!</vt:lpstr>
      <vt:lpstr>Slide 8</vt:lpstr>
      <vt:lpstr> 3. 我是门徒 … 我的回应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</dc:creator>
  <cp:lastModifiedBy>David Seow</cp:lastModifiedBy>
  <cp:revision>1076</cp:revision>
  <cp:lastPrinted>2012-07-20T06:00:36Z</cp:lastPrinted>
  <dcterms:modified xsi:type="dcterms:W3CDTF">2012-07-28T21:29:53Z</dcterms:modified>
</cp:coreProperties>
</file>