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91826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3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3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6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24487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8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9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4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3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093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78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7623946-1013-4C93-850C-BC76D1C0F63A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A080F94-1C7E-42C0-AA78-54D554FDDC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575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8986" y="3351783"/>
            <a:ext cx="8361229" cy="2098226"/>
          </a:xfrm>
        </p:spPr>
        <p:txBody>
          <a:bodyPr/>
          <a:lstStyle/>
          <a:p>
            <a:r>
              <a:rPr lang="en-US" b="1" dirty="0"/>
              <a:t>Introduction to the </a:t>
            </a:r>
            <a:r>
              <a:rPr lang="en-US" b="1"/>
              <a:t>Cisco CCNP </a:t>
            </a:r>
            <a:r>
              <a:rPr lang="en-US" b="1" dirty="0"/>
              <a:t>Switch 300-115 Course</a:t>
            </a:r>
          </a:p>
        </p:txBody>
      </p:sp>
    </p:spTree>
    <p:extLst>
      <p:ext uri="{BB962C8B-B14F-4D97-AF65-F5344CB8AC3E}">
        <p14:creationId xmlns:p14="http://schemas.microsoft.com/office/powerpoint/2010/main" val="77636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419" y="489155"/>
            <a:ext cx="9601200" cy="54323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Topics We Will Be Covering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9419" y="1396180"/>
            <a:ext cx="9601200" cy="4542503"/>
          </a:xfrm>
        </p:spPr>
        <p:txBody>
          <a:bodyPr>
            <a:noAutofit/>
          </a:bodyPr>
          <a:lstStyle/>
          <a:p>
            <a:r>
              <a:rPr lang="en-US" sz="2800" dirty="0"/>
              <a:t>Enterprise Campus Network Design</a:t>
            </a:r>
          </a:p>
          <a:p>
            <a:r>
              <a:rPr lang="en-US" sz="2800" dirty="0"/>
              <a:t>Layer 2 &amp; Multilayer Switch Operation</a:t>
            </a:r>
          </a:p>
          <a:p>
            <a:r>
              <a:rPr lang="en-US" sz="2800" dirty="0"/>
              <a:t>VLANs and Trunks</a:t>
            </a:r>
          </a:p>
          <a:p>
            <a:r>
              <a:rPr lang="en-US" sz="2800" dirty="0"/>
              <a:t>VTP</a:t>
            </a:r>
          </a:p>
          <a:p>
            <a:r>
              <a:rPr lang="en-US" sz="2800" dirty="0"/>
              <a:t>Types of Spanning-Tree Protocol</a:t>
            </a:r>
          </a:p>
          <a:p>
            <a:r>
              <a:rPr lang="en-US" sz="2800" dirty="0"/>
              <a:t>Aggregating Switch Links</a:t>
            </a:r>
          </a:p>
          <a:p>
            <a:r>
              <a:rPr lang="en-US" sz="2800" dirty="0"/>
              <a:t>Multilayer Switching</a:t>
            </a:r>
          </a:p>
          <a:p>
            <a:r>
              <a:rPr lang="en-US" sz="2800" dirty="0"/>
              <a:t>DHCP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259831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6">
                <a:lumMod val="5000"/>
                <a:lumOff val="95000"/>
              </a:schemeClr>
            </a:gs>
            <a:gs pos="0">
              <a:srgbClr val="0070C0"/>
            </a:gs>
            <a:gs pos="100000">
              <a:srgbClr val="E7080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9490"/>
            <a:ext cx="9601200" cy="8087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Topics We Will Be Covering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04451"/>
            <a:ext cx="9601200" cy="3581400"/>
          </a:xfrm>
        </p:spPr>
        <p:txBody>
          <a:bodyPr>
            <a:normAutofit/>
          </a:bodyPr>
          <a:lstStyle/>
          <a:p>
            <a:r>
              <a:rPr lang="en-US" sz="2800" dirty="0"/>
              <a:t>Logging Switch Activities</a:t>
            </a:r>
          </a:p>
          <a:p>
            <a:r>
              <a:rPr lang="en-US" sz="2800" dirty="0"/>
              <a:t>Managing Switches using SNMP</a:t>
            </a:r>
          </a:p>
          <a:p>
            <a:r>
              <a:rPr lang="en-US" sz="2800" dirty="0"/>
              <a:t>Using Port Mirroring with SPAN and RSPAN</a:t>
            </a:r>
          </a:p>
          <a:p>
            <a:r>
              <a:rPr lang="en-US" sz="2800" dirty="0"/>
              <a:t>Redundancy Protocols</a:t>
            </a:r>
          </a:p>
          <a:p>
            <a:r>
              <a:rPr lang="en-US" sz="2800" dirty="0"/>
              <a:t>Securing Switch Access</a:t>
            </a:r>
          </a:p>
        </p:txBody>
      </p:sp>
    </p:spTree>
    <p:extLst>
      <p:ext uri="{BB962C8B-B14F-4D97-AF65-F5344CB8AC3E}">
        <p14:creationId xmlns:p14="http://schemas.microsoft.com/office/powerpoint/2010/main" val="383113577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10</TotalTime>
  <Words>68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S4 ccnp switch purple</vt:lpstr>
      <vt:lpstr>Introduction to the Cisco CCNP Switch 300-115 Course</vt:lpstr>
      <vt:lpstr>Topics We Will Be Covering In The Course</vt:lpstr>
      <vt:lpstr>Topics We Will Be Covering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Cisco CCNA Switch 300-115 Course</dc:title>
  <dc:creator>Digna Diaz</dc:creator>
  <cp:lastModifiedBy>Digna Diaz</cp:lastModifiedBy>
  <cp:revision>3</cp:revision>
  <dcterms:created xsi:type="dcterms:W3CDTF">2017-03-02T13:55:48Z</dcterms:created>
  <dcterms:modified xsi:type="dcterms:W3CDTF">2017-03-02T15:51:45Z</dcterms:modified>
</cp:coreProperties>
</file>