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1"/>
    <p:sldMasterId id="2147483971" r:id="rId2"/>
    <p:sldMasterId id="2147483935" r:id="rId3"/>
    <p:sldMasterId id="2147483945" r:id="rId4"/>
    <p:sldMasterId id="2147483951" r:id="rId5"/>
    <p:sldMasterId id="2147483961" r:id="rId6"/>
  </p:sldMasterIdLst>
  <p:notesMasterIdLst>
    <p:notesMasterId r:id="rId18"/>
  </p:notesMasterIdLst>
  <p:handoutMasterIdLst>
    <p:handoutMasterId r:id="rId19"/>
  </p:handoutMasterIdLst>
  <p:sldIdLst>
    <p:sldId id="291" r:id="rId7"/>
    <p:sldId id="294" r:id="rId8"/>
    <p:sldId id="303" r:id="rId9"/>
    <p:sldId id="299" r:id="rId10"/>
    <p:sldId id="296" r:id="rId11"/>
    <p:sldId id="300" r:id="rId12"/>
    <p:sldId id="297" r:id="rId13"/>
    <p:sldId id="298" r:id="rId14"/>
    <p:sldId id="295" r:id="rId15"/>
    <p:sldId id="302" r:id="rId16"/>
    <p:sldId id="301" r:id="rId17"/>
  </p:sldIdLst>
  <p:sldSz cx="9144000" cy="6858000" type="screen4x3"/>
  <p:notesSz cx="6888163" cy="10018713"/>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h" initials="R" lastIdx="1" clrIdx="0"/>
  <p:cmAuthor id="1" name="YC" initials="Y"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4F"/>
    <a:srgbClr val="E34597"/>
    <a:srgbClr val="F6784F"/>
    <a:srgbClr val="67C6BB"/>
    <a:srgbClr val="FFFD78"/>
    <a:srgbClr val="E7403F"/>
    <a:srgbClr val="EA6A45"/>
    <a:srgbClr val="F29049"/>
    <a:srgbClr val="FEC630"/>
    <a:srgbClr val="C35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82" autoAdjust="0"/>
    <p:restoredTop sz="61383" autoAdjust="0"/>
  </p:normalViewPr>
  <p:slideViewPr>
    <p:cSldViewPr>
      <p:cViewPr varScale="1">
        <p:scale>
          <a:sx n="53" d="100"/>
          <a:sy n="53" d="100"/>
        </p:scale>
        <p:origin x="2534" y="48"/>
      </p:cViewPr>
      <p:guideLst>
        <p:guide orient="horz" pos="2160"/>
        <p:guide pos="2880"/>
      </p:guideLst>
    </p:cSldViewPr>
  </p:slideViewPr>
  <p:outlineViewPr>
    <p:cViewPr>
      <p:scale>
        <a:sx n="33" d="100"/>
        <a:sy n="33" d="100"/>
      </p:scale>
      <p:origin x="48" y="5244"/>
    </p:cViewPr>
  </p:outlineViewPr>
  <p:notesTextViewPr>
    <p:cViewPr>
      <p:scale>
        <a:sx n="3" d="2"/>
        <a:sy n="3" d="2"/>
      </p:scale>
      <p:origin x="0" y="0"/>
    </p:cViewPr>
  </p:notesTextViewPr>
  <p:sorterViewPr>
    <p:cViewPr>
      <p:scale>
        <a:sx n="66" d="100"/>
        <a:sy n="66" d="100"/>
      </p:scale>
      <p:origin x="0" y="0"/>
    </p:cViewPr>
  </p:sorterViewPr>
  <p:notesViewPr>
    <p:cSldViewPr>
      <p:cViewPr>
        <p:scale>
          <a:sx n="100" d="100"/>
          <a:sy n="100" d="100"/>
        </p:scale>
        <p:origin x="2419" y="-528"/>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1" y="0"/>
            <a:ext cx="2985621" cy="501497"/>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1" hangingPunct="1">
              <a:defRPr sz="1100" b="1">
                <a:latin typeface="Arial" panose="020B0604020202020204" pitchFamily="34" charset="0"/>
                <a:ea typeface="+mn-ea"/>
                <a:cs typeface="Arial" panose="020B0604020202020204" pitchFamily="34" charset="0"/>
              </a:defRPr>
            </a:lvl1pPr>
          </a:lstStyle>
          <a:p>
            <a:pPr>
              <a:defRPr/>
            </a:pPr>
            <a:r>
              <a:rPr lang="en-GB" dirty="0"/>
              <a:t>Citizenship Education in the UK: Overview</a:t>
            </a:r>
          </a:p>
        </p:txBody>
      </p:sp>
      <p:sp>
        <p:nvSpPr>
          <p:cNvPr id="88067" name="Rectangle 3"/>
          <p:cNvSpPr>
            <a:spLocks noGrp="1" noChangeArrowheads="1"/>
          </p:cNvSpPr>
          <p:nvPr>
            <p:ph type="dt" sz="quarter" idx="1"/>
          </p:nvPr>
        </p:nvSpPr>
        <p:spPr bwMode="auto">
          <a:xfrm>
            <a:off x="3902543" y="0"/>
            <a:ext cx="2985621" cy="639289"/>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1" hangingPunct="1">
              <a:defRPr sz="1200">
                <a:latin typeface="Arial" panose="020B0604020202020204" pitchFamily="34" charset="0"/>
                <a:ea typeface="+mn-ea"/>
                <a:cs typeface="Arial" panose="020B0604020202020204" pitchFamily="34" charset="0"/>
              </a:defRPr>
            </a:lvl1pPr>
          </a:lstStyle>
          <a:p>
            <a:pPr>
              <a:defRPr/>
            </a:pPr>
            <a:r>
              <a:rPr lang="en-GB" dirty="0"/>
              <a:t>June 2017</a:t>
            </a:r>
          </a:p>
        </p:txBody>
      </p:sp>
      <p:sp>
        <p:nvSpPr>
          <p:cNvPr id="88068" name="Rectangle 4"/>
          <p:cNvSpPr>
            <a:spLocks noGrp="1" noChangeArrowheads="1"/>
          </p:cNvSpPr>
          <p:nvPr>
            <p:ph type="ftr" sz="quarter" idx="2"/>
          </p:nvPr>
        </p:nvSpPr>
        <p:spPr bwMode="auto">
          <a:xfrm>
            <a:off x="1" y="9305723"/>
            <a:ext cx="2985621" cy="7113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1" hangingPunct="1">
              <a:defRPr sz="1000" b="1" i="1">
                <a:latin typeface="Arial" panose="020B0604020202020204" pitchFamily="34" charset="0"/>
                <a:ea typeface="+mn-ea"/>
                <a:cs typeface="Arial" panose="020B0604020202020204" pitchFamily="34" charset="0"/>
              </a:defRPr>
            </a:lvl1pPr>
          </a:lstStyle>
          <a:p>
            <a:pPr>
              <a:defRPr/>
            </a:pPr>
            <a:r>
              <a:rPr lang="en-GB" dirty="0"/>
              <a:t>David Kerr, </a:t>
            </a:r>
          </a:p>
          <a:p>
            <a:pPr>
              <a:defRPr/>
            </a:pPr>
            <a:r>
              <a:rPr lang="en-GB" dirty="0"/>
              <a:t>Citizenship Foundation (UK) </a:t>
            </a:r>
          </a:p>
        </p:txBody>
      </p:sp>
      <p:sp>
        <p:nvSpPr>
          <p:cNvPr id="88069" name="Rectangle 5"/>
          <p:cNvSpPr>
            <a:spLocks noGrp="1" noChangeArrowheads="1"/>
          </p:cNvSpPr>
          <p:nvPr>
            <p:ph type="sldNum" sz="quarter" idx="3"/>
          </p:nvPr>
        </p:nvSpPr>
        <p:spPr bwMode="auto">
          <a:xfrm>
            <a:off x="3900935" y="9515615"/>
            <a:ext cx="2985621" cy="501496"/>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1" hangingPunct="1">
              <a:defRPr sz="1000" b="1">
                <a:latin typeface="Arial" charset="0"/>
                <a:ea typeface="+mn-ea"/>
                <a:cs typeface="+mn-cs"/>
              </a:defRPr>
            </a:lvl1pPr>
          </a:lstStyle>
          <a:p>
            <a:pPr>
              <a:defRPr/>
            </a:pPr>
            <a:r>
              <a:rPr lang="en-GB" dirty="0"/>
              <a:t>david.kerr@citizenshipfoundation.org.uk</a:t>
            </a:r>
          </a:p>
          <a:p>
            <a:pPr>
              <a:defRPr/>
            </a:pPr>
            <a:endParaRPr lang="en-GB" dirty="0"/>
          </a:p>
        </p:txBody>
      </p:sp>
    </p:spTree>
    <p:extLst>
      <p:ext uri="{BB962C8B-B14F-4D97-AF65-F5344CB8AC3E}">
        <p14:creationId xmlns:p14="http://schemas.microsoft.com/office/powerpoint/2010/main" val="2438481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6178" name="Rectangle 2"/>
          <p:cNvSpPr>
            <a:spLocks noGrp="1" noChangeArrowheads="1"/>
          </p:cNvSpPr>
          <p:nvPr>
            <p:ph type="hdr" sz="quarter"/>
          </p:nvPr>
        </p:nvSpPr>
        <p:spPr bwMode="auto">
          <a:xfrm>
            <a:off x="1" y="0"/>
            <a:ext cx="2985621" cy="501497"/>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GB" dirty="0"/>
          </a:p>
        </p:txBody>
      </p:sp>
      <p:sp>
        <p:nvSpPr>
          <p:cNvPr id="306179" name="Rectangle 3"/>
          <p:cNvSpPr>
            <a:spLocks noGrp="1" noChangeArrowheads="1"/>
          </p:cNvSpPr>
          <p:nvPr>
            <p:ph type="dt" idx="1"/>
          </p:nvPr>
        </p:nvSpPr>
        <p:spPr bwMode="auto">
          <a:xfrm>
            <a:off x="3900935" y="0"/>
            <a:ext cx="2985621" cy="501497"/>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GB" dirty="0"/>
          </a:p>
        </p:txBody>
      </p:sp>
      <p:sp>
        <p:nvSpPr>
          <p:cNvPr id="2052" name="Rectangle 4"/>
          <p:cNvSpPr>
            <a:spLocks noGrp="1" noRot="1" noChangeAspect="1" noChangeArrowheads="1" noTextEdit="1"/>
          </p:cNvSpPr>
          <p:nvPr>
            <p:ph type="sldImg" idx="2"/>
          </p:nvPr>
        </p:nvSpPr>
        <p:spPr bwMode="auto">
          <a:xfrm>
            <a:off x="938213" y="750888"/>
            <a:ext cx="5011737" cy="375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81" name="Rectangle 5"/>
          <p:cNvSpPr>
            <a:spLocks noGrp="1" noChangeArrowheads="1"/>
          </p:cNvSpPr>
          <p:nvPr>
            <p:ph type="body" sz="quarter" idx="3"/>
          </p:nvPr>
        </p:nvSpPr>
        <p:spPr bwMode="auto">
          <a:xfrm>
            <a:off x="686888" y="4758609"/>
            <a:ext cx="5514391" cy="4508661"/>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6182" name="Rectangle 6"/>
          <p:cNvSpPr>
            <a:spLocks noGrp="1" noChangeArrowheads="1"/>
          </p:cNvSpPr>
          <p:nvPr>
            <p:ph type="ftr" sz="quarter" idx="4"/>
          </p:nvPr>
        </p:nvSpPr>
        <p:spPr bwMode="auto">
          <a:xfrm>
            <a:off x="1" y="9515615"/>
            <a:ext cx="2985621" cy="501496"/>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GB" dirty="0"/>
          </a:p>
        </p:txBody>
      </p:sp>
      <p:sp>
        <p:nvSpPr>
          <p:cNvPr id="306183" name="Rectangle 7"/>
          <p:cNvSpPr>
            <a:spLocks noGrp="1" noChangeArrowheads="1"/>
          </p:cNvSpPr>
          <p:nvPr>
            <p:ph type="sldNum" sz="quarter" idx="5"/>
          </p:nvPr>
        </p:nvSpPr>
        <p:spPr bwMode="auto">
          <a:xfrm>
            <a:off x="3900935" y="9515615"/>
            <a:ext cx="2985621" cy="501496"/>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2A6EB770-4374-4B27-A7AB-901848B939AA}" type="slidenum">
              <a:rPr lang="en-GB" altLang="x-none"/>
              <a:pPr>
                <a:defRPr/>
              </a:pPr>
              <a:t>‹#›</a:t>
            </a:fld>
            <a:endParaRPr lang="en-GB" altLang="x-none" dirty="0"/>
          </a:p>
        </p:txBody>
      </p:sp>
    </p:spTree>
    <p:extLst>
      <p:ext uri="{BB962C8B-B14F-4D97-AF65-F5344CB8AC3E}">
        <p14:creationId xmlns:p14="http://schemas.microsoft.com/office/powerpoint/2010/main" val="3978911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ngcitizens.org/Pages/Category/make-a-difference-case-studi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Would you like a tried and tested structure to underpin your social action project?</a:t>
            </a:r>
          </a:p>
          <a:p>
            <a:r>
              <a:rPr lang="en-GB" dirty="0"/>
              <a:t>- Would you like resources, lesson plans, and suggested activities to help ensure your social action project is child-led?</a:t>
            </a:r>
          </a:p>
          <a:p>
            <a:r>
              <a:rPr lang="en-GB" dirty="0"/>
              <a:t>- Would you like your learning to contribute to your CPD at the same time? </a:t>
            </a:r>
          </a:p>
          <a:p>
            <a:endParaRPr lang="en-GB" dirty="0"/>
          </a:p>
          <a:p>
            <a:pPr defTabSz="924458">
              <a:defRPr/>
            </a:pPr>
            <a:r>
              <a:rPr lang="en-GB" spc="30" dirty="0">
                <a:solidFill>
                  <a:srgbClr val="20272D"/>
                </a:solidFill>
                <a:latin typeface="Helvetica" panose="020B0604020202020204" pitchFamily="34" charset="0"/>
                <a:ea typeface="Times New Roman" panose="02020603050405020304" pitchFamily="18" charset="0"/>
              </a:rPr>
              <a:t>For more than a decade the Young Citizens Make a Difference Challenge has supported teachers across England to deliver quality social action projects with primary aged children. The programme follows a structure which ensures that children lead the project and are at the heart of decision making, whilst teachers are on hand to guide and facilitate their learning.</a:t>
            </a:r>
            <a:endParaRPr lang="en-GB" dirty="0">
              <a:latin typeface="Times New Roman" panose="02020603050405020304" pitchFamily="18" charset="0"/>
              <a:ea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2A6EB770-4374-4B27-A7AB-901848B939AA}" type="slidenum">
              <a:rPr lang="en-GB" altLang="x-none" smtClean="0"/>
              <a:pPr>
                <a:defRPr/>
              </a:pPr>
              <a:t>1</a:t>
            </a:fld>
            <a:endParaRPr lang="en-GB" altLang="x-none" dirty="0"/>
          </a:p>
        </p:txBody>
      </p:sp>
    </p:spTree>
    <p:extLst>
      <p:ext uri="{BB962C8B-B14F-4D97-AF65-F5344CB8AC3E}">
        <p14:creationId xmlns:p14="http://schemas.microsoft.com/office/powerpoint/2010/main" val="2034530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pPr eaLnBrk="1" hangingPunct="1">
              <a:defRPr/>
            </a:pPr>
            <a:r>
              <a:rPr lang="en-GB" spc="30" dirty="0">
                <a:solidFill>
                  <a:srgbClr val="20272D"/>
                </a:solidFill>
                <a:latin typeface="Helvetica" panose="020B0604020202020204" pitchFamily="34" charset="0"/>
                <a:ea typeface="Times New Roman" panose="02020603050405020304" pitchFamily="18" charset="0"/>
              </a:rPr>
              <a:t>If you’re looking for further support in terms of an SMSC programme that supports PSHE &amp; Citizenship, then why not look at our Go-Givers programme where you will find over 70 lesson plans on different issues and topical problems, together with assembly outlines and other activities</a:t>
            </a:r>
            <a:r>
              <a:rPr lang="en-GB" dirty="0">
                <a:solidFill>
                  <a:schemeClr val="tx2"/>
                </a:solidFill>
                <a:cs typeface="Arial Unicode MS" pitchFamily="34" charset="-128"/>
              </a:rPr>
              <a:t> to support children’s learning. Access is by subscription. The site address is www.youngcitizens.org/go-givers  </a:t>
            </a:r>
          </a:p>
          <a:p>
            <a:pPr eaLnBrk="1" hangingPunct="1">
              <a:defRPr/>
            </a:pPr>
            <a:endParaRPr lang="en-GB" dirty="0">
              <a:solidFill>
                <a:schemeClr val="tx2"/>
              </a:solidFill>
              <a:cs typeface="Arial Unicode MS" pitchFamily="34" charset="-128"/>
            </a:endParaRPr>
          </a:p>
          <a:p>
            <a:r>
              <a:rPr lang="en-GB" dirty="0">
                <a:solidFill>
                  <a:schemeClr val="tx2"/>
                </a:solidFill>
                <a:latin typeface="Helvetica" panose="020B0604020202020204" pitchFamily="34" charset="0"/>
                <a:cs typeface="Helvetica" panose="020B0604020202020204" pitchFamily="34" charset="0"/>
              </a:rPr>
              <a:t>And if you’re looking to review and improve your school’s SMSC provision</a:t>
            </a:r>
            <a:r>
              <a:rPr lang="en-GB" baseline="0" dirty="0">
                <a:solidFill>
                  <a:schemeClr val="tx2"/>
                </a:solidFill>
                <a:latin typeface="Helvetica" panose="020B0604020202020204" pitchFamily="34" charset="0"/>
                <a:cs typeface="Helvetica" panose="020B0604020202020204" pitchFamily="34" charset="0"/>
              </a:rPr>
              <a:t> then why not use the Young Citizens SMSC National Quality Mark self-review tool and verification service</a:t>
            </a:r>
            <a:r>
              <a:rPr lang="en-GB" dirty="0">
                <a:solidFill>
                  <a:schemeClr val="tx2"/>
                </a:solidFill>
                <a:latin typeface="Helvetica" panose="020B0604020202020204" pitchFamily="34" charset="0"/>
                <a:cs typeface="Helvetica" panose="020B0604020202020204" pitchFamily="34" charset="0"/>
              </a:rPr>
              <a:t> to help your school implement your vision and improve your delivery of pupils’ SMSC development. Successful verification leads to a nationally</a:t>
            </a:r>
            <a:r>
              <a:rPr lang="en-GB" baseline="0" dirty="0">
                <a:solidFill>
                  <a:schemeClr val="tx2"/>
                </a:solidFill>
                <a:latin typeface="Helvetica" panose="020B0604020202020204" pitchFamily="34" charset="0"/>
                <a:cs typeface="Helvetica" panose="020B0604020202020204" pitchFamily="34" charset="0"/>
              </a:rPr>
              <a:t> recognised quality mark at Bronze, Silver or Gold level standard. </a:t>
            </a:r>
            <a:r>
              <a:rPr lang="en-GB" dirty="0">
                <a:solidFill>
                  <a:schemeClr val="tx2"/>
                </a:solidFill>
                <a:latin typeface="Helvetica" panose="020B0604020202020204" pitchFamily="34" charset="0"/>
                <a:cs typeface="Helvetica" panose="020B0604020202020204" pitchFamily="34" charset="0"/>
              </a:rPr>
              <a:t>For more information on the SMSC quality mark visit</a:t>
            </a:r>
            <a:r>
              <a:rPr lang="en-GB" baseline="0" dirty="0">
                <a:solidFill>
                  <a:schemeClr val="tx2"/>
                </a:solidFill>
                <a:latin typeface="Helvetica" panose="020B0604020202020204" pitchFamily="34" charset="0"/>
                <a:cs typeface="Helvetica" panose="020B0604020202020204" pitchFamily="34" charset="0"/>
              </a:rPr>
              <a:t>  </a:t>
            </a:r>
            <a:r>
              <a:rPr lang="en-GB" dirty="0">
                <a:solidFill>
                  <a:schemeClr val="tx2">
                    <a:lumMod val="60000"/>
                    <a:lumOff val="40000"/>
                  </a:schemeClr>
                </a:solidFill>
                <a:latin typeface="Helvetica" panose="020B0604020202020204" pitchFamily="34" charset="0"/>
                <a:cs typeface="Helvetica" panose="020B0604020202020204" pitchFamily="34" charset="0"/>
              </a:rPr>
              <a:t>www.youngcitizens.org/smsc-quality-mark</a:t>
            </a:r>
            <a:r>
              <a:rPr lang="en-GB" baseline="0" dirty="0">
                <a:solidFill>
                  <a:schemeClr val="tx2">
                    <a:lumMod val="60000"/>
                    <a:lumOff val="40000"/>
                  </a:schemeClr>
                </a:solidFill>
                <a:latin typeface="Helvetica" panose="020B0604020202020204" pitchFamily="34" charset="0"/>
                <a:cs typeface="Helvetica" panose="020B0604020202020204" pitchFamily="34" charset="0"/>
              </a:rPr>
              <a:t> </a:t>
            </a:r>
            <a:r>
              <a:rPr lang="en-GB" dirty="0">
                <a:solidFill>
                  <a:schemeClr val="tx2">
                    <a:lumMod val="60000"/>
                    <a:lumOff val="40000"/>
                  </a:schemeClr>
                </a:solidFill>
                <a:latin typeface="Helvetica" panose="020B0604020202020204" pitchFamily="34" charset="0"/>
                <a:cs typeface="Helvetica" panose="020B0604020202020204" pitchFamily="34" charset="0"/>
              </a:rPr>
              <a:t> </a:t>
            </a:r>
          </a:p>
          <a:p>
            <a:pPr defTabSz="924458">
              <a:defRPr/>
            </a:pPr>
            <a:endParaRPr lang="en-GB" dirty="0">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2A6EB770-4374-4B27-A7AB-901848B939AA}" type="slidenum">
              <a:rPr lang="en-GB" altLang="x-none" smtClean="0"/>
              <a:pPr>
                <a:defRPr/>
              </a:pPr>
              <a:t>10</a:t>
            </a:fld>
            <a:endParaRPr lang="en-GB" altLang="x-none" dirty="0"/>
          </a:p>
        </p:txBody>
      </p:sp>
    </p:spTree>
    <p:extLst>
      <p:ext uri="{BB962C8B-B14F-4D97-AF65-F5344CB8AC3E}">
        <p14:creationId xmlns:p14="http://schemas.microsoft.com/office/powerpoint/2010/main" val="1231113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2A6EB770-4374-4B27-A7AB-901848B939AA}" type="slidenum">
              <a:rPr lang="en-GB" altLang="x-none" smtClean="0"/>
              <a:pPr>
                <a:defRPr/>
              </a:pPr>
              <a:t>11</a:t>
            </a:fld>
            <a:endParaRPr lang="en-GB" altLang="x-none" dirty="0"/>
          </a:p>
        </p:txBody>
      </p:sp>
    </p:spTree>
    <p:extLst>
      <p:ext uri="{BB962C8B-B14F-4D97-AF65-F5344CB8AC3E}">
        <p14:creationId xmlns:p14="http://schemas.microsoft.com/office/powerpoint/2010/main" val="314052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pc="30" dirty="0">
                <a:solidFill>
                  <a:srgbClr val="20272D"/>
                </a:solidFill>
                <a:latin typeface="Helvetica" panose="020B0604020202020204" pitchFamily="34" charset="0"/>
                <a:ea typeface="Times New Roman" panose="02020603050405020304" pitchFamily="18" charset="0"/>
              </a:rPr>
              <a:t>Since 2008, hundreds of schools across the UK have taken part in the Make a Difference Challenge, involving thousands of children, and benefitting local, national and international communities. </a:t>
            </a:r>
          </a:p>
          <a:p>
            <a:pPr defTabSz="924458">
              <a:defRPr/>
            </a:pPr>
            <a:endParaRPr lang="en-GB" spc="30" dirty="0">
              <a:solidFill>
                <a:srgbClr val="20272D"/>
              </a:solidFill>
              <a:latin typeface="Helvetica" panose="020B0604020202020204" pitchFamily="34" charset="0"/>
              <a:ea typeface="Times New Roman" panose="02020603050405020304" pitchFamily="18" charset="0"/>
            </a:endParaRPr>
          </a:p>
          <a:p>
            <a:pPr defTabSz="924458">
              <a:defRPr/>
            </a:pPr>
            <a:r>
              <a:rPr lang="en-GB" spc="30" dirty="0">
                <a:solidFill>
                  <a:srgbClr val="20272D"/>
                </a:solidFill>
                <a:latin typeface="Helvetica" panose="020B0604020202020204" pitchFamily="34" charset="0"/>
                <a:ea typeface="Times New Roman" panose="02020603050405020304" pitchFamily="18" charset="0"/>
              </a:rPr>
              <a:t>Children have chosen to make a difference to a wide range of issues, from social problems such as knife crime, social isolation of elderly people, homelessness, speeding cars near schools or period poverty, to environmental issues such as hedgehog conservation, clearing-up graffiti, and planting wild flower gardens to support declining butterfly and bee populations. </a:t>
            </a:r>
            <a:br>
              <a:rPr lang="en-GB" spc="30" dirty="0">
                <a:solidFill>
                  <a:srgbClr val="20272D"/>
                </a:solidFill>
                <a:latin typeface="Helvetica" panose="020B0604020202020204" pitchFamily="34" charset="0"/>
                <a:ea typeface="Times New Roman" panose="02020603050405020304" pitchFamily="18" charset="0"/>
              </a:rPr>
            </a:br>
            <a:br>
              <a:rPr lang="en-GB" spc="30" dirty="0">
                <a:solidFill>
                  <a:srgbClr val="20272D"/>
                </a:solidFill>
                <a:latin typeface="Helvetica" panose="020B0604020202020204" pitchFamily="34" charset="0"/>
                <a:ea typeface="Times New Roman" panose="02020603050405020304" pitchFamily="18" charset="0"/>
              </a:rPr>
            </a:br>
            <a:endParaRPr lang="en-GB" spc="30" dirty="0">
              <a:solidFill>
                <a:srgbClr val="20272D"/>
              </a:solidFill>
              <a:latin typeface="Helvetica" panose="020B0604020202020204" pitchFamily="34" charset="0"/>
              <a:ea typeface="Times New Roman" panose="02020603050405020304" pitchFamily="18" charset="0"/>
            </a:endParaRPr>
          </a:p>
          <a:p>
            <a:pPr defTabSz="924458">
              <a:defRPr/>
            </a:pPr>
            <a:endParaRPr lang="en-GB" spc="30" dirty="0">
              <a:solidFill>
                <a:srgbClr val="20272D"/>
              </a:solidFill>
              <a:latin typeface="Helvetica"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2A6EB770-4374-4B27-A7AB-901848B939AA}" type="slidenum">
              <a:rPr lang="en-GB" altLang="x-none" smtClean="0"/>
              <a:pPr>
                <a:defRPr/>
              </a:pPr>
              <a:t>2</a:t>
            </a:fld>
            <a:endParaRPr lang="en-GB" altLang="x-none" dirty="0"/>
          </a:p>
        </p:txBody>
      </p:sp>
    </p:spTree>
    <p:extLst>
      <p:ext uri="{BB962C8B-B14F-4D97-AF65-F5344CB8AC3E}">
        <p14:creationId xmlns:p14="http://schemas.microsoft.com/office/powerpoint/2010/main" val="167399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GB" spc="30" dirty="0">
                <a:solidFill>
                  <a:srgbClr val="20272D"/>
                </a:solidFill>
                <a:latin typeface="Helvetica" panose="020B0604020202020204" pitchFamily="34" charset="0"/>
                <a:ea typeface="Times New Roman" panose="02020603050405020304" pitchFamily="18" charset="0"/>
              </a:rPr>
              <a:t>Their actions have included:-</a:t>
            </a:r>
          </a:p>
          <a:p>
            <a:pPr marL="173336" indent="-173336" defTabSz="924458">
              <a:buFont typeface="Arial" panose="020B0604020202020204" pitchFamily="34" charset="0"/>
              <a:buChar char="•"/>
              <a:defRPr/>
            </a:pPr>
            <a:r>
              <a:rPr lang="en-GB" spc="30" dirty="0">
                <a:solidFill>
                  <a:srgbClr val="20272D"/>
                </a:solidFill>
                <a:latin typeface="Helvetica" panose="020B0604020202020204" pitchFamily="34" charset="0"/>
                <a:ea typeface="Times New Roman" panose="02020603050405020304" pitchFamily="18" charset="0"/>
              </a:rPr>
              <a:t>protests </a:t>
            </a:r>
          </a:p>
          <a:p>
            <a:pPr marL="173336" indent="-173336" defTabSz="924458">
              <a:buFont typeface="Arial" panose="020B0604020202020204" pitchFamily="34" charset="0"/>
              <a:buChar char="•"/>
              <a:defRPr/>
            </a:pPr>
            <a:r>
              <a:rPr lang="en-GB" spc="30" dirty="0">
                <a:solidFill>
                  <a:srgbClr val="20272D"/>
                </a:solidFill>
                <a:latin typeface="Helvetica" panose="020B0604020202020204" pitchFamily="34" charset="0"/>
                <a:ea typeface="Times New Roman" panose="02020603050405020304" pitchFamily="18" charset="0"/>
              </a:rPr>
              <a:t>writing to their political representatives</a:t>
            </a:r>
          </a:p>
          <a:p>
            <a:pPr marL="173336" indent="-173336" defTabSz="924458">
              <a:buFont typeface="Arial" panose="020B0604020202020204" pitchFamily="34" charset="0"/>
              <a:buChar char="•"/>
              <a:defRPr/>
            </a:pPr>
            <a:r>
              <a:rPr lang="en-GB" spc="30" dirty="0">
                <a:solidFill>
                  <a:srgbClr val="20272D"/>
                </a:solidFill>
                <a:latin typeface="Helvetica" panose="020B0604020202020204" pitchFamily="34" charset="0"/>
                <a:ea typeface="Times New Roman" panose="02020603050405020304" pitchFamily="18" charset="0"/>
              </a:rPr>
              <a:t>raising funds for, or donating items to, local, national and international charities</a:t>
            </a:r>
          </a:p>
          <a:p>
            <a:pPr marL="173336" indent="-173336" defTabSz="924458">
              <a:buFont typeface="Arial" panose="020B0604020202020204" pitchFamily="34" charset="0"/>
              <a:buChar char="•"/>
              <a:defRPr/>
            </a:pPr>
            <a:r>
              <a:rPr lang="en-GB" spc="30" dirty="0">
                <a:solidFill>
                  <a:srgbClr val="20272D"/>
                </a:solidFill>
                <a:latin typeface="Helvetica" panose="020B0604020202020204" pitchFamily="34" charset="0"/>
                <a:ea typeface="Times New Roman" panose="02020603050405020304" pitchFamily="18" charset="0"/>
              </a:rPr>
              <a:t>volunteering, and </a:t>
            </a:r>
          </a:p>
          <a:p>
            <a:pPr marL="173336" indent="-173336" defTabSz="924458">
              <a:buFont typeface="Arial" panose="020B0604020202020204" pitchFamily="34" charset="0"/>
              <a:buChar char="•"/>
              <a:defRPr/>
            </a:pPr>
            <a:r>
              <a:rPr lang="en-GB" spc="30" dirty="0">
                <a:solidFill>
                  <a:srgbClr val="20272D"/>
                </a:solidFill>
                <a:latin typeface="Helvetica" panose="020B0604020202020204" pitchFamily="34" charset="0"/>
                <a:ea typeface="Times New Roman" panose="02020603050405020304" pitchFamily="18" charset="0"/>
              </a:rPr>
              <a:t>raising awareness through poster campaigns, local radio, newspapers and social media</a:t>
            </a:r>
          </a:p>
          <a:p>
            <a:endParaRPr lang="en-GB" dirty="0"/>
          </a:p>
        </p:txBody>
      </p:sp>
      <p:sp>
        <p:nvSpPr>
          <p:cNvPr id="4" name="Slide Number Placeholder 3"/>
          <p:cNvSpPr>
            <a:spLocks noGrp="1"/>
          </p:cNvSpPr>
          <p:nvPr>
            <p:ph type="sldNum" sz="quarter" idx="5"/>
          </p:nvPr>
        </p:nvSpPr>
        <p:spPr/>
        <p:txBody>
          <a:bodyPr/>
          <a:lstStyle/>
          <a:p>
            <a:pPr>
              <a:defRPr/>
            </a:pPr>
            <a:fld id="{2A6EB770-4374-4B27-A7AB-901848B939AA}" type="slidenum">
              <a:rPr lang="en-GB" altLang="x-none" smtClean="0"/>
              <a:pPr>
                <a:defRPr/>
              </a:pPr>
              <a:t>3</a:t>
            </a:fld>
            <a:endParaRPr lang="en-GB" altLang="x-none" dirty="0"/>
          </a:p>
        </p:txBody>
      </p:sp>
    </p:spTree>
    <p:extLst>
      <p:ext uri="{BB962C8B-B14F-4D97-AF65-F5344CB8AC3E}">
        <p14:creationId xmlns:p14="http://schemas.microsoft.com/office/powerpoint/2010/main" val="2611689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other examples and case studies of projects primary schools have developed</a:t>
            </a:r>
            <a:r>
              <a:rPr lang="en-GB" baseline="0" dirty="0"/>
              <a:t> for</a:t>
            </a:r>
            <a:r>
              <a:rPr lang="en-GB" dirty="0"/>
              <a:t> their Make a Difference Challenge, visit our website</a:t>
            </a:r>
            <a:r>
              <a:rPr lang="en-GB" baseline="0" dirty="0"/>
              <a:t> </a:t>
            </a:r>
            <a:r>
              <a:rPr lang="en-GB" dirty="0"/>
              <a:t>where you will find a whole community of like minded schools supporting hundreds of children around the country to ‘Make a Difference.’ </a:t>
            </a:r>
          </a:p>
          <a:p>
            <a:endParaRPr lang="en-GB" dirty="0"/>
          </a:p>
          <a:p>
            <a:r>
              <a:rPr lang="en-GB" dirty="0">
                <a:hlinkClick r:id="rId3"/>
              </a:rPr>
              <a:t>https://www.youngcitizens.org/Pages/Category/make-a-difference-case-studies</a:t>
            </a:r>
            <a:r>
              <a:rPr lang="en-GB" dirty="0"/>
              <a:t> </a:t>
            </a:r>
          </a:p>
          <a:p>
            <a:endParaRPr lang="en-GB" dirty="0"/>
          </a:p>
        </p:txBody>
      </p:sp>
      <p:sp>
        <p:nvSpPr>
          <p:cNvPr id="4" name="Slide Number Placeholder 3"/>
          <p:cNvSpPr>
            <a:spLocks noGrp="1"/>
          </p:cNvSpPr>
          <p:nvPr>
            <p:ph type="sldNum" sz="quarter" idx="5"/>
          </p:nvPr>
        </p:nvSpPr>
        <p:spPr/>
        <p:txBody>
          <a:bodyPr/>
          <a:lstStyle/>
          <a:p>
            <a:pPr>
              <a:defRPr/>
            </a:pPr>
            <a:fld id="{2A6EB770-4374-4B27-A7AB-901848B939AA}" type="slidenum">
              <a:rPr lang="en-GB" altLang="x-none" smtClean="0"/>
              <a:pPr>
                <a:defRPr/>
              </a:pPr>
              <a:t>4</a:t>
            </a:fld>
            <a:endParaRPr lang="en-GB" altLang="x-none" dirty="0"/>
          </a:p>
        </p:txBody>
      </p:sp>
    </p:spTree>
    <p:extLst>
      <p:ext uri="{BB962C8B-B14F-4D97-AF65-F5344CB8AC3E}">
        <p14:creationId xmlns:p14="http://schemas.microsoft.com/office/powerpoint/2010/main" val="3529931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does the Make a Difference Challenge work? </a:t>
            </a:r>
          </a:p>
          <a:p>
            <a:endParaRPr lang="en-GB" dirty="0"/>
          </a:p>
          <a:p>
            <a:pPr>
              <a:lnSpc>
                <a:spcPts val="1784"/>
              </a:lnSpc>
              <a:spcAft>
                <a:spcPts val="758"/>
              </a:spcAft>
            </a:pPr>
            <a:r>
              <a:rPr lang="en-GB" spc="30" dirty="0">
                <a:solidFill>
                  <a:srgbClr val="20272D"/>
                </a:solidFill>
                <a:latin typeface="Helvetica" panose="020B0604020202020204" pitchFamily="34" charset="0"/>
                <a:ea typeface="Times New Roman" panose="02020603050405020304" pitchFamily="18" charset="0"/>
              </a:rPr>
              <a:t>The programme starts with a comprehensive, CPD certified, training programme for participating teachers. The training introduces teachers to a structured framework, based on the Belle Wallace TASC Wheel, explores the concept of child led learning and provides activities and tools to use back in the classroom.</a:t>
            </a:r>
          </a:p>
          <a:p>
            <a:pPr>
              <a:lnSpc>
                <a:spcPts val="1784"/>
              </a:lnSpc>
              <a:spcAft>
                <a:spcPts val="758"/>
              </a:spcAft>
            </a:pPr>
            <a:endParaRPr lang="en-GB" spc="30" dirty="0">
              <a:solidFill>
                <a:srgbClr val="20272D"/>
              </a:solidFill>
              <a:latin typeface="Helvetica" panose="020B0604020202020204" pitchFamily="34" charset="0"/>
              <a:ea typeface="Times New Roman" panose="02020603050405020304" pitchFamily="18" charset="0"/>
            </a:endParaRPr>
          </a:p>
          <a:p>
            <a:pPr>
              <a:lnSpc>
                <a:spcPts val="1784"/>
              </a:lnSpc>
              <a:spcAft>
                <a:spcPts val="758"/>
              </a:spcAft>
            </a:pPr>
            <a:r>
              <a:rPr lang="en-GB" spc="30" dirty="0">
                <a:solidFill>
                  <a:srgbClr val="20272D"/>
                </a:solidFill>
                <a:latin typeface="Helvetica" panose="020B0604020202020204" pitchFamily="34" charset="0"/>
                <a:ea typeface="Times New Roman" panose="02020603050405020304" pitchFamily="18" charset="0"/>
              </a:rPr>
              <a:t>Once in the classroom, teachers use what they’ve learnt to facilitate the project process with a class or group of children either during curriculum time, or running the project as an extra-curricular activity. Pupils start by exploring and then voting for the social or environmental issue they feel most passionate about. </a:t>
            </a:r>
          </a:p>
          <a:p>
            <a:pPr>
              <a:lnSpc>
                <a:spcPts val="1784"/>
              </a:lnSpc>
              <a:spcAft>
                <a:spcPts val="758"/>
              </a:spcAft>
            </a:pPr>
            <a:endParaRPr lang="en-GB" spc="30" dirty="0">
              <a:solidFill>
                <a:srgbClr val="20272D"/>
              </a:solidFill>
              <a:latin typeface="Helvetica" panose="020B0604020202020204" pitchFamily="34" charset="0"/>
              <a:ea typeface="Times New Roman" panose="02020603050405020304" pitchFamily="18" charset="0"/>
            </a:endParaRPr>
          </a:p>
          <a:p>
            <a:pPr>
              <a:lnSpc>
                <a:spcPts val="1784"/>
              </a:lnSpc>
              <a:spcAft>
                <a:spcPts val="758"/>
              </a:spcAft>
            </a:pPr>
            <a:r>
              <a:rPr lang="en-GB" spc="30" dirty="0">
                <a:solidFill>
                  <a:srgbClr val="20272D"/>
                </a:solidFill>
                <a:latin typeface="Helvetica" panose="020B0604020202020204" pitchFamily="34" charset="0"/>
                <a:ea typeface="Times New Roman" panose="02020603050405020304" pitchFamily="18" charset="0"/>
              </a:rPr>
              <a:t>The children then carry out extensive research into the issue they’ve identified before suggesting potential solutions; these might include actions such as raising awareness, volunteering/practical support, fundraising, social enterprise - or a combination of all of these! </a:t>
            </a:r>
          </a:p>
          <a:p>
            <a:pPr>
              <a:lnSpc>
                <a:spcPts val="1784"/>
              </a:lnSpc>
              <a:spcAft>
                <a:spcPts val="758"/>
              </a:spcAft>
            </a:pPr>
            <a:endParaRPr lang="en-GB" spc="30" dirty="0">
              <a:solidFill>
                <a:srgbClr val="20272D"/>
              </a:solidFill>
              <a:latin typeface="Helvetica" panose="020B0604020202020204" pitchFamily="34" charset="0"/>
              <a:ea typeface="Times New Roman" panose="02020603050405020304" pitchFamily="18" charset="0"/>
            </a:endParaRPr>
          </a:p>
          <a:p>
            <a:pPr>
              <a:lnSpc>
                <a:spcPts val="1784"/>
              </a:lnSpc>
              <a:spcAft>
                <a:spcPts val="758"/>
              </a:spcAft>
            </a:pPr>
            <a:r>
              <a:rPr lang="en-GB" spc="30" dirty="0">
                <a:solidFill>
                  <a:srgbClr val="20272D"/>
                </a:solidFill>
                <a:latin typeface="Helvetica" panose="020B0604020202020204" pitchFamily="34" charset="0"/>
                <a:ea typeface="Times New Roman" panose="02020603050405020304" pitchFamily="18" charset="0"/>
              </a:rPr>
              <a:t>Children take the lead in carrying out their social action over a period of time, with the support and guidance of their teacher. </a:t>
            </a:r>
          </a:p>
          <a:p>
            <a:pPr>
              <a:lnSpc>
                <a:spcPts val="1784"/>
              </a:lnSpc>
              <a:spcAft>
                <a:spcPts val="758"/>
              </a:spcAft>
            </a:pPr>
            <a:endParaRPr lang="en-GB" spc="30" dirty="0">
              <a:solidFill>
                <a:srgbClr val="20272D"/>
              </a:solidFill>
              <a:latin typeface="Helvetica" panose="020B0604020202020204" pitchFamily="34" charset="0"/>
              <a:ea typeface="Times New Roman" panose="02020603050405020304" pitchFamily="18" charset="0"/>
            </a:endParaRPr>
          </a:p>
          <a:p>
            <a:pPr>
              <a:lnSpc>
                <a:spcPts val="1784"/>
              </a:lnSpc>
              <a:spcAft>
                <a:spcPts val="758"/>
              </a:spcAft>
            </a:pPr>
            <a:r>
              <a:rPr lang="en-GB" spc="30" dirty="0">
                <a:solidFill>
                  <a:srgbClr val="20272D"/>
                </a:solidFill>
                <a:latin typeface="Helvetica" panose="020B0604020202020204" pitchFamily="34" charset="0"/>
                <a:ea typeface="Times New Roman" panose="02020603050405020304" pitchFamily="18" charset="0"/>
              </a:rPr>
              <a:t>The teacher can access further support from Young Citizens as it’s needed: this might be advice on how to ensure the pupils</a:t>
            </a:r>
            <a:r>
              <a:rPr lang="en-GB" spc="30" dirty="0">
                <a:solidFill>
                  <a:srgbClr val="FF0000"/>
                </a:solidFill>
                <a:latin typeface="Helvetica" panose="020B0604020202020204" pitchFamily="34" charset="0"/>
                <a:ea typeface="Times New Roman" panose="02020603050405020304" pitchFamily="18" charset="0"/>
              </a:rPr>
              <a:t>’</a:t>
            </a:r>
            <a:r>
              <a:rPr lang="en-GB" spc="30" dirty="0">
                <a:solidFill>
                  <a:srgbClr val="20272D"/>
                </a:solidFill>
                <a:latin typeface="Helvetica" panose="020B0604020202020204" pitchFamily="34" charset="0"/>
                <a:ea typeface="Times New Roman" panose="02020603050405020304" pitchFamily="18" charset="0"/>
              </a:rPr>
              <a:t> ideas are achievable and realistic, or help with writing a press release and getting publicity, or simply to check that they’re on the right track.  </a:t>
            </a:r>
          </a:p>
          <a:p>
            <a:pPr>
              <a:lnSpc>
                <a:spcPts val="1784"/>
              </a:lnSpc>
              <a:spcAft>
                <a:spcPts val="758"/>
              </a:spcAft>
            </a:pPr>
            <a:endParaRPr lang="en-GB" spc="30" dirty="0">
              <a:solidFill>
                <a:srgbClr val="20272D"/>
              </a:solidFill>
              <a:latin typeface="Helvetica" panose="020B0604020202020204" pitchFamily="34" charset="0"/>
              <a:ea typeface="Times New Roman" panose="02020603050405020304" pitchFamily="18" charset="0"/>
            </a:endParaRPr>
          </a:p>
          <a:p>
            <a:pPr>
              <a:lnSpc>
                <a:spcPts val="1784"/>
              </a:lnSpc>
              <a:spcAft>
                <a:spcPts val="758"/>
              </a:spcAft>
            </a:pPr>
            <a:r>
              <a:rPr lang="en-GB" spc="30" dirty="0">
                <a:solidFill>
                  <a:srgbClr val="20272D"/>
                </a:solidFill>
                <a:latin typeface="Helvetica" panose="020B0604020202020204" pitchFamily="34" charset="0"/>
                <a:ea typeface="Times New Roman" panose="02020603050405020304" pitchFamily="18" charset="0"/>
              </a:rPr>
              <a:t>The social action project is </a:t>
            </a:r>
            <a:r>
              <a:rPr lang="en-GB" spc="30" dirty="0">
                <a:solidFill>
                  <a:srgbClr val="FF0000"/>
                </a:solidFill>
                <a:latin typeface="Helvetica" panose="020B0604020202020204" pitchFamily="34" charset="0"/>
                <a:ea typeface="Times New Roman" panose="02020603050405020304" pitchFamily="18" charset="0"/>
              </a:rPr>
              <a:t>then</a:t>
            </a:r>
            <a:r>
              <a:rPr lang="en-GB" spc="30" dirty="0">
                <a:solidFill>
                  <a:srgbClr val="20272D"/>
                </a:solidFill>
                <a:latin typeface="Helvetica" panose="020B0604020202020204" pitchFamily="34" charset="0"/>
                <a:ea typeface="Times New Roman" panose="02020603050405020304" pitchFamily="18" charset="0"/>
              </a:rPr>
              <a:t> evaluated and celebrated – perhaps at a special event including key stakeholders, or simply through presentation at a school assembly.    </a:t>
            </a:r>
            <a:endParaRPr lang="en-GB" dirty="0">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2A6EB770-4374-4B27-A7AB-901848B939AA}" type="slidenum">
              <a:rPr lang="en-GB" altLang="x-none" smtClean="0"/>
              <a:pPr>
                <a:defRPr/>
              </a:pPr>
              <a:t>5</a:t>
            </a:fld>
            <a:endParaRPr lang="en-GB" altLang="x-none" dirty="0"/>
          </a:p>
        </p:txBody>
      </p:sp>
    </p:spTree>
    <p:extLst>
      <p:ext uri="{BB962C8B-B14F-4D97-AF65-F5344CB8AC3E}">
        <p14:creationId xmlns:p14="http://schemas.microsoft.com/office/powerpoint/2010/main" val="4242296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pc="30" dirty="0">
                <a:solidFill>
                  <a:srgbClr val="20272D"/>
                </a:solidFill>
                <a:latin typeface="Helvetica" panose="020B0604020202020204" pitchFamily="34" charset="0"/>
                <a:ea typeface="Times New Roman" panose="02020603050405020304" pitchFamily="18" charset="0"/>
              </a:rPr>
              <a:t>The Make a Difference Challenge can be used with a whole year group, a class, or just a few children.  We’ve seen it used as a cross-curricular topic focus for a year group – for example as a post-SATS project for Year 6, or in a classroom situation with a group of children who require additional intervention to support them with behavioural or academic needs.  In more recent times it’s becoming a popular focus for After School Citizenship-type clubs, or a way to structure the work of the School Council – it really can fit wherever you need it to – as a curricular or extra-curricular activity.</a:t>
            </a:r>
          </a:p>
          <a:p>
            <a:pPr>
              <a:lnSpc>
                <a:spcPts val="1784"/>
              </a:lnSpc>
              <a:spcAft>
                <a:spcPts val="758"/>
              </a:spcAft>
            </a:pPr>
            <a:endParaRPr lang="en-GB" spc="30" dirty="0">
              <a:solidFill>
                <a:srgbClr val="20272D"/>
              </a:solidFill>
              <a:latin typeface="Helvetica" panose="020B0604020202020204" pitchFamily="34" charset="0"/>
              <a:ea typeface="Times New Roman" panose="02020603050405020304" pitchFamily="18" charset="0"/>
            </a:endParaRPr>
          </a:p>
          <a:p>
            <a:pPr>
              <a:lnSpc>
                <a:spcPts val="1784"/>
              </a:lnSpc>
              <a:spcAft>
                <a:spcPts val="758"/>
              </a:spcAft>
            </a:pPr>
            <a:r>
              <a:rPr lang="en-GB" spc="30" dirty="0">
                <a:solidFill>
                  <a:srgbClr val="20272D"/>
                </a:solidFill>
                <a:latin typeface="Helvetica" panose="020B0604020202020204" pitchFamily="34" charset="0"/>
                <a:ea typeface="Times New Roman" panose="02020603050405020304" pitchFamily="18" charset="0"/>
              </a:rPr>
              <a:t>Initially the programme was designed to be used with upper KS2 children, but we also know it has been successfully used with groups of children as young as Reception age. </a:t>
            </a:r>
            <a:endParaRPr lang="en-GB" dirty="0">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2A6EB770-4374-4B27-A7AB-901848B939AA}" type="slidenum">
              <a:rPr lang="en-GB" altLang="x-none" smtClean="0"/>
              <a:pPr>
                <a:defRPr/>
              </a:pPr>
              <a:t>6</a:t>
            </a:fld>
            <a:endParaRPr lang="en-GB" altLang="x-none" dirty="0"/>
          </a:p>
        </p:txBody>
      </p:sp>
    </p:spTree>
    <p:extLst>
      <p:ext uri="{BB962C8B-B14F-4D97-AF65-F5344CB8AC3E}">
        <p14:creationId xmlns:p14="http://schemas.microsoft.com/office/powerpoint/2010/main" val="1385369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GB" spc="30" dirty="0">
                <a:solidFill>
                  <a:srgbClr val="20272D"/>
                </a:solidFill>
                <a:latin typeface="Helvetica" panose="020B0604020202020204" pitchFamily="34" charset="0"/>
                <a:ea typeface="Times New Roman" panose="02020603050405020304" pitchFamily="18" charset="0"/>
              </a:rPr>
              <a:t>Until now, the Make a Difference Challenge was only available in selected areas of the country where we were able to deliver the training sessions. Thanks to #</a:t>
            </a:r>
            <a:r>
              <a:rPr lang="en-GB" spc="30" dirty="0" err="1">
                <a:solidFill>
                  <a:srgbClr val="20272D"/>
                </a:solidFill>
                <a:latin typeface="Helvetica" panose="020B0604020202020204" pitchFamily="34" charset="0"/>
                <a:ea typeface="Times New Roman" panose="02020603050405020304" pitchFamily="18" charset="0"/>
              </a:rPr>
              <a:t>iwill</a:t>
            </a:r>
            <a:r>
              <a:rPr lang="en-GB" spc="30" dirty="0">
                <a:solidFill>
                  <a:srgbClr val="20272D"/>
                </a:solidFill>
                <a:latin typeface="Helvetica" panose="020B0604020202020204" pitchFamily="34" charset="0"/>
                <a:ea typeface="Times New Roman" panose="02020603050405020304" pitchFamily="18" charset="0"/>
              </a:rPr>
              <a:t> and Pears Foundation funding, from September 2019 there will be the option to access this programme online, through via the Teachable platform. </a:t>
            </a:r>
          </a:p>
          <a:p>
            <a:pPr>
              <a:lnSpc>
                <a:spcPts val="1784"/>
              </a:lnSpc>
              <a:spcAft>
                <a:spcPts val="758"/>
              </a:spcAft>
            </a:pPr>
            <a:endParaRPr lang="en-GB" spc="30" dirty="0">
              <a:solidFill>
                <a:srgbClr val="20272D"/>
              </a:solidFill>
              <a:latin typeface="Helvetica" panose="020B0604020202020204" pitchFamily="34" charset="0"/>
              <a:ea typeface="Times New Roman" panose="02020603050405020304" pitchFamily="18" charset="0"/>
            </a:endParaRPr>
          </a:p>
          <a:p>
            <a:pPr>
              <a:lnSpc>
                <a:spcPts val="1784"/>
              </a:lnSpc>
              <a:spcAft>
                <a:spcPts val="758"/>
              </a:spcAft>
            </a:pPr>
            <a:r>
              <a:rPr lang="en-GB" spc="30" dirty="0">
                <a:solidFill>
                  <a:srgbClr val="20272D"/>
                </a:solidFill>
                <a:latin typeface="Helvetica" panose="020B0604020202020204" pitchFamily="34" charset="0"/>
                <a:ea typeface="Times New Roman" panose="02020603050405020304" pitchFamily="18" charset="0"/>
              </a:rPr>
              <a:t>There are 3 packages available to teachers, depending on where you are based and what you need: </a:t>
            </a:r>
          </a:p>
          <a:p>
            <a:pPr>
              <a:lnSpc>
                <a:spcPts val="1784"/>
              </a:lnSpc>
              <a:spcAft>
                <a:spcPts val="758"/>
              </a:spcAft>
            </a:pPr>
            <a:endParaRPr lang="en-GB" dirty="0">
              <a:latin typeface="Times New Roman" panose="02020603050405020304" pitchFamily="18" charset="0"/>
              <a:ea typeface="Times New Roman" panose="02020603050405020304" pitchFamily="18" charset="0"/>
            </a:endParaRPr>
          </a:p>
          <a:p>
            <a:pPr>
              <a:lnSpc>
                <a:spcPts val="1784"/>
              </a:lnSpc>
              <a:spcAft>
                <a:spcPts val="758"/>
              </a:spcAft>
            </a:pPr>
            <a:r>
              <a:rPr lang="en-GB" b="1" spc="30" dirty="0">
                <a:solidFill>
                  <a:srgbClr val="20272D"/>
                </a:solidFill>
                <a:latin typeface="Helvetica" panose="020B0604020202020204" pitchFamily="34" charset="0"/>
                <a:ea typeface="Times New Roman" panose="02020603050405020304" pitchFamily="18" charset="0"/>
              </a:rPr>
              <a:t>Make a Difference Challenge: Annual Licence</a:t>
            </a:r>
            <a:endParaRPr lang="en-GB" dirty="0">
              <a:latin typeface="Times New Roman" panose="02020603050405020304" pitchFamily="18" charset="0"/>
              <a:ea typeface="Times New Roman" panose="02020603050405020304" pitchFamily="18" charset="0"/>
            </a:endParaRPr>
          </a:p>
          <a:p>
            <a:pPr>
              <a:lnSpc>
                <a:spcPts val="1784"/>
              </a:lnSpc>
              <a:spcAft>
                <a:spcPts val="758"/>
              </a:spcAft>
            </a:pPr>
            <a:r>
              <a:rPr lang="en-GB" spc="30" dirty="0">
                <a:solidFill>
                  <a:srgbClr val="20272D"/>
                </a:solidFill>
                <a:latin typeface="Helvetica" panose="020B0604020202020204" pitchFamily="34" charset="0"/>
                <a:ea typeface="Times New Roman" panose="02020603050405020304" pitchFamily="18" charset="0"/>
              </a:rPr>
              <a:t>This package comprises three main parts: an online teacher training course with CPD accreditation for one person, a licence to run the Make a Difference Challenge in your school (including a digital badge and certificate for your school), and additional resources such as suggested lesson plans, topical issues, case studies, a digital</a:t>
            </a:r>
            <a:r>
              <a:rPr lang="en-GB" spc="30" baseline="0" dirty="0">
                <a:solidFill>
                  <a:srgbClr val="20272D"/>
                </a:solidFill>
                <a:latin typeface="Helvetica" panose="020B0604020202020204" pitchFamily="34" charset="0"/>
                <a:ea typeface="Times New Roman" panose="02020603050405020304" pitchFamily="18" charset="0"/>
              </a:rPr>
              <a:t> scrapbook</a:t>
            </a:r>
            <a:r>
              <a:rPr lang="en-GB" spc="30" dirty="0">
                <a:solidFill>
                  <a:srgbClr val="20272D"/>
                </a:solidFill>
                <a:latin typeface="Helvetica" panose="020B0604020202020204" pitchFamily="34" charset="0"/>
                <a:ea typeface="Times New Roman" panose="02020603050405020304" pitchFamily="18" charset="0"/>
              </a:rPr>
              <a:t> and other support materials to use with your children. This package costs £85 with a discount on renewal in year 2.   </a:t>
            </a:r>
            <a:endParaRPr lang="en-GB" dirty="0">
              <a:latin typeface="Times New Roman" panose="02020603050405020304" pitchFamily="18" charset="0"/>
              <a:ea typeface="Times New Roman" panose="02020603050405020304" pitchFamily="18" charset="0"/>
            </a:endParaRPr>
          </a:p>
          <a:p>
            <a:pPr>
              <a:lnSpc>
                <a:spcPts val="1784"/>
              </a:lnSpc>
              <a:spcAft>
                <a:spcPts val="758"/>
              </a:spcAft>
            </a:pPr>
            <a:endParaRPr lang="en-GB" b="1" spc="30" dirty="0">
              <a:solidFill>
                <a:srgbClr val="20272D"/>
              </a:solidFill>
              <a:latin typeface="Helvetica" panose="020B0604020202020204" pitchFamily="34" charset="0"/>
              <a:ea typeface="Times New Roman" panose="02020603050405020304" pitchFamily="18" charset="0"/>
            </a:endParaRPr>
          </a:p>
          <a:p>
            <a:pPr>
              <a:lnSpc>
                <a:spcPts val="1784"/>
              </a:lnSpc>
              <a:spcAft>
                <a:spcPts val="758"/>
              </a:spcAft>
            </a:pPr>
            <a:r>
              <a:rPr lang="en-GB" b="1" spc="30" dirty="0">
                <a:solidFill>
                  <a:srgbClr val="20272D"/>
                </a:solidFill>
                <a:latin typeface="Helvetica" panose="020B0604020202020204" pitchFamily="34" charset="0"/>
                <a:ea typeface="Times New Roman" panose="02020603050405020304" pitchFamily="18" charset="0"/>
              </a:rPr>
              <a:t>Make a Difference Challenge: Teacher Training</a:t>
            </a:r>
            <a:endParaRPr lang="en-GB" dirty="0">
              <a:latin typeface="Times New Roman" panose="02020603050405020304" pitchFamily="18" charset="0"/>
              <a:ea typeface="Times New Roman" panose="02020603050405020304" pitchFamily="18" charset="0"/>
            </a:endParaRPr>
          </a:p>
          <a:p>
            <a:pPr>
              <a:lnSpc>
                <a:spcPts val="1784"/>
              </a:lnSpc>
              <a:spcAft>
                <a:spcPts val="758"/>
              </a:spcAft>
            </a:pPr>
            <a:r>
              <a:rPr lang="en-GB" spc="30" dirty="0">
                <a:solidFill>
                  <a:srgbClr val="20272D"/>
                </a:solidFill>
                <a:latin typeface="Helvetica" panose="020B0604020202020204" pitchFamily="34" charset="0"/>
                <a:ea typeface="Times New Roman" panose="02020603050405020304" pitchFamily="18" charset="0"/>
              </a:rPr>
              <a:t>The online teacher training course is available as a separate package for ‘additional’ teachers who also need to complete the training but whose school already hold an Annual Licence.  Comprising a suite of bite-size sessions which guide you through our TASC wheel framework for social action projects, as well as exploring important topics such as child led learning, and safeguarding.  The training costs £50 per person and is CPD certified by the CPD Standards Office meaning that students who complete the course receive a certificate and confirmation of having</a:t>
            </a:r>
            <a:r>
              <a:rPr lang="en-GB" spc="30" baseline="0" dirty="0">
                <a:solidFill>
                  <a:srgbClr val="20272D"/>
                </a:solidFill>
                <a:latin typeface="Helvetica" panose="020B0604020202020204" pitchFamily="34" charset="0"/>
                <a:ea typeface="Times New Roman" panose="02020603050405020304" pitchFamily="18" charset="0"/>
              </a:rPr>
              <a:t> achieved 4</a:t>
            </a:r>
            <a:r>
              <a:rPr lang="en-GB" spc="30" dirty="0">
                <a:solidFill>
                  <a:srgbClr val="20272D"/>
                </a:solidFill>
                <a:latin typeface="Helvetica" panose="020B0604020202020204" pitchFamily="34" charset="0"/>
                <a:ea typeface="Times New Roman" panose="02020603050405020304" pitchFamily="18" charset="0"/>
              </a:rPr>
              <a:t> CPD hours.    </a:t>
            </a:r>
          </a:p>
          <a:p>
            <a:pPr>
              <a:lnSpc>
                <a:spcPts val="1784"/>
              </a:lnSpc>
              <a:spcAft>
                <a:spcPts val="758"/>
              </a:spcAft>
            </a:pPr>
            <a:endParaRPr lang="en-GB" dirty="0">
              <a:latin typeface="Times New Roman" panose="02020603050405020304" pitchFamily="18" charset="0"/>
              <a:ea typeface="Times New Roman" panose="02020603050405020304" pitchFamily="18" charset="0"/>
            </a:endParaRPr>
          </a:p>
          <a:p>
            <a:pPr>
              <a:lnSpc>
                <a:spcPts val="1784"/>
              </a:lnSpc>
              <a:spcAft>
                <a:spcPts val="758"/>
              </a:spcAft>
            </a:pPr>
            <a:endParaRPr lang="en-GB" b="1" spc="30" dirty="0">
              <a:solidFill>
                <a:srgbClr val="20272D"/>
              </a:solidFill>
              <a:latin typeface="Helvetica" panose="020B0604020202020204" pitchFamily="34" charset="0"/>
              <a:ea typeface="Times New Roman" panose="02020603050405020304" pitchFamily="18" charset="0"/>
            </a:endParaRPr>
          </a:p>
          <a:p>
            <a:pPr>
              <a:lnSpc>
                <a:spcPts val="1784"/>
              </a:lnSpc>
              <a:spcAft>
                <a:spcPts val="758"/>
              </a:spcAft>
            </a:pPr>
            <a:r>
              <a:rPr lang="en-GB" b="1" spc="30" dirty="0">
                <a:solidFill>
                  <a:srgbClr val="20272D"/>
                </a:solidFill>
                <a:latin typeface="Helvetica" panose="020B0604020202020204" pitchFamily="34" charset="0"/>
                <a:ea typeface="Times New Roman" panose="02020603050405020304" pitchFamily="18" charset="0"/>
              </a:rPr>
              <a:t>Make a Difference Challenge: Premium Support Package</a:t>
            </a:r>
            <a:endParaRPr lang="en-GB" dirty="0">
              <a:latin typeface="Times New Roman" panose="02020603050405020304" pitchFamily="18" charset="0"/>
              <a:ea typeface="Times New Roman" panose="02020603050405020304" pitchFamily="18" charset="0"/>
            </a:endParaRPr>
          </a:p>
          <a:p>
            <a:pPr>
              <a:lnSpc>
                <a:spcPts val="1784"/>
              </a:lnSpc>
              <a:spcAft>
                <a:spcPts val="758"/>
              </a:spcAft>
            </a:pPr>
            <a:r>
              <a:rPr lang="en-GB" spc="30" dirty="0">
                <a:solidFill>
                  <a:srgbClr val="20272D"/>
                </a:solidFill>
                <a:latin typeface="Helvetica" panose="020B0604020202020204" pitchFamily="34" charset="0"/>
                <a:ea typeface="Times New Roman" panose="02020603050405020304" pitchFamily="18" charset="0"/>
              </a:rPr>
              <a:t>In this package the Make a Difference Challenge teacher training is delivered as a face to face course, meaning that it can be tailored to your specific needs (for example if you already have an idea of the kinds of causes that your children will want to champion). Up to 3 teachers per school may attend the</a:t>
            </a:r>
            <a:r>
              <a:rPr lang="en-GB" spc="30" baseline="0" dirty="0">
                <a:solidFill>
                  <a:srgbClr val="20272D"/>
                </a:solidFill>
                <a:latin typeface="Helvetica" panose="020B0604020202020204" pitchFamily="34" charset="0"/>
                <a:ea typeface="Times New Roman" panose="02020603050405020304" pitchFamily="18" charset="0"/>
              </a:rPr>
              <a:t> training. </a:t>
            </a:r>
            <a:r>
              <a:rPr lang="en-GB" spc="30" dirty="0">
                <a:solidFill>
                  <a:srgbClr val="20272D"/>
                </a:solidFill>
                <a:latin typeface="Helvetica" panose="020B0604020202020204" pitchFamily="34" charset="0"/>
                <a:ea typeface="Times New Roman" panose="02020603050405020304" pitchFamily="18" charset="0"/>
              </a:rPr>
              <a:t>Post training you will have automatic access to the Annual Licence Package.  It costs £195 per school but please take note that this package is only available in certain parts of England – so please get in touch for more details if you are interested in this option.</a:t>
            </a:r>
            <a:endParaRPr lang="en-GB" dirty="0">
              <a:latin typeface="Times New Roman" panose="02020603050405020304" pitchFamily="18" charset="0"/>
              <a:ea typeface="Times New Roman" panose="02020603050405020304" pitchFamily="18" charset="0"/>
            </a:endParaRPr>
          </a:p>
          <a:p>
            <a:endParaRPr lang="en-GB" dirty="0"/>
          </a:p>
          <a:p>
            <a:r>
              <a:rPr lang="en-GB" dirty="0"/>
              <a:t>Please note that all prices quoted are introductory prices correct at Sept 2019 and may be subject to change in subsequent years. </a:t>
            </a:r>
          </a:p>
        </p:txBody>
      </p:sp>
      <p:sp>
        <p:nvSpPr>
          <p:cNvPr id="4" name="Slide Number Placeholder 3"/>
          <p:cNvSpPr>
            <a:spLocks noGrp="1"/>
          </p:cNvSpPr>
          <p:nvPr>
            <p:ph type="sldNum" sz="quarter" idx="5"/>
          </p:nvPr>
        </p:nvSpPr>
        <p:spPr/>
        <p:txBody>
          <a:bodyPr/>
          <a:lstStyle/>
          <a:p>
            <a:pPr>
              <a:defRPr/>
            </a:pPr>
            <a:fld id="{2A6EB770-4374-4B27-A7AB-901848B939AA}" type="slidenum">
              <a:rPr lang="en-GB" altLang="x-none" smtClean="0"/>
              <a:pPr>
                <a:defRPr/>
              </a:pPr>
              <a:t>7</a:t>
            </a:fld>
            <a:endParaRPr lang="en-GB" altLang="x-none" dirty="0"/>
          </a:p>
        </p:txBody>
      </p:sp>
    </p:spTree>
    <p:extLst>
      <p:ext uri="{BB962C8B-B14F-4D97-AF65-F5344CB8AC3E}">
        <p14:creationId xmlns:p14="http://schemas.microsoft.com/office/powerpoint/2010/main" val="3997843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pPr defTabSz="924458">
              <a:defRPr/>
            </a:pPr>
            <a:r>
              <a:rPr lang="en-GB" spc="30" dirty="0">
                <a:solidFill>
                  <a:srgbClr val="20272D"/>
                </a:solidFill>
                <a:latin typeface="Helvetica" panose="020B0604020202020204" pitchFamily="34" charset="0"/>
                <a:ea typeface="Times New Roman" panose="02020603050405020304" pitchFamily="18" charset="0"/>
              </a:rPr>
              <a:t>To join our community of primary schools delivering the Make a Difference Challenge to children up and down the country visit: </a:t>
            </a:r>
          </a:p>
          <a:p>
            <a:pPr defTabSz="924458">
              <a:defRPr/>
            </a:pPr>
            <a:endParaRPr lang="en-GB" spc="30" dirty="0">
              <a:solidFill>
                <a:srgbClr val="20272D"/>
              </a:solidFill>
              <a:latin typeface="Helvetica" panose="020B0604020202020204" pitchFamily="34" charset="0"/>
              <a:ea typeface="Times New Roman" panose="02020603050405020304" pitchFamily="18" charset="0"/>
            </a:endParaRPr>
          </a:p>
          <a:p>
            <a:pPr defTabSz="924458">
              <a:defRPr/>
            </a:pPr>
            <a:r>
              <a:rPr lang="en-GB" spc="30" dirty="0">
                <a:solidFill>
                  <a:srgbClr val="20272D"/>
                </a:solidFill>
                <a:latin typeface="Helvetica" panose="020B0604020202020204" pitchFamily="34" charset="0"/>
                <a:ea typeface="Times New Roman" panose="02020603050405020304" pitchFamily="18" charset="0"/>
              </a:rPr>
              <a:t>www.youngcitizens.org/make-a-difference-challenge, or email </a:t>
            </a:r>
            <a:r>
              <a:rPr lang="en-GB" spc="30" dirty="0" err="1">
                <a:solidFill>
                  <a:srgbClr val="20272D"/>
                </a:solidFill>
                <a:latin typeface="Helvetica" panose="020B0604020202020204" pitchFamily="34" charset="0"/>
                <a:ea typeface="Times New Roman" panose="02020603050405020304" pitchFamily="18" charset="0"/>
              </a:rPr>
              <a:t>makeadifference</a:t>
            </a:r>
            <a:r>
              <a:rPr lang="en-GB" spc="30" baseline="0" dirty="0">
                <a:solidFill>
                  <a:srgbClr val="20272D"/>
                </a:solidFill>
                <a:latin typeface="Helvetica" panose="020B0604020202020204" pitchFamily="34" charset="0"/>
                <a:ea typeface="Times New Roman" panose="02020603050405020304" pitchFamily="18" charset="0"/>
              </a:rPr>
              <a:t> challenge</a:t>
            </a:r>
            <a:r>
              <a:rPr lang="en-GB" spc="30" dirty="0">
                <a:solidFill>
                  <a:srgbClr val="20272D"/>
                </a:solidFill>
                <a:latin typeface="Helvetica" panose="020B0604020202020204" pitchFamily="34" charset="0"/>
                <a:ea typeface="Times New Roman" panose="02020603050405020304" pitchFamily="18" charset="0"/>
              </a:rPr>
              <a:t>@youngcitizens.org with your questions and queries. </a:t>
            </a:r>
            <a:endParaRPr lang="en-GB" dirty="0">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2A6EB770-4374-4B27-A7AB-901848B939AA}" type="slidenum">
              <a:rPr lang="en-GB" altLang="x-none" smtClean="0"/>
              <a:pPr>
                <a:defRPr/>
              </a:pPr>
              <a:t>8</a:t>
            </a:fld>
            <a:endParaRPr lang="en-GB" altLang="x-none" dirty="0"/>
          </a:p>
        </p:txBody>
      </p:sp>
    </p:spTree>
    <p:extLst>
      <p:ext uri="{BB962C8B-B14F-4D97-AF65-F5344CB8AC3E}">
        <p14:creationId xmlns:p14="http://schemas.microsoft.com/office/powerpoint/2010/main" val="1703936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take our word for it!</a:t>
            </a:r>
          </a:p>
          <a:p>
            <a:endParaRPr lang="en-GB" dirty="0"/>
          </a:p>
          <a:p>
            <a:r>
              <a:rPr lang="en-GB" dirty="0"/>
              <a:t>The strength of the Make a Difference Challenge was recently recognised with a grant from the Pears Foundation, a match funder awarding grants on behalf of the #</a:t>
            </a:r>
            <a:r>
              <a:rPr lang="en-GB" dirty="0" err="1"/>
              <a:t>iwill</a:t>
            </a:r>
            <a:r>
              <a:rPr lang="en-GB" dirty="0"/>
              <a:t> Fund, to expand the number of schools taking part in the programme. </a:t>
            </a:r>
          </a:p>
          <a:p>
            <a:endParaRPr lang="en-GB" dirty="0"/>
          </a:p>
          <a:p>
            <a:r>
              <a:rPr lang="en-GB" dirty="0"/>
              <a:t>In addition, </a:t>
            </a:r>
            <a:r>
              <a:rPr lang="en-GB" spc="30" dirty="0">
                <a:solidFill>
                  <a:srgbClr val="20272D"/>
                </a:solidFill>
                <a:latin typeface="Helvetica" panose="020B0604020202020204" pitchFamily="34" charset="0"/>
                <a:ea typeface="Times New Roman" panose="02020603050405020304" pitchFamily="18" charset="0"/>
              </a:rPr>
              <a:t>Young Citizens has been awarded the status of “Impact Partner” by Generation Change - one of the first organisations to be awarded the status which recognises youth social action organisations that are deeply committed to achieving positive outcomes for both young people and communities through social action.</a:t>
            </a:r>
          </a:p>
          <a:p>
            <a:pPr>
              <a:lnSpc>
                <a:spcPts val="1784"/>
              </a:lnSpc>
              <a:spcAft>
                <a:spcPts val="758"/>
              </a:spcAft>
            </a:pPr>
            <a:endParaRPr lang="en-GB" spc="30" dirty="0">
              <a:solidFill>
                <a:srgbClr val="20272D"/>
              </a:solidFill>
              <a:latin typeface="Helvetica" panose="020B0604020202020204" pitchFamily="34" charset="0"/>
              <a:ea typeface="Times New Roman" panose="02020603050405020304" pitchFamily="18" charset="0"/>
            </a:endParaRPr>
          </a:p>
          <a:p>
            <a:pPr>
              <a:lnSpc>
                <a:spcPts val="1784"/>
              </a:lnSpc>
              <a:spcAft>
                <a:spcPts val="758"/>
              </a:spcAft>
            </a:pPr>
            <a:r>
              <a:rPr lang="en-GB" dirty="0"/>
              <a:t>The Make a Difference Challenge was also shortlisted as a finalist in the Children &amp; Young People Now Awards 2017 in the category of ‘Youth Volunteering and Social Action Award’ and shortlisted for the Child Friendly Leeds Awards 2018 in the category of ‘Communities and Schools Working Together’. </a:t>
            </a:r>
            <a:r>
              <a:rPr lang="en-GB" spc="30" dirty="0">
                <a:solidFill>
                  <a:srgbClr val="20272D"/>
                </a:solidFill>
                <a:latin typeface="Helvetica" panose="020B060402020202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2A6EB770-4374-4B27-A7AB-901848B939AA}" type="slidenum">
              <a:rPr lang="en-GB" altLang="x-none" smtClean="0"/>
              <a:pPr>
                <a:defRPr/>
              </a:pPr>
              <a:t>9</a:t>
            </a:fld>
            <a:endParaRPr lang="en-GB" altLang="x-none" dirty="0"/>
          </a:p>
        </p:txBody>
      </p:sp>
    </p:spTree>
    <p:extLst>
      <p:ext uri="{BB962C8B-B14F-4D97-AF65-F5344CB8AC3E}">
        <p14:creationId xmlns:p14="http://schemas.microsoft.com/office/powerpoint/2010/main" val="2150445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D02D-6DE5-1341-B6D2-FF848D34390D}"/>
              </a:ext>
            </a:extLst>
          </p:cNvPr>
          <p:cNvSpPr>
            <a:spLocks noGrp="1"/>
          </p:cNvSpPr>
          <p:nvPr>
            <p:ph type="title"/>
          </p:nvPr>
        </p:nvSpPr>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2F40F446-47CF-E043-8CD2-FC60586C5ED9}"/>
              </a:ext>
            </a:extLst>
          </p:cNvPr>
          <p:cNvSpPr>
            <a:spLocks noGrp="1"/>
          </p:cNvSpPr>
          <p:nvPr>
            <p:ph type="body" sz="quarter" idx="10"/>
          </p:nvPr>
        </p:nvSpPr>
        <p:spPr>
          <a:xfrm>
            <a:off x="360000" y="2520000"/>
            <a:ext cx="4320000" cy="36000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06700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lvl1pPr>
              <a:buClr>
                <a:srgbClr val="E340D1"/>
              </a:buClr>
              <a:defRPr>
                <a:latin typeface="Helvetica" panose="020B0604020202020204" pitchFamily="34" charset="0"/>
                <a:cs typeface="Helvetica" panose="020B0604020202020204" pitchFamily="34" charset="0"/>
              </a:defRPr>
            </a:lvl1pPr>
            <a:lvl2pPr>
              <a:buClr>
                <a:srgbClr val="E340D1"/>
              </a:buClr>
              <a:defRPr>
                <a:latin typeface="Helvetica" panose="020B0604020202020204" pitchFamily="34" charset="0"/>
                <a:cs typeface="Helvetica" panose="020B0604020202020204" pitchFamily="34" charset="0"/>
              </a:defRPr>
            </a:lvl2pPr>
            <a:lvl3pPr>
              <a:buClr>
                <a:srgbClr val="E340D1"/>
              </a:buClr>
              <a:defRPr>
                <a:latin typeface="Helvetica" panose="020B0604020202020204" pitchFamily="34" charset="0"/>
                <a:cs typeface="Helvetica" panose="020B0604020202020204" pitchFamily="34" charset="0"/>
              </a:defRPr>
            </a:lvl3pPr>
            <a:lvl4pPr>
              <a:buClr>
                <a:srgbClr val="E340D1"/>
              </a:buClr>
              <a:defRPr>
                <a:latin typeface="Helvetica" panose="020B0604020202020204" pitchFamily="34" charset="0"/>
                <a:cs typeface="Helvetica" panose="020B0604020202020204" pitchFamily="34" charset="0"/>
              </a:defRPr>
            </a:lvl4pPr>
            <a:lvl5pPr>
              <a:buClr>
                <a:srgbClr val="E340D1"/>
              </a:buClr>
              <a:defRPr>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0574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4000">
                <a:latin typeface="Helvetica" panose="020B0604020202020204" pitchFamily="34" charset="0"/>
                <a:cs typeface="Helvetica" panose="020B0604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latin typeface="Helvetica" panose="020B0604020202020204" pitchFamily="34" charset="0"/>
                <a:cs typeface="Helvetica"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40325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a:prstGeom prst="rect">
            <a:avLst/>
          </a:prstGeom>
        </p:spPr>
        <p:txBody>
          <a:bodyPr/>
          <a:lstStyle>
            <a:lvl1pPr>
              <a:buClr>
                <a:srgbClr val="E340D1"/>
              </a:buClr>
              <a:defRPr>
                <a:latin typeface="Helvetica" panose="020B0604020202020204" pitchFamily="34" charset="0"/>
                <a:cs typeface="Helvetica" panose="020B0604020202020204" pitchFamily="34" charset="0"/>
              </a:defRPr>
            </a:lvl1pPr>
            <a:lvl2pPr>
              <a:buClr>
                <a:srgbClr val="E340D1"/>
              </a:buClr>
              <a:defRPr>
                <a:latin typeface="Helvetica" panose="020B0604020202020204" pitchFamily="34" charset="0"/>
                <a:cs typeface="Helvetica" panose="020B0604020202020204" pitchFamily="34" charset="0"/>
              </a:defRPr>
            </a:lvl2pPr>
            <a:lvl3pPr>
              <a:buClr>
                <a:srgbClr val="E340D1"/>
              </a:buClr>
              <a:defRPr>
                <a:latin typeface="Helvetica" panose="020B0604020202020204" pitchFamily="34" charset="0"/>
                <a:cs typeface="Helvetica" panose="020B0604020202020204" pitchFamily="34" charset="0"/>
              </a:defRPr>
            </a:lvl3pPr>
            <a:lvl4pPr>
              <a:buClr>
                <a:srgbClr val="E340D1"/>
              </a:buClr>
              <a:defRPr>
                <a:latin typeface="Helvetica" panose="020B0604020202020204" pitchFamily="34" charset="0"/>
                <a:cs typeface="Helvetica" panose="020B0604020202020204" pitchFamily="34" charset="0"/>
              </a:defRPr>
            </a:lvl4pPr>
            <a:lvl5pPr>
              <a:buClr>
                <a:srgbClr val="E340D1"/>
              </a:buClr>
              <a:defRPr>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825625"/>
            <a:ext cx="3867150" cy="4351338"/>
          </a:xfrm>
          <a:prstGeom prst="rect">
            <a:avLst/>
          </a:prstGeom>
        </p:spPr>
        <p:txBody>
          <a:bodyPr/>
          <a:lstStyle>
            <a:lvl1pPr>
              <a:buClr>
                <a:srgbClr val="E340D1"/>
              </a:buClr>
              <a:defRPr>
                <a:latin typeface="Helvetica" panose="020B0604020202020204" pitchFamily="34" charset="0"/>
                <a:cs typeface="Helvetica" panose="020B0604020202020204" pitchFamily="34" charset="0"/>
              </a:defRPr>
            </a:lvl1pPr>
            <a:lvl2pPr>
              <a:buClr>
                <a:srgbClr val="E340D1"/>
              </a:buClr>
              <a:defRPr>
                <a:latin typeface="Helvetica" panose="020B0604020202020204" pitchFamily="34" charset="0"/>
                <a:cs typeface="Helvetica" panose="020B0604020202020204" pitchFamily="34" charset="0"/>
              </a:defRPr>
            </a:lvl2pPr>
            <a:lvl3pPr>
              <a:buClr>
                <a:srgbClr val="E340D1"/>
              </a:buClr>
              <a:defRPr>
                <a:latin typeface="Helvetica" panose="020B0604020202020204" pitchFamily="34" charset="0"/>
                <a:cs typeface="Helvetica" panose="020B0604020202020204" pitchFamily="34" charset="0"/>
              </a:defRPr>
            </a:lvl3pPr>
            <a:lvl4pPr>
              <a:buClr>
                <a:srgbClr val="E340D1"/>
              </a:buClr>
              <a:defRPr>
                <a:latin typeface="Helvetica" panose="020B0604020202020204" pitchFamily="34" charset="0"/>
                <a:cs typeface="Helvetica" panose="020B0604020202020204" pitchFamily="34" charset="0"/>
              </a:defRPr>
            </a:lvl4pPr>
            <a:lvl5pPr>
              <a:buClr>
                <a:srgbClr val="E340D1"/>
              </a:buClr>
              <a:defRPr>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243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buClr>
                <a:srgbClr val="E340D1"/>
              </a:buClr>
              <a:defRPr>
                <a:latin typeface="Helvetica" panose="020B0604020202020204" pitchFamily="34" charset="0"/>
                <a:cs typeface="Helvetica" panose="020B0604020202020204" pitchFamily="34" charset="0"/>
              </a:defRPr>
            </a:lvl1pPr>
            <a:lvl2pPr>
              <a:buClr>
                <a:srgbClr val="E340D1"/>
              </a:buClr>
              <a:defRPr>
                <a:latin typeface="Helvetica" panose="020B0604020202020204" pitchFamily="34" charset="0"/>
                <a:cs typeface="Helvetica" panose="020B0604020202020204" pitchFamily="34" charset="0"/>
              </a:defRPr>
            </a:lvl2pPr>
            <a:lvl3pPr>
              <a:buClr>
                <a:srgbClr val="E340D1"/>
              </a:buClr>
              <a:defRPr>
                <a:latin typeface="Helvetica" panose="020B0604020202020204" pitchFamily="34" charset="0"/>
                <a:cs typeface="Helvetica" panose="020B0604020202020204" pitchFamily="34" charset="0"/>
              </a:defRPr>
            </a:lvl3pPr>
            <a:lvl4pPr>
              <a:buClr>
                <a:srgbClr val="E340D1"/>
              </a:buClr>
              <a:defRPr>
                <a:latin typeface="Helvetica" panose="020B0604020202020204" pitchFamily="34" charset="0"/>
                <a:cs typeface="Helvetica" panose="020B0604020202020204" pitchFamily="34" charset="0"/>
              </a:defRPr>
            </a:lvl4pPr>
            <a:lvl5pPr>
              <a:buClr>
                <a:srgbClr val="E340D1"/>
              </a:buClr>
              <a:defRPr>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buClr>
                <a:srgbClr val="E340D1"/>
              </a:buClr>
              <a:defRPr>
                <a:latin typeface="Helvetica" panose="020B0604020202020204" pitchFamily="34" charset="0"/>
                <a:cs typeface="Helvetica" panose="020B0604020202020204" pitchFamily="34" charset="0"/>
              </a:defRPr>
            </a:lvl1pPr>
            <a:lvl2pPr>
              <a:buClr>
                <a:srgbClr val="E340D1"/>
              </a:buClr>
              <a:defRPr>
                <a:latin typeface="Helvetica" panose="020B0604020202020204" pitchFamily="34" charset="0"/>
                <a:cs typeface="Helvetica" panose="020B0604020202020204" pitchFamily="34" charset="0"/>
              </a:defRPr>
            </a:lvl2pPr>
            <a:lvl3pPr>
              <a:buClr>
                <a:srgbClr val="E340D1"/>
              </a:buClr>
              <a:defRPr>
                <a:latin typeface="Helvetica" panose="020B0604020202020204" pitchFamily="34" charset="0"/>
                <a:cs typeface="Helvetica" panose="020B0604020202020204" pitchFamily="34" charset="0"/>
              </a:defRPr>
            </a:lvl3pPr>
            <a:lvl4pPr>
              <a:buClr>
                <a:srgbClr val="E340D1"/>
              </a:buClr>
              <a:defRPr>
                <a:latin typeface="Helvetica" panose="020B0604020202020204" pitchFamily="34" charset="0"/>
                <a:cs typeface="Helvetica" panose="020B0604020202020204" pitchFamily="34" charset="0"/>
              </a:defRPr>
            </a:lvl4pPr>
            <a:lvl5pPr>
              <a:buClr>
                <a:srgbClr val="E340D1"/>
              </a:buClr>
              <a:defRPr>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90557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5576" y="2060848"/>
            <a:ext cx="7886700" cy="1325563"/>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648053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776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7" y="1916832"/>
            <a:ext cx="2949575" cy="1368152"/>
          </a:xfrm>
          <a:prstGeom prst="rect">
            <a:avLst/>
          </a:prstGeom>
        </p:spPr>
        <p:txBody>
          <a:bodyPr anchor="b"/>
          <a:lstStyle>
            <a:lvl1pPr>
              <a:defRPr sz="3200">
                <a:latin typeface="Helvetica" panose="020B0604020202020204" pitchFamily="34" charset="0"/>
                <a:cs typeface="Helvetica"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3887788" y="1916832"/>
            <a:ext cx="4629150" cy="3944218"/>
          </a:xfrm>
          <a:prstGeom prst="rect">
            <a:avLst/>
          </a:prstGeom>
        </p:spPr>
        <p:txBody>
          <a:bodyPr/>
          <a:lstStyle>
            <a:lvl1pPr>
              <a:buClr>
                <a:srgbClr val="E340D1"/>
              </a:buClr>
              <a:defRPr sz="3200">
                <a:latin typeface="Helvetica" panose="020B0604020202020204" pitchFamily="34" charset="0"/>
                <a:cs typeface="Helvetica" panose="020B0604020202020204" pitchFamily="34" charset="0"/>
              </a:defRPr>
            </a:lvl1pPr>
            <a:lvl2pPr>
              <a:buClr>
                <a:srgbClr val="E340D1"/>
              </a:buClr>
              <a:defRPr sz="2800">
                <a:latin typeface="Helvetica" panose="020B0604020202020204" pitchFamily="34" charset="0"/>
                <a:cs typeface="Helvetica" panose="020B0604020202020204" pitchFamily="34" charset="0"/>
              </a:defRPr>
            </a:lvl2pPr>
            <a:lvl3pPr>
              <a:buClr>
                <a:srgbClr val="E340D1"/>
              </a:buClr>
              <a:defRPr sz="2400">
                <a:latin typeface="Helvetica" panose="020B0604020202020204" pitchFamily="34" charset="0"/>
                <a:cs typeface="Helvetica" panose="020B0604020202020204" pitchFamily="34" charset="0"/>
              </a:defRPr>
            </a:lvl3pPr>
            <a:lvl4pPr>
              <a:buClr>
                <a:srgbClr val="E340D1"/>
              </a:buClr>
              <a:defRPr sz="2000">
                <a:latin typeface="Helvetica" panose="020B0604020202020204" pitchFamily="34" charset="0"/>
                <a:cs typeface="Helvetica" panose="020B0604020202020204" pitchFamily="34" charset="0"/>
              </a:defRPr>
            </a:lvl4pPr>
            <a:lvl5pPr>
              <a:buClr>
                <a:srgbClr val="E340D1"/>
              </a:buClr>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30238" y="3284984"/>
            <a:ext cx="2949575" cy="2584004"/>
          </a:xfrm>
          <a:prstGeom prst="rect">
            <a:avLst/>
          </a:prstGeom>
        </p:spPr>
        <p:txBody>
          <a:bodyPr/>
          <a:lstStyle>
            <a:lvl1pPr marL="0" indent="0">
              <a:buNone/>
              <a:defRPr sz="1600">
                <a:latin typeface="Helvetica" panose="020B0604020202020204" pitchFamily="34" charset="0"/>
                <a:cs typeface="Helvetic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711311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844824"/>
            <a:ext cx="2949575" cy="1600200"/>
          </a:xfrm>
          <a:prstGeom prst="rect">
            <a:avLst/>
          </a:prstGeom>
        </p:spPr>
        <p:txBody>
          <a:bodyPr anchor="b"/>
          <a:lstStyle>
            <a:lvl1pPr>
              <a:defRPr sz="3200">
                <a:latin typeface="Helvetica" panose="020B0604020202020204" pitchFamily="34" charset="0"/>
                <a:cs typeface="Helvetica" panose="020B0604020202020204"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3887788" y="1844824"/>
            <a:ext cx="4629150" cy="4016226"/>
          </a:xfrm>
          <a:prstGeom prst="rect">
            <a:avLst/>
          </a:prstGeom>
        </p:spPr>
        <p:txBody>
          <a:bodyPr/>
          <a:lstStyle>
            <a:lvl1pPr marL="0" indent="0">
              <a:buNone/>
              <a:defRPr sz="3200">
                <a:latin typeface="Helvetica" panose="020B0604020202020204" pitchFamily="34" charset="0"/>
                <a:cs typeface="Helvetica"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3445024"/>
            <a:ext cx="2949575" cy="2423964"/>
          </a:xfrm>
          <a:prstGeom prst="rect">
            <a:avLst/>
          </a:prstGeom>
        </p:spPr>
        <p:txBody>
          <a:bodyPr/>
          <a:lstStyle>
            <a:lvl1pPr marL="0" indent="0">
              <a:buNone/>
              <a:defRPr sz="1600">
                <a:latin typeface="Helvetica" panose="020B0604020202020204" pitchFamily="34" charset="0"/>
                <a:cs typeface="Helvetic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2844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00807"/>
            <a:ext cx="6858000" cy="1809155"/>
          </a:xfrm>
          <a:prstGeom prst="rect">
            <a:avLst/>
          </a:prstGeom>
        </p:spPr>
        <p:txBody>
          <a:bodyPr anchor="b"/>
          <a:lstStyle>
            <a:lvl1pPr algn="ctr">
              <a:defRPr sz="6000">
                <a:latin typeface="Helvetica" panose="020B0604020202020204" pitchFamily="34" charset="0"/>
                <a:cs typeface="Helvetica" panose="020B0604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atin typeface="Helvetica" panose="020B0604020202020204" pitchFamily="34" charset="0"/>
                <a:cs typeface="Helvetica"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351236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9058" y="1852040"/>
            <a:ext cx="7886700" cy="1325563"/>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28650" y="3356991"/>
            <a:ext cx="7886700" cy="2819971"/>
          </a:xfrm>
          <a:prstGeom prst="rect">
            <a:avLst/>
          </a:prstGeom>
        </p:spPr>
        <p:txBody>
          <a:bodyPr/>
          <a:lstStyle>
            <a:lvl1pPr>
              <a:buClr>
                <a:srgbClr val="E340D1"/>
              </a:buClr>
              <a:defRPr>
                <a:latin typeface="Helvetica" panose="020B0604020202020204" pitchFamily="34" charset="0"/>
                <a:cs typeface="Helvetica" panose="020B0604020202020204" pitchFamily="34" charset="0"/>
              </a:defRPr>
            </a:lvl1pPr>
            <a:lvl2pPr>
              <a:buClr>
                <a:srgbClr val="E340D1"/>
              </a:buClr>
              <a:defRPr>
                <a:latin typeface="Helvetica" panose="020B0604020202020204" pitchFamily="34" charset="0"/>
                <a:cs typeface="Helvetica" panose="020B0604020202020204" pitchFamily="34" charset="0"/>
              </a:defRPr>
            </a:lvl2pPr>
            <a:lvl3pPr>
              <a:buClr>
                <a:srgbClr val="E340D1"/>
              </a:buClr>
              <a:defRPr>
                <a:latin typeface="Helvetica" panose="020B0604020202020204" pitchFamily="34" charset="0"/>
                <a:cs typeface="Helvetica" panose="020B0604020202020204" pitchFamily="34" charset="0"/>
              </a:defRPr>
            </a:lvl3pPr>
            <a:lvl4pPr>
              <a:buClr>
                <a:srgbClr val="E340D1"/>
              </a:buClr>
              <a:defRPr>
                <a:latin typeface="Helvetica" panose="020B0604020202020204" pitchFamily="34" charset="0"/>
                <a:cs typeface="Helvetica" panose="020B0604020202020204" pitchFamily="34" charset="0"/>
              </a:defRPr>
            </a:lvl4pPr>
            <a:lvl5pPr>
              <a:buClr>
                <a:srgbClr val="E340D1"/>
              </a:buClr>
              <a:defRPr>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3474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60000" y="720000"/>
            <a:ext cx="4320000" cy="4320000"/>
          </a:xfrm>
          <a:prstGeom prst="rect">
            <a:avLst/>
          </a:prstGeom>
        </p:spPr>
        <p:txBody>
          <a:bodyPr/>
          <a:lstStyle>
            <a:lvl1pPr>
              <a:defRPr sz="2000"/>
            </a:lvl1pPr>
          </a:lstStyle>
          <a:p>
            <a:r>
              <a:rPr lang="en-US"/>
              <a:t>Click icon to add picture</a:t>
            </a:r>
            <a:endParaRPr lang="en-GB" dirty="0"/>
          </a:p>
        </p:txBody>
      </p:sp>
      <p:sp>
        <p:nvSpPr>
          <p:cNvPr id="3" name="Text Placeholder 2"/>
          <p:cNvSpPr>
            <a:spLocks noGrp="1"/>
          </p:cNvSpPr>
          <p:nvPr>
            <p:ph type="body" sz="quarter" idx="11" hasCustomPrompt="1"/>
          </p:nvPr>
        </p:nvSpPr>
        <p:spPr>
          <a:xfrm>
            <a:off x="360000" y="5040000"/>
            <a:ext cx="4320000" cy="360000"/>
          </a:xfrm>
          <a:prstGeom prst="rect">
            <a:avLst/>
          </a:prstGeom>
        </p:spPr>
        <p:txBody>
          <a:bodyPr/>
          <a:lstStyle>
            <a:lvl1pPr>
              <a:defRPr sz="1800" baseline="0">
                <a:solidFill>
                  <a:srgbClr val="E340D1"/>
                </a:solidFill>
                <a:latin typeface="Helvetica" panose="020B0604020202020204" pitchFamily="34" charset="0"/>
                <a:cs typeface="Helvetica" panose="020B0604020202020204" pitchFamily="34" charset="0"/>
              </a:defRPr>
            </a:lvl1pPr>
            <a:lvl5pPr marL="1828800" indent="0">
              <a:buNone/>
              <a:defRPr/>
            </a:lvl5pPr>
          </a:lstStyle>
          <a:p>
            <a:pPr lvl="0"/>
            <a:r>
              <a:rPr lang="en-GB" sz="1800" dirty="0">
                <a:latin typeface="Helvetica" panose="020B0604020202020204" pitchFamily="34" charset="0"/>
                <a:cs typeface="Helvetica" panose="020B0604020202020204" pitchFamily="34" charset="0"/>
              </a:rPr>
              <a:t>Picture caption</a:t>
            </a:r>
            <a:endParaRPr lang="en-GB" dirty="0"/>
          </a:p>
        </p:txBody>
      </p:sp>
    </p:spTree>
    <p:extLst>
      <p:ext uri="{BB962C8B-B14F-4D97-AF65-F5344CB8AC3E}">
        <p14:creationId xmlns:p14="http://schemas.microsoft.com/office/powerpoint/2010/main" val="303875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atin typeface="Helvetica" panose="020B0604020202020204" pitchFamily="34" charset="0"/>
                <a:cs typeface="Helvetica" panose="020B060402020202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latin typeface="Helvetica" panose="020B0604020202020204" pitchFamily="34" charset="0"/>
                <a:cs typeface="Helvetica"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01023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653702"/>
            <a:ext cx="7886700" cy="1325563"/>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628650" y="3068959"/>
            <a:ext cx="3867150" cy="3108003"/>
          </a:xfrm>
          <a:prstGeom prst="rect">
            <a:avLst/>
          </a:prstGeom>
        </p:spPr>
        <p:txBody>
          <a:bodyPr/>
          <a:lstStyle>
            <a:lvl1pPr>
              <a:buClr>
                <a:srgbClr val="E340D1"/>
              </a:buClr>
              <a:defRPr>
                <a:latin typeface="Helvetica" panose="020B0604020202020204" pitchFamily="34" charset="0"/>
                <a:cs typeface="Helvetica" panose="020B0604020202020204" pitchFamily="34" charset="0"/>
              </a:defRPr>
            </a:lvl1pPr>
            <a:lvl2pPr>
              <a:buClr>
                <a:srgbClr val="E340D1"/>
              </a:buClr>
              <a:defRPr>
                <a:latin typeface="Helvetica" panose="020B0604020202020204" pitchFamily="34" charset="0"/>
                <a:cs typeface="Helvetica" panose="020B0604020202020204" pitchFamily="34" charset="0"/>
              </a:defRPr>
            </a:lvl2pPr>
            <a:lvl3pPr>
              <a:buClr>
                <a:srgbClr val="E340D1"/>
              </a:buClr>
              <a:defRPr>
                <a:latin typeface="Helvetica" panose="020B0604020202020204" pitchFamily="34" charset="0"/>
                <a:cs typeface="Helvetica" panose="020B0604020202020204" pitchFamily="34" charset="0"/>
              </a:defRPr>
            </a:lvl3pPr>
            <a:lvl4pPr>
              <a:buClr>
                <a:srgbClr val="E340D1"/>
              </a:buClr>
              <a:defRPr>
                <a:latin typeface="Helvetica" panose="020B0604020202020204" pitchFamily="34" charset="0"/>
                <a:cs typeface="Helvetica" panose="020B0604020202020204" pitchFamily="34" charset="0"/>
              </a:defRPr>
            </a:lvl4pPr>
            <a:lvl5pPr>
              <a:buClr>
                <a:srgbClr val="E340D1"/>
              </a:buClr>
              <a:defRPr>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3068959"/>
            <a:ext cx="3867150" cy="3108004"/>
          </a:xfrm>
          <a:prstGeom prst="rect">
            <a:avLst/>
          </a:prstGeom>
        </p:spPr>
        <p:txBody>
          <a:bodyPr/>
          <a:lstStyle>
            <a:lvl1pPr>
              <a:buClr>
                <a:srgbClr val="E340D1"/>
              </a:buClr>
              <a:defRPr>
                <a:latin typeface="Helvetica" panose="020B0604020202020204" pitchFamily="34" charset="0"/>
                <a:cs typeface="Helvetica" panose="020B0604020202020204" pitchFamily="34" charset="0"/>
              </a:defRPr>
            </a:lvl1pPr>
            <a:lvl2pPr>
              <a:buClr>
                <a:srgbClr val="E340D1"/>
              </a:buClr>
              <a:defRPr>
                <a:latin typeface="Helvetica" panose="020B0604020202020204" pitchFamily="34" charset="0"/>
                <a:cs typeface="Helvetica" panose="020B0604020202020204" pitchFamily="34" charset="0"/>
              </a:defRPr>
            </a:lvl2pPr>
            <a:lvl3pPr>
              <a:buClr>
                <a:srgbClr val="E340D1"/>
              </a:buClr>
              <a:defRPr>
                <a:latin typeface="Helvetica" panose="020B0604020202020204" pitchFamily="34" charset="0"/>
                <a:cs typeface="Helvetica" panose="020B0604020202020204" pitchFamily="34" charset="0"/>
              </a:defRPr>
            </a:lvl3pPr>
            <a:lvl4pPr>
              <a:buClr>
                <a:srgbClr val="E340D1"/>
              </a:buClr>
              <a:defRPr>
                <a:latin typeface="Helvetica" panose="020B0604020202020204" pitchFamily="34" charset="0"/>
                <a:cs typeface="Helvetica" panose="020B0604020202020204" pitchFamily="34" charset="0"/>
              </a:defRPr>
            </a:lvl4pPr>
            <a:lvl5pPr>
              <a:buClr>
                <a:srgbClr val="E340D1"/>
              </a:buClr>
              <a:defRPr>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46912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681163"/>
            <a:ext cx="3868737" cy="823912"/>
          </a:xfrm>
          <a:prstGeom prst="rect">
            <a:avLst/>
          </a:prstGeom>
        </p:spPr>
        <p:txBody>
          <a:bodyPr anchor="b"/>
          <a:lstStyle>
            <a:lvl1pPr marL="0" indent="0">
              <a:buNone/>
              <a:defRPr sz="2400" b="1">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8650" y="2505075"/>
            <a:ext cx="3868737" cy="3684588"/>
          </a:xfrm>
          <a:prstGeom prst="rect">
            <a:avLst/>
          </a:prstGeom>
        </p:spPr>
        <p:txBody>
          <a:bodyPr/>
          <a:lstStyle>
            <a:lvl1pPr>
              <a:buClr>
                <a:srgbClr val="E340D1"/>
              </a:buClr>
              <a:defRPr>
                <a:latin typeface="Helvetica" panose="020B0604020202020204" pitchFamily="34" charset="0"/>
                <a:cs typeface="Helvetica" panose="020B0604020202020204" pitchFamily="34" charset="0"/>
              </a:defRPr>
            </a:lvl1pPr>
            <a:lvl2pPr>
              <a:buClr>
                <a:srgbClr val="E340D1"/>
              </a:buClr>
              <a:defRPr>
                <a:latin typeface="Helvetica" panose="020B0604020202020204" pitchFamily="34" charset="0"/>
                <a:cs typeface="Helvetica" panose="020B0604020202020204" pitchFamily="34" charset="0"/>
              </a:defRPr>
            </a:lvl2pPr>
            <a:lvl3pPr>
              <a:buClr>
                <a:srgbClr val="E340D1"/>
              </a:buClr>
              <a:defRPr>
                <a:latin typeface="Helvetica" panose="020B0604020202020204" pitchFamily="34" charset="0"/>
                <a:cs typeface="Helvetica" panose="020B0604020202020204" pitchFamily="34" charset="0"/>
              </a:defRPr>
            </a:lvl3pPr>
            <a:lvl4pPr>
              <a:buClr>
                <a:srgbClr val="E340D1"/>
              </a:buClr>
              <a:defRPr>
                <a:latin typeface="Helvetica" panose="020B0604020202020204" pitchFamily="34" charset="0"/>
                <a:cs typeface="Helvetica" panose="020B0604020202020204" pitchFamily="34" charset="0"/>
              </a:defRPr>
            </a:lvl4pPr>
            <a:lvl5pPr>
              <a:buClr>
                <a:srgbClr val="E340D1"/>
              </a:buClr>
              <a:defRPr>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marL="457200" indent="-457200">
              <a:buClr>
                <a:srgbClr val="E340D1"/>
              </a:buClr>
              <a:buFont typeface="Arial" panose="020B0604020202020204" pitchFamily="34" charset="0"/>
              <a:buChar char="•"/>
              <a:defRPr>
                <a:latin typeface="Helvetica" panose="020B0604020202020204" pitchFamily="34" charset="0"/>
                <a:cs typeface="Helvetica" panose="020B0604020202020204" pitchFamily="34" charset="0"/>
              </a:defRPr>
            </a:lvl1pPr>
            <a:lvl2pPr marL="800100" indent="-342900">
              <a:buClr>
                <a:srgbClr val="E340D1"/>
              </a:buClr>
              <a:buFont typeface="Arial" panose="020B0604020202020204" pitchFamily="34" charset="0"/>
              <a:buChar char="•"/>
              <a:defRPr>
                <a:latin typeface="Helvetica" panose="020B0604020202020204" pitchFamily="34" charset="0"/>
                <a:cs typeface="Helvetica" panose="020B0604020202020204" pitchFamily="34" charset="0"/>
              </a:defRPr>
            </a:lvl2pPr>
            <a:lvl3pPr marL="1257300" indent="-342900">
              <a:buClr>
                <a:srgbClr val="E340D1"/>
              </a:buClr>
              <a:buFont typeface="Arial" panose="020B0604020202020204" pitchFamily="34" charset="0"/>
              <a:buChar char="•"/>
              <a:defRPr>
                <a:latin typeface="Helvetica" panose="020B0604020202020204" pitchFamily="34" charset="0"/>
                <a:cs typeface="Helvetica" panose="020B0604020202020204" pitchFamily="34" charset="0"/>
              </a:defRPr>
            </a:lvl3pPr>
            <a:lvl4pPr marL="1657350" indent="-285750">
              <a:buClr>
                <a:srgbClr val="E340D1"/>
              </a:buClr>
              <a:buFont typeface="Arial" panose="020B0604020202020204" pitchFamily="34" charset="0"/>
              <a:buChar char="•"/>
              <a:defRPr>
                <a:latin typeface="Helvetica" panose="020B0604020202020204" pitchFamily="34" charset="0"/>
                <a:cs typeface="Helvetica" panose="020B0604020202020204" pitchFamily="34" charset="0"/>
              </a:defRPr>
            </a:lvl4pPr>
            <a:lvl5pPr marL="2114550" indent="-285750">
              <a:buClr>
                <a:srgbClr val="E340D1"/>
              </a:buClr>
              <a:buFont typeface="Arial" panose="020B0604020202020204" pitchFamily="34" charset="0"/>
              <a:buChar char="•"/>
              <a:defRPr>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7565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6786" y="1988840"/>
            <a:ext cx="7886700" cy="1325563"/>
          </a:xfrm>
          <a:prstGeom prst="rect">
            <a:avLst/>
          </a:prstGeom>
        </p:spPr>
        <p:txBody>
          <a:bodyPr/>
          <a:lstStyle>
            <a:lvl1pPr>
              <a:defRPr>
                <a:latin typeface="Helvetica" panose="020B0604020202020204" pitchFamily="34" charset="0"/>
                <a:cs typeface="Helvetica"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831095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583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844824"/>
            <a:ext cx="2949575" cy="1600200"/>
          </a:xfrm>
          <a:prstGeom prst="rect">
            <a:avLst/>
          </a:prstGeom>
        </p:spPr>
        <p:txBody>
          <a:bodyPr anchor="b"/>
          <a:lstStyle>
            <a:lvl1pPr>
              <a:defRPr sz="3200">
                <a:latin typeface="Helvetica" panose="020B0604020202020204" pitchFamily="34" charset="0"/>
                <a:cs typeface="Helvetica"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3887788" y="1844824"/>
            <a:ext cx="4629150" cy="4016226"/>
          </a:xfrm>
          <a:prstGeom prst="rect">
            <a:avLst/>
          </a:prstGeom>
        </p:spPr>
        <p:txBody>
          <a:bodyPr/>
          <a:lstStyle>
            <a:lvl1pPr>
              <a:buClr>
                <a:srgbClr val="E340D1"/>
              </a:buClr>
              <a:defRPr sz="3200">
                <a:latin typeface="Helvetica" panose="020B0604020202020204" pitchFamily="34" charset="0"/>
                <a:cs typeface="Helvetica" panose="020B0604020202020204" pitchFamily="34" charset="0"/>
              </a:defRPr>
            </a:lvl1pPr>
            <a:lvl2pPr>
              <a:buClr>
                <a:srgbClr val="E340D1"/>
              </a:buClr>
              <a:defRPr sz="2800">
                <a:latin typeface="Helvetica" panose="020B0604020202020204" pitchFamily="34" charset="0"/>
                <a:cs typeface="Helvetica" panose="020B0604020202020204" pitchFamily="34" charset="0"/>
              </a:defRPr>
            </a:lvl2pPr>
            <a:lvl3pPr>
              <a:buClr>
                <a:srgbClr val="E340D1"/>
              </a:buClr>
              <a:defRPr sz="2400">
                <a:latin typeface="Helvetica" panose="020B0604020202020204" pitchFamily="34" charset="0"/>
                <a:cs typeface="Helvetica" panose="020B0604020202020204" pitchFamily="34" charset="0"/>
              </a:defRPr>
            </a:lvl3pPr>
            <a:lvl4pPr>
              <a:buClr>
                <a:srgbClr val="E340D1"/>
              </a:buClr>
              <a:defRPr sz="2000">
                <a:latin typeface="Helvetica" panose="020B0604020202020204" pitchFamily="34" charset="0"/>
                <a:cs typeface="Helvetica" panose="020B0604020202020204" pitchFamily="34" charset="0"/>
              </a:defRPr>
            </a:lvl4pPr>
            <a:lvl5pPr>
              <a:buClr>
                <a:srgbClr val="E340D1"/>
              </a:buClr>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30238" y="3501008"/>
            <a:ext cx="2949575" cy="2367980"/>
          </a:xfrm>
          <a:prstGeom prst="rect">
            <a:avLst/>
          </a:prstGeom>
        </p:spPr>
        <p:txBody>
          <a:bodyPr/>
          <a:lstStyle>
            <a:lvl1pPr marL="0" indent="0">
              <a:buNone/>
              <a:defRPr sz="1600">
                <a:latin typeface="Helvetica" panose="020B0604020202020204" pitchFamily="34" charset="0"/>
                <a:cs typeface="Helvetic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5803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7" y="1772816"/>
            <a:ext cx="2949575" cy="1600200"/>
          </a:xfrm>
          <a:prstGeom prst="rect">
            <a:avLst/>
          </a:prstGeom>
        </p:spPr>
        <p:txBody>
          <a:bodyPr anchor="b"/>
          <a:lstStyle>
            <a:lvl1pPr>
              <a:defRPr sz="3200">
                <a:latin typeface="Helvetica" panose="020B0604020202020204" pitchFamily="34" charset="0"/>
                <a:cs typeface="Helvetica" panose="020B0604020202020204"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3887788" y="1772816"/>
            <a:ext cx="4629150" cy="4088234"/>
          </a:xfrm>
          <a:prstGeom prst="rect">
            <a:avLst/>
          </a:prstGeom>
        </p:spPr>
        <p:txBody>
          <a:bodyPr/>
          <a:lstStyle>
            <a:lvl1pPr marL="0" indent="0">
              <a:buNone/>
              <a:defRPr sz="3200">
                <a:latin typeface="Helvetica" panose="020B0604020202020204" pitchFamily="34" charset="0"/>
                <a:cs typeface="Helvetica"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3429000"/>
            <a:ext cx="2949575" cy="2439988"/>
          </a:xfrm>
          <a:prstGeom prst="rect">
            <a:avLst/>
          </a:prstGeom>
        </p:spPr>
        <p:txBody>
          <a:bodyPr/>
          <a:lstStyle>
            <a:lvl1pPr marL="0" indent="0">
              <a:buNone/>
              <a:defRPr sz="1600">
                <a:latin typeface="Helvetica" panose="020B0604020202020204" pitchFamily="34" charset="0"/>
                <a:cs typeface="Helvetica"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89596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p:cNvSpPr>
            <a:spLocks noGrp="1"/>
          </p:cNvSpPr>
          <p:nvPr>
            <p:ph type="body" sz="quarter" idx="13" hasCustomPrompt="1"/>
          </p:nvPr>
        </p:nvSpPr>
        <p:spPr>
          <a:xfrm>
            <a:off x="360000" y="720000"/>
            <a:ext cx="4320000" cy="720000"/>
          </a:xfrm>
          <a:prstGeom prst="rect">
            <a:avLst/>
          </a:prstGeom>
        </p:spPr>
        <p:txBody>
          <a:bodyPr/>
          <a:lstStyle>
            <a:lvl1pPr marL="0" indent="0">
              <a:buNone/>
              <a:defRPr sz="4000">
                <a:solidFill>
                  <a:srgbClr val="FFF14F"/>
                </a:solidFill>
                <a:latin typeface="Helvetica" panose="020B0604020202020204" pitchFamily="34" charset="0"/>
                <a:cs typeface="Helvetica" panose="020B0604020202020204" pitchFamily="34" charset="0"/>
              </a:defRPr>
            </a:lvl1pPr>
          </a:lstStyle>
          <a:p>
            <a:pPr lvl="0"/>
            <a:r>
              <a:rPr lang="en-US" dirty="0"/>
              <a:t>Heading</a:t>
            </a:r>
          </a:p>
        </p:txBody>
      </p:sp>
      <p:sp>
        <p:nvSpPr>
          <p:cNvPr id="8" name="Text Placeholder 6"/>
          <p:cNvSpPr>
            <a:spLocks noGrp="1"/>
          </p:cNvSpPr>
          <p:nvPr>
            <p:ph type="body" sz="quarter" idx="14" hasCustomPrompt="1"/>
          </p:nvPr>
        </p:nvSpPr>
        <p:spPr>
          <a:xfrm>
            <a:off x="360000" y="2160000"/>
            <a:ext cx="4320000" cy="3240000"/>
          </a:xfrm>
          <a:prstGeom prst="rect">
            <a:avLst/>
          </a:prstGeom>
        </p:spPr>
        <p:txBody>
          <a:bodyPr/>
          <a:lstStyle>
            <a:lvl1pPr marL="0" indent="0">
              <a:buFontTx/>
              <a:buNone/>
              <a:defRPr>
                <a:latin typeface="Helvetica" panose="020B0604020202020204" pitchFamily="34" charset="0"/>
                <a:cs typeface="Helvetica" panose="020B0604020202020204" pitchFamily="34" charset="0"/>
              </a:defRPr>
            </a:lvl1pPr>
            <a:lvl2pPr marL="457200" indent="0">
              <a:buNone/>
              <a:defRPr/>
            </a:lvl2pPr>
          </a:lstStyle>
          <a:p>
            <a:pPr lvl="0"/>
            <a:r>
              <a:rPr lang="en-US" dirty="0"/>
              <a:t>Sub heading</a:t>
            </a:r>
          </a:p>
        </p:txBody>
      </p:sp>
    </p:spTree>
    <p:extLst>
      <p:ext uri="{BB962C8B-B14F-4D97-AF65-F5344CB8AC3E}">
        <p14:creationId xmlns:p14="http://schemas.microsoft.com/office/powerpoint/2010/main" val="2974318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7" name="Picture Placeholder 3"/>
          <p:cNvSpPr>
            <a:spLocks noGrp="1"/>
          </p:cNvSpPr>
          <p:nvPr>
            <p:ph type="pic" sz="quarter" idx="13"/>
          </p:nvPr>
        </p:nvSpPr>
        <p:spPr>
          <a:xfrm>
            <a:off x="360000" y="720000"/>
            <a:ext cx="4320000" cy="4320000"/>
          </a:xfrm>
          <a:prstGeom prst="rect">
            <a:avLst/>
          </a:prstGeom>
        </p:spPr>
        <p:txBody>
          <a:bodyPr/>
          <a:lstStyle>
            <a:lvl1pPr>
              <a:defRPr sz="2000"/>
            </a:lvl1pPr>
          </a:lstStyle>
          <a:p>
            <a:r>
              <a:rPr lang="en-US" dirty="0"/>
              <a:t>Click icon to add picture</a:t>
            </a:r>
            <a:endParaRPr lang="en-GB" dirty="0"/>
          </a:p>
        </p:txBody>
      </p:sp>
      <p:sp>
        <p:nvSpPr>
          <p:cNvPr id="8" name="Text Placeholder 2"/>
          <p:cNvSpPr>
            <a:spLocks noGrp="1"/>
          </p:cNvSpPr>
          <p:nvPr>
            <p:ph type="body" sz="quarter" idx="14" hasCustomPrompt="1"/>
          </p:nvPr>
        </p:nvSpPr>
        <p:spPr>
          <a:xfrm>
            <a:off x="360000" y="5040000"/>
            <a:ext cx="4320000" cy="360000"/>
          </a:xfrm>
          <a:prstGeom prst="rect">
            <a:avLst/>
          </a:prstGeom>
        </p:spPr>
        <p:txBody>
          <a:bodyPr/>
          <a:lstStyle>
            <a:lvl1pPr marL="0" indent="0">
              <a:buNone/>
              <a:defRPr sz="1800" baseline="0">
                <a:solidFill>
                  <a:srgbClr val="FFF14F"/>
                </a:solidFill>
                <a:latin typeface="Helvetica" panose="020B0604020202020204" pitchFamily="34" charset="0"/>
                <a:cs typeface="Helvetica" panose="020B0604020202020204" pitchFamily="34" charset="0"/>
              </a:defRPr>
            </a:lvl1pPr>
            <a:lvl5pPr marL="1828800" indent="0">
              <a:buNone/>
              <a:defRPr/>
            </a:lvl5pPr>
          </a:lstStyle>
          <a:p>
            <a:pPr lvl="0"/>
            <a:r>
              <a:rPr lang="en-GB" sz="1800" dirty="0">
                <a:latin typeface="Helvetica" panose="020B0604020202020204" pitchFamily="34" charset="0"/>
                <a:cs typeface="Helvetica" panose="020B0604020202020204" pitchFamily="34" charset="0"/>
              </a:rPr>
              <a:t>Picture caption</a:t>
            </a:r>
            <a:endParaRPr lang="en-GB" dirty="0"/>
          </a:p>
        </p:txBody>
      </p:sp>
    </p:spTree>
    <p:extLst>
      <p:ext uri="{BB962C8B-B14F-4D97-AF65-F5344CB8AC3E}">
        <p14:creationId xmlns:p14="http://schemas.microsoft.com/office/powerpoint/2010/main" val="3837745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7" name="Chart Placeholder 3"/>
          <p:cNvSpPr>
            <a:spLocks noGrp="1"/>
          </p:cNvSpPr>
          <p:nvPr>
            <p:ph type="chart" sz="quarter" idx="13"/>
          </p:nvPr>
        </p:nvSpPr>
        <p:spPr>
          <a:xfrm>
            <a:off x="360000" y="720000"/>
            <a:ext cx="4320000" cy="4320000"/>
          </a:xfrm>
          <a:prstGeom prst="rect">
            <a:avLst/>
          </a:prstGeom>
        </p:spPr>
        <p:txBody>
          <a:bodyPr/>
          <a:lstStyle>
            <a:lvl1pPr>
              <a:defRPr sz="2000"/>
            </a:lvl1pPr>
          </a:lstStyle>
          <a:p>
            <a:r>
              <a:rPr lang="en-US" dirty="0"/>
              <a:t>Click icon to add chart</a:t>
            </a:r>
            <a:endParaRPr lang="en-GB" dirty="0"/>
          </a:p>
        </p:txBody>
      </p:sp>
      <p:sp>
        <p:nvSpPr>
          <p:cNvPr id="8" name="Text Placeholder 2"/>
          <p:cNvSpPr>
            <a:spLocks noGrp="1"/>
          </p:cNvSpPr>
          <p:nvPr>
            <p:ph type="body" sz="quarter" idx="14" hasCustomPrompt="1"/>
          </p:nvPr>
        </p:nvSpPr>
        <p:spPr>
          <a:xfrm>
            <a:off x="360000" y="5040000"/>
            <a:ext cx="4320000" cy="360000"/>
          </a:xfrm>
          <a:prstGeom prst="rect">
            <a:avLst/>
          </a:prstGeom>
        </p:spPr>
        <p:txBody>
          <a:bodyPr/>
          <a:lstStyle>
            <a:lvl1pPr marL="0" indent="0">
              <a:buNone/>
              <a:defRPr sz="1800" baseline="0">
                <a:solidFill>
                  <a:srgbClr val="FFF14F"/>
                </a:solidFill>
                <a:latin typeface="Helvetica" panose="020B0604020202020204" pitchFamily="34" charset="0"/>
                <a:cs typeface="Helvetica" panose="020B0604020202020204" pitchFamily="34" charset="0"/>
              </a:defRPr>
            </a:lvl1pPr>
            <a:lvl5pPr marL="1828800" indent="0">
              <a:buNone/>
              <a:defRPr/>
            </a:lvl5pPr>
          </a:lstStyle>
          <a:p>
            <a:pPr lvl="0"/>
            <a:r>
              <a:rPr lang="en-GB" sz="1800" dirty="0">
                <a:latin typeface="Helvetica" panose="020B0604020202020204" pitchFamily="34" charset="0"/>
                <a:cs typeface="Helvetica" panose="020B0604020202020204" pitchFamily="34" charset="0"/>
              </a:rPr>
              <a:t>Chart caption</a:t>
            </a:r>
            <a:endParaRPr lang="en-GB" dirty="0"/>
          </a:p>
        </p:txBody>
      </p:sp>
    </p:spTree>
    <p:extLst>
      <p:ext uri="{BB962C8B-B14F-4D97-AF65-F5344CB8AC3E}">
        <p14:creationId xmlns:p14="http://schemas.microsoft.com/office/powerpoint/2010/main" val="43305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60000" y="720000"/>
            <a:ext cx="4320000" cy="4319588"/>
          </a:xfrm>
          <a:prstGeom prst="rect">
            <a:avLst/>
          </a:prstGeom>
        </p:spPr>
        <p:txBody>
          <a:bodyPr/>
          <a:lstStyle>
            <a:lvl1pPr>
              <a:defRPr sz="2000"/>
            </a:lvl1pPr>
          </a:lstStyle>
          <a:p>
            <a:r>
              <a:rPr lang="en-US"/>
              <a:t>Click icon to add chart</a:t>
            </a:r>
            <a:endParaRPr lang="en-GB" dirty="0"/>
          </a:p>
        </p:txBody>
      </p:sp>
      <p:sp>
        <p:nvSpPr>
          <p:cNvPr id="3" name="Text Placeholder 2"/>
          <p:cNvSpPr>
            <a:spLocks noGrp="1"/>
          </p:cNvSpPr>
          <p:nvPr>
            <p:ph type="body" sz="quarter" idx="11" hasCustomPrompt="1"/>
          </p:nvPr>
        </p:nvSpPr>
        <p:spPr>
          <a:xfrm>
            <a:off x="360000" y="5040000"/>
            <a:ext cx="4320000" cy="360000"/>
          </a:xfrm>
          <a:prstGeom prst="rect">
            <a:avLst/>
          </a:prstGeom>
        </p:spPr>
        <p:txBody>
          <a:bodyPr/>
          <a:lstStyle>
            <a:lvl1pPr>
              <a:defRPr sz="1800" baseline="0">
                <a:solidFill>
                  <a:srgbClr val="E340D1"/>
                </a:solidFill>
                <a:latin typeface="Helvetica" panose="020B0604020202020204" pitchFamily="34" charset="0"/>
                <a:cs typeface="Helvetica" panose="020B0604020202020204" pitchFamily="34" charset="0"/>
              </a:defRPr>
            </a:lvl1pPr>
            <a:lvl5pPr marL="1828800" indent="0">
              <a:buNone/>
              <a:defRPr/>
            </a:lvl5pPr>
          </a:lstStyle>
          <a:p>
            <a:pPr lvl="0"/>
            <a:r>
              <a:rPr lang="en-GB" sz="1800" dirty="0">
                <a:latin typeface="Helvetica" panose="020B0604020202020204" pitchFamily="34" charset="0"/>
                <a:cs typeface="Helvetica" panose="020B0604020202020204" pitchFamily="34" charset="0"/>
              </a:rPr>
              <a:t>Chart caption</a:t>
            </a:r>
            <a:endParaRPr lang="en-GB" dirty="0"/>
          </a:p>
        </p:txBody>
      </p:sp>
    </p:spTree>
    <p:extLst>
      <p:ext uri="{BB962C8B-B14F-4D97-AF65-F5344CB8AC3E}">
        <p14:creationId xmlns:p14="http://schemas.microsoft.com/office/powerpoint/2010/main" val="2460463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8" name="Table Placeholder 3"/>
          <p:cNvSpPr>
            <a:spLocks noGrp="1"/>
          </p:cNvSpPr>
          <p:nvPr>
            <p:ph type="tbl" sz="quarter" idx="13"/>
          </p:nvPr>
        </p:nvSpPr>
        <p:spPr>
          <a:xfrm>
            <a:off x="360000" y="720000"/>
            <a:ext cx="4320000" cy="4320000"/>
          </a:xfrm>
          <a:prstGeom prst="rect">
            <a:avLst/>
          </a:prstGeom>
        </p:spPr>
        <p:txBody>
          <a:bodyPr/>
          <a:lstStyle>
            <a:lvl1pPr>
              <a:defRPr sz="2000"/>
            </a:lvl1pPr>
          </a:lstStyle>
          <a:p>
            <a:r>
              <a:rPr lang="en-US" dirty="0"/>
              <a:t>Click icon to add table</a:t>
            </a:r>
            <a:endParaRPr lang="en-GB" dirty="0"/>
          </a:p>
        </p:txBody>
      </p:sp>
      <p:sp>
        <p:nvSpPr>
          <p:cNvPr id="9" name="Text Placeholder 2"/>
          <p:cNvSpPr>
            <a:spLocks noGrp="1"/>
          </p:cNvSpPr>
          <p:nvPr>
            <p:ph type="body" sz="quarter" idx="14" hasCustomPrompt="1"/>
          </p:nvPr>
        </p:nvSpPr>
        <p:spPr>
          <a:xfrm>
            <a:off x="360000" y="5040000"/>
            <a:ext cx="4320000" cy="360000"/>
          </a:xfrm>
          <a:prstGeom prst="rect">
            <a:avLst/>
          </a:prstGeom>
        </p:spPr>
        <p:txBody>
          <a:bodyPr/>
          <a:lstStyle>
            <a:lvl1pPr marL="0" indent="0">
              <a:buNone/>
              <a:defRPr sz="1800" baseline="0">
                <a:solidFill>
                  <a:srgbClr val="FFF14F"/>
                </a:solidFill>
                <a:latin typeface="Helvetica" panose="020B0604020202020204" pitchFamily="34" charset="0"/>
                <a:cs typeface="Helvetica" panose="020B0604020202020204" pitchFamily="34" charset="0"/>
              </a:defRPr>
            </a:lvl1pPr>
            <a:lvl5pPr marL="1828800" indent="0">
              <a:buNone/>
              <a:defRPr/>
            </a:lvl5pPr>
          </a:lstStyle>
          <a:p>
            <a:pPr lvl="0"/>
            <a:r>
              <a:rPr lang="en-GB" sz="1800" dirty="0">
                <a:latin typeface="Helvetica" panose="020B0604020202020204" pitchFamily="34" charset="0"/>
                <a:cs typeface="Helvetica" panose="020B0604020202020204" pitchFamily="34" charset="0"/>
              </a:rPr>
              <a:t>Table caption</a:t>
            </a:r>
            <a:endParaRPr lang="en-GB" dirty="0"/>
          </a:p>
        </p:txBody>
      </p:sp>
    </p:spTree>
    <p:extLst>
      <p:ext uri="{BB962C8B-B14F-4D97-AF65-F5344CB8AC3E}">
        <p14:creationId xmlns:p14="http://schemas.microsoft.com/office/powerpoint/2010/main" val="2822291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5" name="Media Placeholder 3">
            <a:extLst>
              <a:ext uri="{FF2B5EF4-FFF2-40B4-BE49-F238E27FC236}">
                <a16:creationId xmlns:a16="http://schemas.microsoft.com/office/drawing/2014/main" id="{8DF3EB98-E798-3043-946A-F742B9A5679E}"/>
              </a:ext>
            </a:extLst>
          </p:cNvPr>
          <p:cNvSpPr>
            <a:spLocks noGrp="1"/>
          </p:cNvSpPr>
          <p:nvPr>
            <p:ph type="media" sz="quarter" idx="13"/>
          </p:nvPr>
        </p:nvSpPr>
        <p:spPr>
          <a:xfrm>
            <a:off x="360000" y="720000"/>
            <a:ext cx="4320000" cy="4320000"/>
          </a:xfrm>
          <a:prstGeom prst="rect">
            <a:avLst/>
          </a:prstGeom>
        </p:spPr>
        <p:txBody>
          <a:bodyPr/>
          <a:lstStyle>
            <a:lvl1pPr>
              <a:defRPr sz="2000"/>
            </a:lvl1pPr>
          </a:lstStyle>
          <a:p>
            <a:r>
              <a:rPr lang="en-US" dirty="0"/>
              <a:t>Click icon to add media</a:t>
            </a:r>
            <a:endParaRPr lang="en-GB" dirty="0"/>
          </a:p>
        </p:txBody>
      </p:sp>
      <p:sp>
        <p:nvSpPr>
          <p:cNvPr id="6" name="Text Placeholder 2">
            <a:extLst>
              <a:ext uri="{FF2B5EF4-FFF2-40B4-BE49-F238E27FC236}">
                <a16:creationId xmlns:a16="http://schemas.microsoft.com/office/drawing/2014/main" id="{8D5786E7-2E2C-4448-A807-F804F14FAFEE}"/>
              </a:ext>
            </a:extLst>
          </p:cNvPr>
          <p:cNvSpPr>
            <a:spLocks noGrp="1"/>
          </p:cNvSpPr>
          <p:nvPr>
            <p:ph type="body" sz="quarter" idx="14" hasCustomPrompt="1"/>
          </p:nvPr>
        </p:nvSpPr>
        <p:spPr>
          <a:xfrm>
            <a:off x="360000" y="5040000"/>
            <a:ext cx="4320000" cy="360000"/>
          </a:xfrm>
          <a:prstGeom prst="rect">
            <a:avLst/>
          </a:prstGeom>
        </p:spPr>
        <p:txBody>
          <a:bodyPr/>
          <a:lstStyle>
            <a:lvl1pPr>
              <a:defRPr sz="1800" baseline="0">
                <a:solidFill>
                  <a:srgbClr val="FFF14F"/>
                </a:solidFill>
                <a:latin typeface="Helvetica" panose="020B0604020202020204" pitchFamily="34" charset="0"/>
                <a:cs typeface="Helvetica" panose="020B0604020202020204" pitchFamily="34" charset="0"/>
              </a:defRPr>
            </a:lvl1pPr>
            <a:lvl5pPr marL="1828800" indent="0">
              <a:buNone/>
              <a:defRPr/>
            </a:lvl5pPr>
          </a:lstStyle>
          <a:p>
            <a:pPr lvl="0"/>
            <a:r>
              <a:rPr lang="en-GB" sz="1800" dirty="0">
                <a:latin typeface="Helvetica" panose="020B0604020202020204" pitchFamily="34" charset="0"/>
                <a:cs typeface="Helvetica" panose="020B0604020202020204" pitchFamily="34" charset="0"/>
              </a:rPr>
              <a:t>Media caption</a:t>
            </a:r>
            <a:endParaRPr lang="en-GB" dirty="0"/>
          </a:p>
        </p:txBody>
      </p:sp>
    </p:spTree>
    <p:extLst>
      <p:ext uri="{BB962C8B-B14F-4D97-AF65-F5344CB8AC3E}">
        <p14:creationId xmlns:p14="http://schemas.microsoft.com/office/powerpoint/2010/main" val="983232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6BEC2-0DA8-014C-99E4-A70601F94749}"/>
              </a:ext>
            </a:extLst>
          </p:cNvPr>
          <p:cNvSpPr>
            <a:spLocks noGrp="1"/>
          </p:cNvSpPr>
          <p:nvPr>
            <p:ph type="ctrTitle"/>
          </p:nvPr>
        </p:nvSpPr>
        <p:spPr>
          <a:xfrm>
            <a:off x="323528" y="1844824"/>
            <a:ext cx="6858000" cy="2387600"/>
          </a:xfrm>
          <a:prstGeom prst="rect">
            <a:avLst/>
          </a:prstGeom>
        </p:spPr>
        <p:txBody>
          <a:bodyPr anchor="b"/>
          <a:lstStyle>
            <a:lvl1pPr algn="ctr">
              <a:defRPr sz="6000">
                <a:latin typeface="Helvetica"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A57BF18A-492C-DD47-B68F-EEB2E55BCD7C}"/>
              </a:ext>
            </a:extLst>
          </p:cNvPr>
          <p:cNvSpPr>
            <a:spLocks noGrp="1"/>
          </p:cNvSpPr>
          <p:nvPr>
            <p:ph type="subTitle" idx="1"/>
          </p:nvPr>
        </p:nvSpPr>
        <p:spPr>
          <a:xfrm>
            <a:off x="323528" y="4324499"/>
            <a:ext cx="6858000" cy="1655762"/>
          </a:xfrm>
          <a:prstGeom prst="rect">
            <a:avLst/>
          </a:prstGeom>
        </p:spPr>
        <p:txBody>
          <a:bodyPr/>
          <a:lstStyle>
            <a:lvl1pPr marL="0" indent="0" algn="ctr">
              <a:buNone/>
              <a:defRPr sz="240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67842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E236DF-18F7-FB49-9E1A-B43838E290B4}"/>
              </a:ext>
            </a:extLst>
          </p:cNvPr>
          <p:cNvSpPr>
            <a:spLocks noGrp="1"/>
          </p:cNvSpPr>
          <p:nvPr>
            <p:ph idx="1"/>
          </p:nvPr>
        </p:nvSpPr>
        <p:spPr>
          <a:xfrm>
            <a:off x="628650" y="1825625"/>
            <a:ext cx="7886700" cy="4351338"/>
          </a:xfrm>
          <a:prstGeom prst="rect">
            <a:avLst/>
          </a:prstGeo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290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3BEB-1C80-2844-BDB1-2ECAFA6AB72D}"/>
              </a:ext>
            </a:extLst>
          </p:cNvPr>
          <p:cNvSpPr>
            <a:spLocks noGrp="1"/>
          </p:cNvSpPr>
          <p:nvPr>
            <p:ph type="title"/>
          </p:nvPr>
        </p:nvSpPr>
        <p:spPr>
          <a:xfrm>
            <a:off x="623888" y="1709738"/>
            <a:ext cx="7886700" cy="2852737"/>
          </a:xfrm>
          <a:prstGeom prst="rect">
            <a:avLst/>
          </a:prstGeom>
        </p:spPr>
        <p:txBody>
          <a:bodyPr anchor="b"/>
          <a:lstStyle>
            <a:lvl1pPr>
              <a:defRPr sz="6000">
                <a:latin typeface="Helvetica"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73D3C482-EBD7-AB46-A7FC-EB458168D04B}"/>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latin typeface="Helvetic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711432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5B4C40-1903-EB49-B429-5387142D1835}"/>
              </a:ext>
            </a:extLst>
          </p:cNvPr>
          <p:cNvSpPr>
            <a:spLocks noGrp="1"/>
          </p:cNvSpPr>
          <p:nvPr>
            <p:ph sz="half" idx="1"/>
          </p:nvPr>
        </p:nvSpPr>
        <p:spPr>
          <a:xfrm>
            <a:off x="628650" y="1825625"/>
            <a:ext cx="3867150" cy="4351338"/>
          </a:xfrm>
          <a:prstGeom prst="rect">
            <a:avLst/>
          </a:prstGeo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29F3F1-B399-2D42-B56A-7455212DE46D}"/>
              </a:ext>
            </a:extLst>
          </p:cNvPr>
          <p:cNvSpPr>
            <a:spLocks noGrp="1"/>
          </p:cNvSpPr>
          <p:nvPr>
            <p:ph sz="half" idx="2"/>
          </p:nvPr>
        </p:nvSpPr>
        <p:spPr>
          <a:xfrm>
            <a:off x="4648200" y="1825625"/>
            <a:ext cx="3867150" cy="4351338"/>
          </a:xfrm>
          <a:prstGeom prst="rect">
            <a:avLst/>
          </a:prstGeo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60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3EF8DB-B0FE-9B4B-B413-365370663DFB}"/>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24EFF76-CAB9-244A-BECF-9506F704DD70}"/>
              </a:ext>
            </a:extLst>
          </p:cNvPr>
          <p:cNvSpPr>
            <a:spLocks noGrp="1"/>
          </p:cNvSpPr>
          <p:nvPr>
            <p:ph sz="half" idx="2"/>
          </p:nvPr>
        </p:nvSpPr>
        <p:spPr>
          <a:xfrm>
            <a:off x="630238" y="2505075"/>
            <a:ext cx="3868737" cy="3684588"/>
          </a:xfrm>
          <a:prstGeom prst="rect">
            <a:avLst/>
          </a:prstGeo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DB1F78-F48B-2640-9EA7-A20A3DA8829D}"/>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5552AC-A55E-DA42-BB16-FC596EB0D72D}"/>
              </a:ext>
            </a:extLst>
          </p:cNvPr>
          <p:cNvSpPr>
            <a:spLocks noGrp="1"/>
          </p:cNvSpPr>
          <p:nvPr>
            <p:ph sz="quarter" idx="4"/>
          </p:nvPr>
        </p:nvSpPr>
        <p:spPr>
          <a:xfrm>
            <a:off x="4629150" y="2505075"/>
            <a:ext cx="3887788" cy="3684588"/>
          </a:xfrm>
          <a:prstGeom prst="rect">
            <a:avLst/>
          </a:prstGeo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71113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9FABF-7120-8344-BCE2-D652B77D8107}"/>
              </a:ext>
            </a:extLst>
          </p:cNvPr>
          <p:cNvSpPr>
            <a:spLocks noGrp="1"/>
          </p:cNvSpPr>
          <p:nvPr>
            <p:ph type="title"/>
          </p:nvPr>
        </p:nvSpPr>
        <p:spPr>
          <a:xfrm>
            <a:off x="630238" y="1772816"/>
            <a:ext cx="2949575" cy="1600200"/>
          </a:xfrm>
          <a:prstGeom prst="rect">
            <a:avLst/>
          </a:prstGeom>
        </p:spPr>
        <p:txBody>
          <a:bodyPr anchor="b"/>
          <a:lstStyle>
            <a:lvl1pPr>
              <a:defRPr sz="3200">
                <a:latin typeface="Helvetica"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1174B0C-9494-024E-B0CD-C4B15BCE0CC8}"/>
              </a:ext>
            </a:extLst>
          </p:cNvPr>
          <p:cNvSpPr>
            <a:spLocks noGrp="1"/>
          </p:cNvSpPr>
          <p:nvPr>
            <p:ph idx="1"/>
          </p:nvPr>
        </p:nvSpPr>
        <p:spPr>
          <a:xfrm>
            <a:off x="3887788" y="1772816"/>
            <a:ext cx="4629150" cy="4088234"/>
          </a:xfrm>
          <a:prstGeom prst="rect">
            <a:avLst/>
          </a:prstGeom>
        </p:spPr>
        <p:txBody>
          <a:bodyPr/>
          <a:lstStyle>
            <a:lvl1pPr>
              <a:defRPr sz="3200">
                <a:latin typeface="Helvetica" pitchFamily="2" charset="0"/>
              </a:defRPr>
            </a:lvl1pPr>
            <a:lvl2pPr>
              <a:defRPr sz="2800">
                <a:latin typeface="Helvetica" pitchFamily="2" charset="0"/>
              </a:defRPr>
            </a:lvl2pPr>
            <a:lvl3pPr>
              <a:defRPr sz="2400">
                <a:latin typeface="Helvetica" pitchFamily="2" charset="0"/>
              </a:defRPr>
            </a:lvl3pPr>
            <a:lvl4pPr>
              <a:defRPr sz="2000">
                <a:latin typeface="Helvetica" pitchFamily="2" charset="0"/>
              </a:defRPr>
            </a:lvl4pPr>
            <a:lvl5pPr>
              <a:defRPr sz="2000">
                <a:latin typeface="Helvetica" pitchFamily="2"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C0616E-76D7-BF44-BC1C-598369DA75F5}"/>
              </a:ext>
            </a:extLst>
          </p:cNvPr>
          <p:cNvSpPr>
            <a:spLocks noGrp="1"/>
          </p:cNvSpPr>
          <p:nvPr>
            <p:ph type="body" sz="half" idx="2"/>
          </p:nvPr>
        </p:nvSpPr>
        <p:spPr>
          <a:xfrm>
            <a:off x="630238" y="3429000"/>
            <a:ext cx="2949575" cy="2439988"/>
          </a:xfrm>
          <a:prstGeom prst="rect">
            <a:avLst/>
          </a:prstGeom>
        </p:spPr>
        <p:txBody>
          <a:bodyPr/>
          <a:lstStyle>
            <a:lvl1pPr marL="0" indent="0">
              <a:buNone/>
              <a:defRPr sz="1600">
                <a:latin typeface="Helvetica"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292440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3047-F05D-5848-A53E-6A2C2F2B7A42}"/>
              </a:ext>
            </a:extLst>
          </p:cNvPr>
          <p:cNvSpPr>
            <a:spLocks noGrp="1"/>
          </p:cNvSpPr>
          <p:nvPr>
            <p:ph type="title"/>
          </p:nvPr>
        </p:nvSpPr>
        <p:spPr>
          <a:xfrm>
            <a:off x="630238" y="1772816"/>
            <a:ext cx="2949575" cy="1600200"/>
          </a:xfrm>
          <a:prstGeom prst="rect">
            <a:avLst/>
          </a:prstGeom>
        </p:spPr>
        <p:txBody>
          <a:bodyPr anchor="b"/>
          <a:lstStyle>
            <a:lvl1pPr>
              <a:defRPr sz="3200">
                <a:latin typeface="Helvetica" pitchFamily="2" charset="0"/>
              </a:defRPr>
            </a:lvl1pPr>
          </a:lstStyle>
          <a:p>
            <a:r>
              <a:rPr lang="en-US"/>
              <a:t>Click to edit Master title style</a:t>
            </a:r>
          </a:p>
        </p:txBody>
      </p:sp>
      <p:sp>
        <p:nvSpPr>
          <p:cNvPr id="3" name="Picture Placeholder 2">
            <a:extLst>
              <a:ext uri="{FF2B5EF4-FFF2-40B4-BE49-F238E27FC236}">
                <a16:creationId xmlns:a16="http://schemas.microsoft.com/office/drawing/2014/main" id="{EF737278-EE68-FA40-A877-49DF1F6F1372}"/>
              </a:ext>
            </a:extLst>
          </p:cNvPr>
          <p:cNvSpPr>
            <a:spLocks noGrp="1"/>
          </p:cNvSpPr>
          <p:nvPr>
            <p:ph type="pic" idx="1"/>
          </p:nvPr>
        </p:nvSpPr>
        <p:spPr>
          <a:xfrm>
            <a:off x="3887788" y="1772816"/>
            <a:ext cx="4629150" cy="4088234"/>
          </a:xfrm>
          <a:prstGeom prst="rect">
            <a:avLst/>
          </a:prstGeom>
        </p:spPr>
        <p:txBody>
          <a:bodyPr/>
          <a:lstStyle>
            <a:lvl1pPr marL="0" indent="0">
              <a:buNone/>
              <a:defRPr sz="3200">
                <a:latin typeface="Helvetica"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117782-FE31-3E45-A3A3-28EE6D7F308F}"/>
              </a:ext>
            </a:extLst>
          </p:cNvPr>
          <p:cNvSpPr>
            <a:spLocks noGrp="1"/>
          </p:cNvSpPr>
          <p:nvPr>
            <p:ph type="body" sz="half" idx="2"/>
          </p:nvPr>
        </p:nvSpPr>
        <p:spPr>
          <a:xfrm>
            <a:off x="630238" y="3429000"/>
            <a:ext cx="2949575" cy="2439988"/>
          </a:xfrm>
          <a:prstGeom prst="rect">
            <a:avLst/>
          </a:prstGeom>
        </p:spPr>
        <p:txBody>
          <a:bodyPr/>
          <a:lstStyle>
            <a:lvl1pPr marL="0" indent="0">
              <a:buNone/>
              <a:defRPr sz="1600">
                <a:latin typeface="Helvetica"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847006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D1A26E-E3F4-8E40-B9F2-395570AB0B4A}"/>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A43768F4-1523-E049-BFBB-7AE29AA5220D}"/>
              </a:ext>
            </a:extLst>
          </p:cNvPr>
          <p:cNvSpPr>
            <a:spLocks noGrp="1"/>
          </p:cNvSpPr>
          <p:nvPr>
            <p:ph type="title"/>
          </p:nvPr>
        </p:nvSpPr>
        <p:spPr>
          <a:xfrm>
            <a:off x="628650" y="1916832"/>
            <a:ext cx="7886700" cy="1325563"/>
          </a:xfrm>
          <a:prstGeom prst="rect">
            <a:avLst/>
          </a:prstGeom>
        </p:spPr>
        <p:txBody>
          <a:bodyPr/>
          <a:lstStyle>
            <a:lvl1pPr>
              <a:defRPr>
                <a:latin typeface="Helvetica" pitchFamily="2" charset="0"/>
              </a:defRPr>
            </a:lvl1pPr>
          </a:lstStyle>
          <a:p>
            <a:r>
              <a:rPr lang="en-US"/>
              <a:t>Click to edit Master title style</a:t>
            </a:r>
          </a:p>
        </p:txBody>
      </p:sp>
    </p:spTree>
    <p:extLst>
      <p:ext uri="{BB962C8B-B14F-4D97-AF65-F5344CB8AC3E}">
        <p14:creationId xmlns:p14="http://schemas.microsoft.com/office/powerpoint/2010/main" val="406192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360000" y="720000"/>
            <a:ext cx="4320000" cy="4320000"/>
          </a:xfrm>
          <a:prstGeom prst="rect">
            <a:avLst/>
          </a:prstGeom>
        </p:spPr>
        <p:txBody>
          <a:bodyPr/>
          <a:lstStyle>
            <a:lvl1pPr>
              <a:defRPr sz="2000"/>
            </a:lvl1pPr>
          </a:lstStyle>
          <a:p>
            <a:r>
              <a:rPr lang="en-US"/>
              <a:t>Click icon to add table</a:t>
            </a:r>
            <a:endParaRPr lang="en-GB" dirty="0"/>
          </a:p>
        </p:txBody>
      </p:sp>
      <p:sp>
        <p:nvSpPr>
          <p:cNvPr id="3" name="Text Placeholder 2"/>
          <p:cNvSpPr>
            <a:spLocks noGrp="1"/>
          </p:cNvSpPr>
          <p:nvPr>
            <p:ph type="body" sz="quarter" idx="11" hasCustomPrompt="1"/>
          </p:nvPr>
        </p:nvSpPr>
        <p:spPr>
          <a:xfrm>
            <a:off x="360000" y="5040000"/>
            <a:ext cx="4320000" cy="360000"/>
          </a:xfrm>
          <a:prstGeom prst="rect">
            <a:avLst/>
          </a:prstGeom>
        </p:spPr>
        <p:txBody>
          <a:bodyPr/>
          <a:lstStyle>
            <a:lvl1pPr>
              <a:defRPr sz="1800" baseline="0">
                <a:solidFill>
                  <a:srgbClr val="E340D1"/>
                </a:solidFill>
                <a:latin typeface="Helvetica" panose="020B0604020202020204" pitchFamily="34" charset="0"/>
                <a:cs typeface="Helvetica" panose="020B0604020202020204" pitchFamily="34" charset="0"/>
              </a:defRPr>
            </a:lvl1pPr>
            <a:lvl5pPr marL="1828800" indent="0">
              <a:buNone/>
              <a:defRPr/>
            </a:lvl5pPr>
          </a:lstStyle>
          <a:p>
            <a:pPr lvl="0"/>
            <a:r>
              <a:rPr lang="en-GB" sz="1800" dirty="0">
                <a:latin typeface="Helvetica" panose="020B0604020202020204" pitchFamily="34" charset="0"/>
                <a:cs typeface="Helvetica" panose="020B0604020202020204" pitchFamily="34" charset="0"/>
              </a:rPr>
              <a:t>Table caption</a:t>
            </a:r>
            <a:endParaRPr lang="en-GB" dirty="0"/>
          </a:p>
        </p:txBody>
      </p:sp>
    </p:spTree>
    <p:extLst>
      <p:ext uri="{BB962C8B-B14F-4D97-AF65-F5344CB8AC3E}">
        <p14:creationId xmlns:p14="http://schemas.microsoft.com/office/powerpoint/2010/main" val="3863225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63832F-0EB5-6641-B189-46CB3A100E6A}"/>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6171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3C489-00AE-7145-97C1-FC77FC29CD32}"/>
              </a:ext>
            </a:extLst>
          </p:cNvPr>
          <p:cNvSpPr>
            <a:spLocks noGrp="1"/>
          </p:cNvSpPr>
          <p:nvPr>
            <p:ph type="title"/>
          </p:nvPr>
        </p:nvSpPr>
        <p:spPr>
          <a:xfrm>
            <a:off x="623888" y="1709738"/>
            <a:ext cx="7886700" cy="2852737"/>
          </a:xfrm>
          <a:prstGeom prst="rect">
            <a:avLst/>
          </a:prstGeom>
        </p:spPr>
        <p:txBody>
          <a:bodyPr anchor="b"/>
          <a:lstStyle>
            <a:lvl1pPr>
              <a:defRPr sz="6000">
                <a:latin typeface="Helvetica"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6BA54C56-AF8B-F845-A058-A87020F6143E}"/>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latin typeface="Helvetic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85492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0E24B7-8ED2-AF4E-863A-1390BCC6A56B}"/>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414D36-2626-7742-A9B2-E33DB7B0A76E}"/>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311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1CA749-D7D7-6D42-8DD4-373866DACB73}"/>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3CF8BC-5B25-104D-83E6-290D3B7BF68C}"/>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B57B36-539B-3E48-AB03-4904F018D385}"/>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2A2634-3005-9642-9CF4-0E425D7D4379}"/>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13658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2200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D345-1035-FC44-9538-77FABE05A71C}"/>
              </a:ext>
            </a:extLst>
          </p:cNvPr>
          <p:cNvSpPr>
            <a:spLocks noGrp="1"/>
          </p:cNvSpPr>
          <p:nvPr>
            <p:ph type="title"/>
          </p:nvPr>
        </p:nvSpPr>
        <p:spPr>
          <a:xfrm>
            <a:off x="630237" y="1772816"/>
            <a:ext cx="2949575" cy="1600200"/>
          </a:xfrm>
          <a:prstGeom prst="rect">
            <a:avLst/>
          </a:prstGeom>
        </p:spPr>
        <p:txBody>
          <a:bodyPr anchor="b"/>
          <a:lstStyle>
            <a:lvl1pPr>
              <a:defRPr sz="3200">
                <a:latin typeface="Helvetica"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A13FC8F-717D-934D-9A83-ECB2D682E0A1}"/>
              </a:ext>
            </a:extLst>
          </p:cNvPr>
          <p:cNvSpPr>
            <a:spLocks noGrp="1"/>
          </p:cNvSpPr>
          <p:nvPr>
            <p:ph idx="1"/>
          </p:nvPr>
        </p:nvSpPr>
        <p:spPr>
          <a:xfrm>
            <a:off x="3887788" y="1772816"/>
            <a:ext cx="4629150" cy="4088234"/>
          </a:xfrm>
          <a:prstGeom prst="rect">
            <a:avLst/>
          </a:prstGeom>
        </p:spPr>
        <p:txBody>
          <a:bodyPr/>
          <a:lstStyle>
            <a:lvl1pPr>
              <a:defRPr sz="3200">
                <a:latin typeface="Helvetica" pitchFamily="2" charset="0"/>
              </a:defRPr>
            </a:lvl1pPr>
            <a:lvl2pPr>
              <a:defRPr sz="2800">
                <a:latin typeface="Helvetica" pitchFamily="2" charset="0"/>
              </a:defRPr>
            </a:lvl2pPr>
            <a:lvl3pPr>
              <a:defRPr sz="2400">
                <a:latin typeface="Helvetica" pitchFamily="2" charset="0"/>
              </a:defRPr>
            </a:lvl3pPr>
            <a:lvl4pPr>
              <a:defRPr sz="2000">
                <a:latin typeface="Helvetica" pitchFamily="2" charset="0"/>
              </a:defRPr>
            </a:lvl4pPr>
            <a:lvl5pPr>
              <a:defRPr sz="2000">
                <a:latin typeface="Helvetica" pitchFamily="2"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CC6516D-0834-2B4A-A2BA-4E53AF32D0B5}"/>
              </a:ext>
            </a:extLst>
          </p:cNvPr>
          <p:cNvSpPr>
            <a:spLocks noGrp="1"/>
          </p:cNvSpPr>
          <p:nvPr>
            <p:ph type="body" sz="half" idx="2"/>
          </p:nvPr>
        </p:nvSpPr>
        <p:spPr>
          <a:xfrm>
            <a:off x="630238" y="3429000"/>
            <a:ext cx="2949575" cy="2439988"/>
          </a:xfrm>
          <a:prstGeom prst="rect">
            <a:avLst/>
          </a:prstGeom>
        </p:spPr>
        <p:txBody>
          <a:bodyPr/>
          <a:lstStyle>
            <a:lvl1pPr marL="0" indent="0">
              <a:buNone/>
              <a:defRPr sz="1600">
                <a:latin typeface="Helvetica"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721571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9A33-7A3C-844F-BC55-38FFD66FF709}"/>
              </a:ext>
            </a:extLst>
          </p:cNvPr>
          <p:cNvSpPr>
            <a:spLocks noGrp="1"/>
          </p:cNvSpPr>
          <p:nvPr>
            <p:ph type="title"/>
          </p:nvPr>
        </p:nvSpPr>
        <p:spPr>
          <a:xfrm>
            <a:off x="630238" y="1772816"/>
            <a:ext cx="2949575" cy="1600200"/>
          </a:xfrm>
          <a:prstGeom prst="rect">
            <a:avLst/>
          </a:prstGeom>
        </p:spPr>
        <p:txBody>
          <a:bodyPr anchor="b"/>
          <a:lstStyle>
            <a:lvl1pPr>
              <a:defRPr sz="3200">
                <a:latin typeface="Helvetica" pitchFamily="2" charset="0"/>
              </a:defRPr>
            </a:lvl1pPr>
          </a:lstStyle>
          <a:p>
            <a:r>
              <a:rPr lang="en-US"/>
              <a:t>Click to edit Master title style</a:t>
            </a:r>
          </a:p>
        </p:txBody>
      </p:sp>
      <p:sp>
        <p:nvSpPr>
          <p:cNvPr id="3" name="Picture Placeholder 2">
            <a:extLst>
              <a:ext uri="{FF2B5EF4-FFF2-40B4-BE49-F238E27FC236}">
                <a16:creationId xmlns:a16="http://schemas.microsoft.com/office/drawing/2014/main" id="{F138656D-E880-0740-81D2-EADB36B3C105}"/>
              </a:ext>
            </a:extLst>
          </p:cNvPr>
          <p:cNvSpPr>
            <a:spLocks noGrp="1"/>
          </p:cNvSpPr>
          <p:nvPr>
            <p:ph type="pic" idx="1"/>
          </p:nvPr>
        </p:nvSpPr>
        <p:spPr>
          <a:xfrm>
            <a:off x="3887788" y="1772816"/>
            <a:ext cx="4629150" cy="4088234"/>
          </a:xfrm>
          <a:prstGeom prst="rect">
            <a:avLst/>
          </a:prstGeom>
        </p:spPr>
        <p:txBody>
          <a:bodyPr/>
          <a:lstStyle>
            <a:lvl1pPr marL="0" indent="0">
              <a:buNone/>
              <a:defRPr sz="3200">
                <a:latin typeface="Helvetica"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261789-F567-744D-9C48-3F570777BBC7}"/>
              </a:ext>
            </a:extLst>
          </p:cNvPr>
          <p:cNvSpPr>
            <a:spLocks noGrp="1"/>
          </p:cNvSpPr>
          <p:nvPr>
            <p:ph type="body" sz="half" idx="2"/>
          </p:nvPr>
        </p:nvSpPr>
        <p:spPr>
          <a:xfrm>
            <a:off x="630238" y="3429000"/>
            <a:ext cx="2949575" cy="2439988"/>
          </a:xfrm>
          <a:prstGeom prst="rect">
            <a:avLst/>
          </a:prstGeom>
        </p:spPr>
        <p:txBody>
          <a:bodyPr/>
          <a:lstStyle>
            <a:lvl1pPr marL="0" indent="0">
              <a:buNone/>
              <a:defRPr sz="1600">
                <a:latin typeface="Helvetica"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6456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4" name="Media Placeholder 3"/>
          <p:cNvSpPr>
            <a:spLocks noGrp="1"/>
          </p:cNvSpPr>
          <p:nvPr>
            <p:ph type="media" sz="quarter" idx="10"/>
          </p:nvPr>
        </p:nvSpPr>
        <p:spPr>
          <a:xfrm>
            <a:off x="360000" y="720000"/>
            <a:ext cx="4320000" cy="4320000"/>
          </a:xfrm>
          <a:prstGeom prst="rect">
            <a:avLst/>
          </a:prstGeom>
        </p:spPr>
        <p:txBody>
          <a:bodyPr/>
          <a:lstStyle>
            <a:lvl1pPr>
              <a:defRPr sz="2000"/>
            </a:lvl1pPr>
          </a:lstStyle>
          <a:p>
            <a:r>
              <a:rPr lang="en-US"/>
              <a:t>Click icon to add media</a:t>
            </a:r>
            <a:endParaRPr lang="en-GB" dirty="0"/>
          </a:p>
        </p:txBody>
      </p:sp>
      <p:sp>
        <p:nvSpPr>
          <p:cNvPr id="3" name="Text Placeholder 2"/>
          <p:cNvSpPr>
            <a:spLocks noGrp="1"/>
          </p:cNvSpPr>
          <p:nvPr>
            <p:ph type="body" sz="quarter" idx="11" hasCustomPrompt="1"/>
          </p:nvPr>
        </p:nvSpPr>
        <p:spPr>
          <a:xfrm>
            <a:off x="360000" y="5040000"/>
            <a:ext cx="4320000" cy="360000"/>
          </a:xfrm>
          <a:prstGeom prst="rect">
            <a:avLst/>
          </a:prstGeom>
        </p:spPr>
        <p:txBody>
          <a:bodyPr/>
          <a:lstStyle>
            <a:lvl1pPr>
              <a:defRPr sz="1800" baseline="0">
                <a:solidFill>
                  <a:srgbClr val="E340D1"/>
                </a:solidFill>
                <a:latin typeface="Helvetica" panose="020B0604020202020204" pitchFamily="34" charset="0"/>
                <a:cs typeface="Helvetica" panose="020B0604020202020204" pitchFamily="34" charset="0"/>
              </a:defRPr>
            </a:lvl1pPr>
            <a:lvl5pPr marL="1828800" indent="0">
              <a:buNone/>
              <a:defRPr/>
            </a:lvl5pPr>
          </a:lstStyle>
          <a:p>
            <a:pPr lvl="0"/>
            <a:r>
              <a:rPr lang="en-GB" sz="1800" dirty="0">
                <a:latin typeface="Helvetica" panose="020B0604020202020204" pitchFamily="34" charset="0"/>
                <a:cs typeface="Helvetica" panose="020B0604020202020204" pitchFamily="34" charset="0"/>
              </a:rPr>
              <a:t>Media caption</a:t>
            </a:r>
            <a:endParaRPr lang="en-GB" dirty="0"/>
          </a:p>
        </p:txBody>
      </p:sp>
    </p:spTree>
    <p:extLst>
      <p:ext uri="{BB962C8B-B14F-4D97-AF65-F5344CB8AC3E}">
        <p14:creationId xmlns:p14="http://schemas.microsoft.com/office/powerpoint/2010/main" val="1206550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no partners">
    <p:spTree>
      <p:nvGrpSpPr>
        <p:cNvPr id="1" name=""/>
        <p:cNvGrpSpPr/>
        <p:nvPr/>
      </p:nvGrpSpPr>
      <p:grpSpPr>
        <a:xfrm>
          <a:off x="0" y="0"/>
          <a:ext cx="0" cy="0"/>
          <a:chOff x="0" y="0"/>
          <a:chExt cx="0" cy="0"/>
        </a:xfrm>
      </p:grpSpPr>
      <p:pic>
        <p:nvPicPr>
          <p:cNvPr id="4" name="Picture 3" descr="PPTLogo1.jpg"/>
          <p:cNvPicPr>
            <a:picLocks noChangeAspect="1"/>
          </p:cNvPicPr>
          <p:nvPr userDrawn="1"/>
        </p:nvPicPr>
        <p:blipFill>
          <a:blip r:embed="rId2"/>
          <a:srcRect l="2448" t="7646"/>
          <a:stretch>
            <a:fillRect/>
          </a:stretch>
        </p:blipFill>
        <p:spPr bwMode="auto">
          <a:xfrm>
            <a:off x="395288" y="5988050"/>
            <a:ext cx="2870200" cy="869950"/>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Font typeface="Arial" pitchFamily="34" charset="0"/>
              <a:buNone/>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5720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457200" y="6356350"/>
            <a:ext cx="2133600" cy="365125"/>
          </a:xfrm>
          <a:prstGeom prst="rect">
            <a:avLst/>
          </a:prstGeom>
        </p:spPr>
        <p:txBody>
          <a:bodyPr/>
          <a:lstStyle>
            <a:lvl1pPr>
              <a:defRPr>
                <a:cs typeface="+mn-cs"/>
              </a:defRPr>
            </a:lvl1pPr>
          </a:lstStyle>
          <a:p>
            <a:pPr>
              <a:defRPr/>
            </a:pPr>
            <a:endParaRPr lang="en-GB"/>
          </a:p>
        </p:txBody>
      </p:sp>
      <p:sp>
        <p:nvSpPr>
          <p:cNvPr id="6" name="Footer Placeholder 5"/>
          <p:cNvSpPr>
            <a:spLocks noGrp="1" noChangeArrowheads="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GB"/>
          </a:p>
        </p:txBody>
      </p:sp>
      <p:sp>
        <p:nvSpPr>
          <p:cNvPr id="7" name="Slide Number Placeholder 6"/>
          <p:cNvSpPr>
            <a:spLocks noGrp="1" noChangeArrowheads="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6E03475D-5171-421A-90F3-8048DA140060}" type="slidenum">
              <a:rPr lang="en-GB"/>
              <a:pPr>
                <a:defRPr/>
              </a:pPr>
              <a:t>‹#›</a:t>
            </a:fld>
            <a:endParaRPr lang="en-GB"/>
          </a:p>
        </p:txBody>
      </p:sp>
    </p:spTree>
    <p:extLst>
      <p:ext uri="{BB962C8B-B14F-4D97-AF65-F5344CB8AC3E}">
        <p14:creationId xmlns:p14="http://schemas.microsoft.com/office/powerpoint/2010/main" val="366483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no partners">
    <p:spTree>
      <p:nvGrpSpPr>
        <p:cNvPr id="1" name=""/>
        <p:cNvGrpSpPr/>
        <p:nvPr/>
      </p:nvGrpSpPr>
      <p:grpSpPr>
        <a:xfrm>
          <a:off x="0" y="0"/>
          <a:ext cx="0" cy="0"/>
          <a:chOff x="0" y="0"/>
          <a:chExt cx="0" cy="0"/>
        </a:xfrm>
      </p:grpSpPr>
      <p:pic>
        <p:nvPicPr>
          <p:cNvPr id="5" name="Picture 3" descr="PPTLogo1.jpg"/>
          <p:cNvPicPr>
            <a:picLocks noChangeAspect="1"/>
          </p:cNvPicPr>
          <p:nvPr userDrawn="1"/>
        </p:nvPicPr>
        <p:blipFill>
          <a:blip r:embed="rId2"/>
          <a:srcRect l="2448" t="7646"/>
          <a:stretch>
            <a:fillRect/>
          </a:stretch>
        </p:blipFill>
        <p:spPr bwMode="auto">
          <a:xfrm>
            <a:off x="395288" y="5988050"/>
            <a:ext cx="2870200" cy="86995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atin typeface="Verdana" pitchFamily="34" charset="0"/>
                <a:ea typeface="Verdana" pitchFamily="34" charset="0"/>
                <a:cs typeface="Verdana" pitchFamily="34" charset="0"/>
              </a:defRPr>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atin typeface="Verdana" pitchFamily="34" charset="0"/>
                <a:ea typeface="Verdana" pitchFamily="34" charset="0"/>
                <a:cs typeface="Verdana" pitchFamily="34" charset="0"/>
              </a:defRPr>
            </a:lvl1pPr>
            <a:lvl2pPr>
              <a:defRPr sz="2800">
                <a:latin typeface="Verdana" pitchFamily="34" charset="0"/>
                <a:ea typeface="Verdana" pitchFamily="34" charset="0"/>
                <a:cs typeface="Verdana" pitchFamily="34" charset="0"/>
              </a:defRPr>
            </a:lvl2pPr>
            <a:lvl3pPr>
              <a:defRPr sz="2400">
                <a:latin typeface="Verdana" pitchFamily="34" charset="0"/>
                <a:ea typeface="Verdana" pitchFamily="34" charset="0"/>
                <a:cs typeface="Verdana" pitchFamily="34" charset="0"/>
              </a:defRPr>
            </a:lvl3pPr>
            <a:lvl4pPr>
              <a:defRPr sz="2000">
                <a:latin typeface="Verdana" pitchFamily="34" charset="0"/>
                <a:ea typeface="Verdana" pitchFamily="34" charset="0"/>
                <a:cs typeface="Verdana" pitchFamily="34" charset="0"/>
              </a:defRPr>
            </a:lvl4pPr>
            <a:lvl5pPr>
              <a:defRPr sz="2000">
                <a:latin typeface="Verdana" pitchFamily="34" charset="0"/>
                <a:ea typeface="Verdana" pitchFamily="34" charset="0"/>
                <a:cs typeface="Verdana"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0116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72816"/>
            <a:ext cx="6858000" cy="1737146"/>
          </a:xfrm>
          <a:prstGeom prst="rect">
            <a:avLst/>
          </a:prstGeom>
        </p:spPr>
        <p:txBody>
          <a:bodyPr anchor="b"/>
          <a:lstStyle>
            <a:lvl1pPr algn="ctr">
              <a:defRPr sz="4000">
                <a:latin typeface="Helvetica" panose="020B0604020202020204" pitchFamily="34" charset="0"/>
                <a:cs typeface="Helvetica"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600">
                <a:latin typeface="Helvetica" panose="020B0604020202020204" pitchFamily="34" charset="0"/>
                <a:cs typeface="Helvetica"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967822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Users/Nomad/Dropbox/NOMAD%20(1)/MARK'S%20ON%20THE%20GO/Young%20Citizens/YoungCitizensHeaderLogo.pn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file:////Users/Nomad/Dropbox/NOMAD%20(1)/MARK'S%20ON%20THE%20GO/Young%20Citizens/CF_Ppt_image2.jpg" TargetMode="Externa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Users/Nomad/Dropbox/NOMAD%20(1)/MARK'S%20ON%20THE%20GO/Young%20Citizens/YoungCitizensHeaderLogo.png" TargetMode="Externa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Users/Nomad/Dropbox/NOMAD%20(1)/MARK'S%20ON%20THE%20GO/Young%20Citizens/YoungCitizensHeaderLogo.png" TargetMode="Externa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2.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file:////Users/Nomad/Dropbox/NOMAD%20(1)/MARK'S%20ON%20THE%20GO/Young%20Citizens/CF_Ppt_image1.jpg" TargetMode="External"/><Relationship Id="rId3" Type="http://schemas.openxmlformats.org/officeDocument/2006/relationships/slideLayout" Target="../slideLayouts/slideLayout29.xml"/><Relationship Id="rId7" Type="http://schemas.openxmlformats.org/officeDocument/2006/relationships/image" Target="../media/image4.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10" Type="http://schemas.openxmlformats.org/officeDocument/2006/relationships/image" Target="/Users/Nomad/Dropbox/NOMAD%20(1)/MARK'S%20ON%20THE%20GO/Young%20Citizens/YoungCitizensHeaderLogo_white.png" TargetMode="External"/><Relationship Id="rId4" Type="http://schemas.openxmlformats.org/officeDocument/2006/relationships/slideLayout" Target="../slideLayouts/slideLayout30.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Users/Nomad/Dropbox/NOMAD%20(1)/MARK'S%20ON%20THE%20GO/Young%20Citizens/YoungCitizensHeaderLogo_white.png" TargetMode="External"/><Relationship Id="rId4" Type="http://schemas.openxmlformats.org/officeDocument/2006/relationships/slideLayout" Target="../slideLayouts/slideLayout35.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Users/Nomad/Dropbox/NOMAD%20(1)/MARK'S%20ON%20THE%20GO/Young%20Citizens/YoungCitizensHeaderLogo_white.png" TargetMode="External"/><Relationship Id="rId5" Type="http://schemas.openxmlformats.org/officeDocument/2006/relationships/slideLayout" Target="../slideLayouts/slideLayout43.xml"/><Relationship Id="rId10" Type="http://schemas.openxmlformats.org/officeDocument/2006/relationships/image" Target="../media/image5.png"/><Relationship Id="rId4" Type="http://schemas.openxmlformats.org/officeDocument/2006/relationships/slideLayout" Target="../slideLayouts/slideLayout42.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992563" y="1817688"/>
            <a:ext cx="5149850" cy="5040312"/>
          </a:xfrm>
          <a:custGeom>
            <a:avLst/>
            <a:gdLst>
              <a:gd name="connsiteX0" fmla="*/ 5151863 w 5151863"/>
              <a:gd name="connsiteY0" fmla="*/ 0 h 5006898"/>
              <a:gd name="connsiteX1" fmla="*/ 3724507 w 5151863"/>
              <a:gd name="connsiteY1" fmla="*/ 0 h 5006898"/>
              <a:gd name="connsiteX2" fmla="*/ 0 w 5151863"/>
              <a:gd name="connsiteY2" fmla="*/ 5006898 h 5006898"/>
              <a:gd name="connsiteX3" fmla="*/ 724829 w 5151863"/>
              <a:gd name="connsiteY3" fmla="*/ 5006898 h 5006898"/>
              <a:gd name="connsiteX4" fmla="*/ 5140712 w 5151863"/>
              <a:gd name="connsiteY4" fmla="*/ 2787805 h 5006898"/>
              <a:gd name="connsiteX5" fmla="*/ 5151863 w 5151863"/>
              <a:gd name="connsiteY5" fmla="*/ 0 h 5006898"/>
              <a:gd name="connsiteX0" fmla="*/ 5151863 w 5157737"/>
              <a:gd name="connsiteY0" fmla="*/ 0 h 5006898"/>
              <a:gd name="connsiteX1" fmla="*/ 3724507 w 5157737"/>
              <a:gd name="connsiteY1" fmla="*/ 0 h 5006898"/>
              <a:gd name="connsiteX2" fmla="*/ 0 w 5157737"/>
              <a:gd name="connsiteY2" fmla="*/ 5006898 h 5006898"/>
              <a:gd name="connsiteX3" fmla="*/ 724829 w 5157737"/>
              <a:gd name="connsiteY3" fmla="*/ 5006898 h 5006898"/>
              <a:gd name="connsiteX4" fmla="*/ 5157737 w 5157737"/>
              <a:gd name="connsiteY4" fmla="*/ 2770905 h 5006898"/>
              <a:gd name="connsiteX5" fmla="*/ 5151863 w 5157737"/>
              <a:gd name="connsiteY5" fmla="*/ 0 h 5006898"/>
              <a:gd name="connsiteX0" fmla="*/ 5151863 w 5153481"/>
              <a:gd name="connsiteY0" fmla="*/ 0 h 5006898"/>
              <a:gd name="connsiteX1" fmla="*/ 3724507 w 5153481"/>
              <a:gd name="connsiteY1" fmla="*/ 0 h 5006898"/>
              <a:gd name="connsiteX2" fmla="*/ 0 w 5153481"/>
              <a:gd name="connsiteY2" fmla="*/ 5006898 h 5006898"/>
              <a:gd name="connsiteX3" fmla="*/ 724829 w 5153481"/>
              <a:gd name="connsiteY3" fmla="*/ 5006898 h 5006898"/>
              <a:gd name="connsiteX4" fmla="*/ 5153481 w 5153481"/>
              <a:gd name="connsiteY4" fmla="*/ 2779355 h 5006898"/>
              <a:gd name="connsiteX5" fmla="*/ 5151863 w 5153481"/>
              <a:gd name="connsiteY5" fmla="*/ 0 h 500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3481" h="5006898">
                <a:moveTo>
                  <a:pt x="5151863" y="0"/>
                </a:moveTo>
                <a:lnTo>
                  <a:pt x="3724507" y="0"/>
                </a:lnTo>
                <a:lnTo>
                  <a:pt x="0" y="5006898"/>
                </a:lnTo>
                <a:lnTo>
                  <a:pt x="724829" y="5006898"/>
                </a:lnTo>
                <a:lnTo>
                  <a:pt x="5153481" y="2779355"/>
                </a:lnTo>
                <a:cubicBezTo>
                  <a:pt x="5152942" y="1852903"/>
                  <a:pt x="5152402" y="926452"/>
                  <a:pt x="5151863" y="0"/>
                </a:cubicBezTo>
                <a:close/>
              </a:path>
            </a:pathLst>
          </a:custGeom>
          <a:blipFill>
            <a:blip r:embed="rId10" r:link="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Freeform 10"/>
          <p:cNvSpPr/>
          <p:nvPr/>
        </p:nvSpPr>
        <p:spPr>
          <a:xfrm>
            <a:off x="0" y="0"/>
            <a:ext cx="7740650" cy="6858000"/>
          </a:xfrm>
          <a:custGeom>
            <a:avLst/>
            <a:gdLst>
              <a:gd name="connsiteX0" fmla="*/ 6233532 w 7716644"/>
              <a:gd name="connsiteY0" fmla="*/ 0 h 6869151"/>
              <a:gd name="connsiteX1" fmla="*/ 0 w 7716644"/>
              <a:gd name="connsiteY1" fmla="*/ 0 h 6869151"/>
              <a:gd name="connsiteX2" fmla="*/ 0 w 7716644"/>
              <a:gd name="connsiteY2" fmla="*/ 6869151 h 6869151"/>
              <a:gd name="connsiteX3" fmla="*/ 7527073 w 7716644"/>
              <a:gd name="connsiteY3" fmla="*/ 6869151 h 6869151"/>
              <a:gd name="connsiteX4" fmla="*/ 7716644 w 7716644"/>
              <a:gd name="connsiteY4" fmla="*/ 6869151 h 6869151"/>
              <a:gd name="connsiteX5" fmla="*/ 4895385 w 7716644"/>
              <a:gd name="connsiteY5" fmla="*/ 702526 h 6869151"/>
              <a:gd name="connsiteX6" fmla="*/ 6233532 w 7716644"/>
              <a:gd name="connsiteY6" fmla="*/ 0 h 68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6644" h="6869151">
                <a:moveTo>
                  <a:pt x="6233532" y="0"/>
                </a:moveTo>
                <a:lnTo>
                  <a:pt x="0" y="0"/>
                </a:lnTo>
                <a:lnTo>
                  <a:pt x="0" y="6869151"/>
                </a:lnTo>
                <a:lnTo>
                  <a:pt x="7527073" y="6869151"/>
                </a:lnTo>
                <a:lnTo>
                  <a:pt x="7716644" y="6869151"/>
                </a:lnTo>
                <a:lnTo>
                  <a:pt x="4895385" y="702526"/>
                </a:lnTo>
                <a:lnTo>
                  <a:pt x="6233532" y="0"/>
                </a:ln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Freeform 9"/>
          <p:cNvSpPr/>
          <p:nvPr/>
        </p:nvSpPr>
        <p:spPr>
          <a:xfrm>
            <a:off x="5940425" y="3213100"/>
            <a:ext cx="2754313" cy="3671888"/>
          </a:xfrm>
          <a:custGeom>
            <a:avLst/>
            <a:gdLst>
              <a:gd name="connsiteX0" fmla="*/ 2720898 w 2720898"/>
              <a:gd name="connsiteY0" fmla="*/ 0 h 3334215"/>
              <a:gd name="connsiteX1" fmla="*/ 2720898 w 2720898"/>
              <a:gd name="connsiteY1" fmla="*/ 3334215 h 3334215"/>
              <a:gd name="connsiteX2" fmla="*/ 0 w 2720898"/>
              <a:gd name="connsiteY2" fmla="*/ 3334215 h 3334215"/>
              <a:gd name="connsiteX3" fmla="*/ 2720898 w 2720898"/>
              <a:gd name="connsiteY3" fmla="*/ 0 h 3334215"/>
            </a:gdLst>
            <a:ahLst/>
            <a:cxnLst>
              <a:cxn ang="0">
                <a:pos x="connsiteX0" y="connsiteY0"/>
              </a:cxn>
              <a:cxn ang="0">
                <a:pos x="connsiteX1" y="connsiteY1"/>
              </a:cxn>
              <a:cxn ang="0">
                <a:pos x="connsiteX2" y="connsiteY2"/>
              </a:cxn>
              <a:cxn ang="0">
                <a:pos x="connsiteX3" y="connsiteY3"/>
              </a:cxn>
            </a:cxnLst>
            <a:rect l="l" t="t" r="r" b="b"/>
            <a:pathLst>
              <a:path w="2720898" h="3334215">
                <a:moveTo>
                  <a:pt x="2720898" y="0"/>
                </a:moveTo>
                <a:lnTo>
                  <a:pt x="2720898" y="3334215"/>
                </a:lnTo>
                <a:lnTo>
                  <a:pt x="0" y="3334215"/>
                </a:lnTo>
                <a:lnTo>
                  <a:pt x="2720898"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31" name="Picture 11" descr="/Users/Nomad/Dropbox/NOMAD (1)/MARK'S ON THE GO/Young Citizens/YoungCitizensHeaderLogo.png"/>
          <p:cNvPicPr>
            <a:picLocks noChangeAspect="1"/>
          </p:cNvPicPr>
          <p:nvPr/>
        </p:nvPicPr>
        <p:blipFill>
          <a:blip r:embed="rId12" r:link="rId13" cstate="print">
            <a:extLst>
              <a:ext uri="{28A0092B-C50C-407E-A947-70E740481C1C}">
                <a14:useLocalDpi xmlns:a14="http://schemas.microsoft.com/office/drawing/2010/main" val="0"/>
              </a:ext>
            </a:extLst>
          </a:blip>
          <a:srcRect/>
          <a:stretch>
            <a:fillRect/>
          </a:stretch>
        </p:blipFill>
        <p:spPr bwMode="auto">
          <a:xfrm>
            <a:off x="6011863" y="404813"/>
            <a:ext cx="26892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07DFC775-71C9-3F45-BAFC-DDD89E4BE83E}"/>
              </a:ext>
            </a:extLst>
          </p:cNvPr>
          <p:cNvSpPr>
            <a:spLocks noGrp="1"/>
          </p:cNvSpPr>
          <p:nvPr>
            <p:ph type="title"/>
          </p:nvPr>
        </p:nvSpPr>
        <p:spPr>
          <a:xfrm>
            <a:off x="360000" y="720000"/>
            <a:ext cx="4320000" cy="1440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691C407-B78C-2040-99A4-6E732D894112}"/>
              </a:ext>
            </a:extLst>
          </p:cNvPr>
          <p:cNvSpPr>
            <a:spLocks noGrp="1"/>
          </p:cNvSpPr>
          <p:nvPr>
            <p:ph type="body" idx="1"/>
          </p:nvPr>
        </p:nvSpPr>
        <p:spPr>
          <a:xfrm>
            <a:off x="360000" y="2520000"/>
            <a:ext cx="4320000" cy="360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81" r:id="rId6"/>
    <p:sldLayoutId id="2147483983" r:id="rId7"/>
    <p:sldLayoutId id="2147483984" r:id="rId8"/>
  </p:sldLayoutIdLst>
  <p:txStyles>
    <p:titleStyle>
      <a:lvl1pPr algn="ctr" rtl="0" eaLnBrk="1" fontAlgn="base" hangingPunct="1">
        <a:spcBef>
          <a:spcPct val="0"/>
        </a:spcBef>
        <a:spcAft>
          <a:spcPct val="0"/>
        </a:spcAft>
        <a:defRPr sz="4400" kern="1200">
          <a:solidFill>
            <a:srgbClr val="E34597"/>
          </a:solidFill>
          <a:latin typeface="Helvetica" pitchFamily="2" charset="0"/>
          <a:ea typeface="ＭＳ Ｐゴシック" charset="0"/>
          <a:cs typeface="Arial Unicode MS" pitchFamily="34" charset="-128"/>
        </a:defRPr>
      </a:lvl1pPr>
      <a:lvl2pPr algn="ctr" rtl="0" eaLnBrk="1" fontAlgn="base" hangingPunct="1">
        <a:spcBef>
          <a:spcPct val="0"/>
        </a:spcBef>
        <a:spcAft>
          <a:spcPct val="0"/>
        </a:spcAft>
        <a:defRPr sz="4400">
          <a:solidFill>
            <a:schemeClr val="tx1"/>
          </a:solidFill>
          <a:latin typeface="Arial Unicode MS" pitchFamily="34" charset="-128"/>
          <a:ea typeface="ＭＳ Ｐゴシック" charset="0"/>
          <a:cs typeface="Arial Unicode MS" pitchFamily="34" charset="-128"/>
        </a:defRPr>
      </a:lvl2pPr>
      <a:lvl3pPr algn="ctr" rtl="0" eaLnBrk="1" fontAlgn="base" hangingPunct="1">
        <a:spcBef>
          <a:spcPct val="0"/>
        </a:spcBef>
        <a:spcAft>
          <a:spcPct val="0"/>
        </a:spcAft>
        <a:defRPr sz="4400">
          <a:solidFill>
            <a:schemeClr val="tx1"/>
          </a:solidFill>
          <a:latin typeface="Arial Unicode MS" pitchFamily="34" charset="-128"/>
          <a:ea typeface="ＭＳ Ｐゴシック" charset="0"/>
          <a:cs typeface="Arial Unicode MS" pitchFamily="34" charset="-128"/>
        </a:defRPr>
      </a:lvl3pPr>
      <a:lvl4pPr algn="ctr" rtl="0" eaLnBrk="1" fontAlgn="base" hangingPunct="1">
        <a:spcBef>
          <a:spcPct val="0"/>
        </a:spcBef>
        <a:spcAft>
          <a:spcPct val="0"/>
        </a:spcAft>
        <a:defRPr sz="4400">
          <a:solidFill>
            <a:schemeClr val="tx1"/>
          </a:solidFill>
          <a:latin typeface="Arial Unicode MS" pitchFamily="34" charset="-128"/>
          <a:ea typeface="ＭＳ Ｐゴシック" charset="0"/>
          <a:cs typeface="Arial Unicode MS" pitchFamily="34" charset="-128"/>
        </a:defRPr>
      </a:lvl4pPr>
      <a:lvl5pPr algn="ctr" rtl="0" eaLnBrk="1" fontAlgn="base" hangingPunct="1">
        <a:spcBef>
          <a:spcPct val="0"/>
        </a:spcBef>
        <a:spcAft>
          <a:spcPct val="0"/>
        </a:spcAft>
        <a:defRPr sz="4400">
          <a:solidFill>
            <a:schemeClr val="tx1"/>
          </a:solidFill>
          <a:latin typeface="Arial Unicode MS" pitchFamily="34" charset="-128"/>
          <a:ea typeface="ＭＳ Ｐゴシック" charset="0"/>
          <a:cs typeface="Arial Unicode MS" pitchFamily="34" charset="-128"/>
        </a:defRPr>
      </a:lvl5pPr>
      <a:lvl6pPr marL="457200" algn="ctr" rtl="0" eaLnBrk="1" fontAlgn="base" hangingPunct="1">
        <a:spcBef>
          <a:spcPct val="0"/>
        </a:spcBef>
        <a:spcAft>
          <a:spcPct val="0"/>
        </a:spcAft>
        <a:defRPr sz="4400">
          <a:solidFill>
            <a:schemeClr val="tx1"/>
          </a:solidFill>
          <a:latin typeface="Arial Unicode MS" pitchFamily="34" charset="-128"/>
          <a:ea typeface="Arial Unicode MS" pitchFamily="34" charset="-128"/>
          <a:cs typeface="Arial Unicode MS" pitchFamily="34" charset="-128"/>
        </a:defRPr>
      </a:lvl6pPr>
      <a:lvl7pPr marL="914400" algn="ctr" rtl="0" eaLnBrk="1" fontAlgn="base" hangingPunct="1">
        <a:spcBef>
          <a:spcPct val="0"/>
        </a:spcBef>
        <a:spcAft>
          <a:spcPct val="0"/>
        </a:spcAft>
        <a:defRPr sz="4400">
          <a:solidFill>
            <a:schemeClr val="tx1"/>
          </a:solidFill>
          <a:latin typeface="Arial Unicode MS" pitchFamily="34" charset="-128"/>
          <a:ea typeface="Arial Unicode MS" pitchFamily="34" charset="-128"/>
          <a:cs typeface="Arial Unicode MS" pitchFamily="34" charset="-128"/>
        </a:defRPr>
      </a:lvl7pPr>
      <a:lvl8pPr marL="1371600" algn="ctr" rtl="0" eaLnBrk="1" fontAlgn="base" hangingPunct="1">
        <a:spcBef>
          <a:spcPct val="0"/>
        </a:spcBef>
        <a:spcAft>
          <a:spcPct val="0"/>
        </a:spcAft>
        <a:defRPr sz="4400">
          <a:solidFill>
            <a:schemeClr val="tx1"/>
          </a:solidFill>
          <a:latin typeface="Arial Unicode MS" pitchFamily="34" charset="-128"/>
          <a:ea typeface="Arial Unicode MS" pitchFamily="34" charset="-128"/>
          <a:cs typeface="Arial Unicode MS" pitchFamily="34" charset="-128"/>
        </a:defRPr>
      </a:lvl8pPr>
      <a:lvl9pPr marL="1828800" algn="ctr" rtl="0" eaLnBrk="1" fontAlgn="base" hangingPunct="1">
        <a:spcBef>
          <a:spcPct val="0"/>
        </a:spcBef>
        <a:spcAft>
          <a:spcPct val="0"/>
        </a:spcAft>
        <a:defRPr sz="4400">
          <a:solidFill>
            <a:schemeClr val="tx1"/>
          </a:solidFill>
          <a:latin typeface="Arial Unicode MS" pitchFamily="34" charset="-128"/>
          <a:ea typeface="Arial Unicode MS" pitchFamily="34" charset="-128"/>
          <a:cs typeface="Arial Unicode MS" pitchFamily="34" charset="-128"/>
        </a:defRPr>
      </a:lvl9pPr>
    </p:titleStyle>
    <p:bodyStyle>
      <a:lvl1pPr marL="457200" indent="-457200" algn="l" rtl="0" eaLnBrk="1" fontAlgn="base" hangingPunct="1">
        <a:spcBef>
          <a:spcPct val="20000"/>
        </a:spcBef>
        <a:spcAft>
          <a:spcPct val="0"/>
        </a:spcAft>
        <a:buClr>
          <a:srgbClr val="E34597"/>
        </a:buClr>
        <a:buFont typeface="Arial" panose="020B0604020202020204" pitchFamily="34" charset="0"/>
        <a:buChar char="•"/>
        <a:defRPr sz="3200" kern="1200">
          <a:solidFill>
            <a:schemeClr val="tx1"/>
          </a:solidFill>
          <a:latin typeface="Helvetica" pitchFamily="2" charset="0"/>
          <a:ea typeface="ＭＳ Ｐゴシック" charset="0"/>
          <a:cs typeface="Arial Unicode MS" pitchFamily="34" charset="-128"/>
        </a:defRPr>
      </a:lvl1pPr>
      <a:lvl2pPr marL="742950" indent="-285750" algn="l" rtl="0" eaLnBrk="1" fontAlgn="base" hangingPunct="1">
        <a:spcBef>
          <a:spcPct val="20000"/>
        </a:spcBef>
        <a:spcAft>
          <a:spcPct val="0"/>
        </a:spcAft>
        <a:buClr>
          <a:srgbClr val="E34597"/>
        </a:buClr>
        <a:buFont typeface="Arial" panose="020B0604020202020204" pitchFamily="34" charset="0"/>
        <a:buChar char="•"/>
        <a:defRPr sz="2800" kern="1200">
          <a:solidFill>
            <a:schemeClr val="tx1"/>
          </a:solidFill>
          <a:latin typeface="Helvetica" pitchFamily="2" charset="0"/>
          <a:ea typeface="Arial Unicode MS" pitchFamily="34" charset="-128"/>
          <a:cs typeface="Arial Unicode MS" pitchFamily="34" charset="-128"/>
        </a:defRPr>
      </a:lvl2pPr>
      <a:lvl3pPr marL="1143000" indent="-228600" algn="l" rtl="0" eaLnBrk="1" fontAlgn="base" hangingPunct="1">
        <a:spcBef>
          <a:spcPct val="20000"/>
        </a:spcBef>
        <a:spcAft>
          <a:spcPct val="0"/>
        </a:spcAft>
        <a:buClr>
          <a:srgbClr val="E34597"/>
        </a:buClr>
        <a:buFont typeface="Arial" panose="020B0604020202020204" pitchFamily="34" charset="0"/>
        <a:buChar char="•"/>
        <a:defRPr sz="2400" kern="1200">
          <a:solidFill>
            <a:schemeClr val="tx1"/>
          </a:solidFill>
          <a:latin typeface="Helvetica" pitchFamily="2" charset="0"/>
          <a:ea typeface="Arial Unicode MS" pitchFamily="34" charset="-128"/>
          <a:cs typeface="Arial Unicode MS" pitchFamily="34" charset="-128"/>
        </a:defRPr>
      </a:lvl3pPr>
      <a:lvl4pPr marL="1600200" indent="-228600" algn="l" rtl="0" eaLnBrk="1" fontAlgn="base" hangingPunct="1">
        <a:spcBef>
          <a:spcPct val="20000"/>
        </a:spcBef>
        <a:spcAft>
          <a:spcPct val="0"/>
        </a:spcAft>
        <a:buClr>
          <a:srgbClr val="E34597"/>
        </a:buClr>
        <a:buFont typeface="Arial" panose="020B0604020202020204" pitchFamily="34" charset="0"/>
        <a:buChar char="•"/>
        <a:defRPr sz="2000" kern="1200">
          <a:solidFill>
            <a:schemeClr val="tx1"/>
          </a:solidFill>
          <a:latin typeface="Helvetica" pitchFamily="2" charset="0"/>
          <a:ea typeface="Arial Unicode MS" pitchFamily="34" charset="-128"/>
          <a:cs typeface="Arial Unicode MS" pitchFamily="34" charset="-128"/>
        </a:defRPr>
      </a:lvl4pPr>
      <a:lvl5pPr marL="2057400" indent="-228600" algn="l" rtl="0" eaLnBrk="1" fontAlgn="base" hangingPunct="1">
        <a:spcBef>
          <a:spcPct val="20000"/>
        </a:spcBef>
        <a:spcAft>
          <a:spcPct val="0"/>
        </a:spcAft>
        <a:buClr>
          <a:srgbClr val="E34597"/>
        </a:buClr>
        <a:buFont typeface="Arial" panose="020B0604020202020204" pitchFamily="34" charset="0"/>
        <a:buChar char="•"/>
        <a:defRPr sz="2000" kern="1200">
          <a:solidFill>
            <a:schemeClr val="tx1"/>
          </a:solidFill>
          <a:latin typeface="Helvetica" pitchFamily="2" charset="0"/>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Group 12"/>
          <p:cNvGrpSpPr/>
          <p:nvPr/>
        </p:nvGrpSpPr>
        <p:grpSpPr>
          <a:xfrm>
            <a:off x="0" y="0"/>
            <a:ext cx="8701088" cy="6858000"/>
            <a:chOff x="0" y="0"/>
            <a:chExt cx="8701088" cy="6858000"/>
          </a:xfrm>
        </p:grpSpPr>
        <p:pic>
          <p:nvPicPr>
            <p:cNvPr id="8" name="Picture 11" descr="/Users/Nomad/Dropbox/NOMAD (1)/MARK'S ON THE GO/Young Citizens/YoungCitizensHeaderLogo.png"/>
            <p:cNvPicPr>
              <a:picLocks noChangeAspect="1"/>
            </p:cNvPicPr>
            <p:nvPr userDrawn="1"/>
          </p:nvPicPr>
          <p:blipFill>
            <a:blip r:embed="rId11" r:link="rId12" cstate="print">
              <a:extLst>
                <a:ext uri="{28A0092B-C50C-407E-A947-70E740481C1C}">
                  <a14:useLocalDpi xmlns:a14="http://schemas.microsoft.com/office/drawing/2010/main" val="0"/>
                </a:ext>
              </a:extLst>
            </a:blip>
            <a:srcRect/>
            <a:stretch>
              <a:fillRect/>
            </a:stretch>
          </p:blipFill>
          <p:spPr bwMode="auto">
            <a:xfrm>
              <a:off x="6011863" y="404813"/>
              <a:ext cx="26892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p:cNvSpPr/>
            <p:nvPr userDrawn="1"/>
          </p:nvSpPr>
          <p:spPr>
            <a:xfrm>
              <a:off x="0" y="0"/>
              <a:ext cx="7740650" cy="6858000"/>
            </a:xfrm>
            <a:custGeom>
              <a:avLst/>
              <a:gdLst>
                <a:gd name="connsiteX0" fmla="*/ 6233532 w 7716644"/>
                <a:gd name="connsiteY0" fmla="*/ 0 h 6869151"/>
                <a:gd name="connsiteX1" fmla="*/ 0 w 7716644"/>
                <a:gd name="connsiteY1" fmla="*/ 0 h 6869151"/>
                <a:gd name="connsiteX2" fmla="*/ 0 w 7716644"/>
                <a:gd name="connsiteY2" fmla="*/ 6869151 h 6869151"/>
                <a:gd name="connsiteX3" fmla="*/ 7527073 w 7716644"/>
                <a:gd name="connsiteY3" fmla="*/ 6869151 h 6869151"/>
                <a:gd name="connsiteX4" fmla="*/ 7716644 w 7716644"/>
                <a:gd name="connsiteY4" fmla="*/ 6869151 h 6869151"/>
                <a:gd name="connsiteX5" fmla="*/ 4895385 w 7716644"/>
                <a:gd name="connsiteY5" fmla="*/ 702526 h 6869151"/>
                <a:gd name="connsiteX6" fmla="*/ 6233532 w 7716644"/>
                <a:gd name="connsiteY6" fmla="*/ 0 h 68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6644" h="6869151">
                  <a:moveTo>
                    <a:pt x="6233532" y="0"/>
                  </a:moveTo>
                  <a:lnTo>
                    <a:pt x="0" y="0"/>
                  </a:lnTo>
                  <a:lnTo>
                    <a:pt x="0" y="6869151"/>
                  </a:lnTo>
                  <a:lnTo>
                    <a:pt x="7527073" y="6869151"/>
                  </a:lnTo>
                  <a:lnTo>
                    <a:pt x="7716644" y="6869151"/>
                  </a:lnTo>
                  <a:lnTo>
                    <a:pt x="4895385" y="702526"/>
                  </a:lnTo>
                  <a:lnTo>
                    <a:pt x="6233532" y="0"/>
                  </a:lnTo>
                  <a:close/>
                </a:path>
              </a:pathLst>
            </a:custGeom>
            <a:solidFill>
              <a:srgbClr val="E1F4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 name="Title Placeholder 1">
            <a:extLst>
              <a:ext uri="{FF2B5EF4-FFF2-40B4-BE49-F238E27FC236}">
                <a16:creationId xmlns:a16="http://schemas.microsoft.com/office/drawing/2014/main" id="{F463ECAD-3F4A-FE41-B895-3CE5795613A6}"/>
              </a:ext>
            </a:extLst>
          </p:cNvPr>
          <p:cNvSpPr>
            <a:spLocks noGrp="1"/>
          </p:cNvSpPr>
          <p:nvPr>
            <p:ph type="title"/>
          </p:nvPr>
        </p:nvSpPr>
        <p:spPr>
          <a:xfrm>
            <a:off x="628650" y="1455738"/>
            <a:ext cx="430339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43C308C-847C-1845-93F3-352C2245AEAE}"/>
              </a:ext>
            </a:extLst>
          </p:cNvPr>
          <p:cNvSpPr>
            <a:spLocks noGrp="1"/>
          </p:cNvSpPr>
          <p:nvPr>
            <p:ph type="body" idx="1"/>
          </p:nvPr>
        </p:nvSpPr>
        <p:spPr>
          <a:xfrm>
            <a:off x="628650" y="3068959"/>
            <a:ext cx="7886700" cy="3108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ight Triangle 6">
            <a:extLst>
              <a:ext uri="{FF2B5EF4-FFF2-40B4-BE49-F238E27FC236}">
                <a16:creationId xmlns:a16="http://schemas.microsoft.com/office/drawing/2014/main" id="{8BA73F3B-A923-4B44-98A4-37E34FCE0D51}"/>
              </a:ext>
            </a:extLst>
          </p:cNvPr>
          <p:cNvSpPr>
            <a:spLocks noChangeAspect="1"/>
          </p:cNvSpPr>
          <p:nvPr/>
        </p:nvSpPr>
        <p:spPr>
          <a:xfrm flipH="1">
            <a:off x="7290766" y="4869160"/>
            <a:ext cx="1410321" cy="1872208"/>
          </a:xfrm>
          <a:prstGeom prst="rtTriangle">
            <a:avLst/>
          </a:prstGeom>
          <a:solidFill>
            <a:srgbClr val="E34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51150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Lst>
  <p:txStyles>
    <p:titleStyle>
      <a:lvl1pPr algn="l" defTabSz="914400" rtl="0" eaLnBrk="1" latinLnBrk="0" hangingPunct="1">
        <a:lnSpc>
          <a:spcPct val="90000"/>
        </a:lnSpc>
        <a:spcBef>
          <a:spcPct val="0"/>
        </a:spcBef>
        <a:buNone/>
        <a:defRPr sz="4400" kern="1200">
          <a:solidFill>
            <a:srgbClr val="E3459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Clr>
          <a:srgbClr val="E34597"/>
        </a:buClr>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E34597"/>
        </a:buClr>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Clr>
          <a:srgbClr val="E34597"/>
        </a:buClr>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Clr>
          <a:srgbClr val="E34597"/>
        </a:buClr>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Clr>
          <a:srgbClr val="E34597"/>
        </a:buClr>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1" descr="/Users/Nomad/Dropbox/NOMAD (1)/MARK'S ON THE GO/Young Citizens/YoungCitizensHeaderLogo.png"/>
          <p:cNvPicPr>
            <a:picLocks noChangeAspect="1"/>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6011863" y="404813"/>
            <a:ext cx="26892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2F7C4971-A62B-6E42-A6B8-47482E46668B}"/>
              </a:ext>
            </a:extLst>
          </p:cNvPr>
          <p:cNvSpPr>
            <a:spLocks noGrp="1"/>
          </p:cNvSpPr>
          <p:nvPr>
            <p:ph type="title"/>
          </p:nvPr>
        </p:nvSpPr>
        <p:spPr>
          <a:xfrm>
            <a:off x="1043608" y="1461617"/>
            <a:ext cx="437539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C22658-82A7-4847-B4D0-8A4B43C2DD26}"/>
              </a:ext>
            </a:extLst>
          </p:cNvPr>
          <p:cNvSpPr>
            <a:spLocks noGrp="1"/>
          </p:cNvSpPr>
          <p:nvPr>
            <p:ph type="body" idx="1"/>
          </p:nvPr>
        </p:nvSpPr>
        <p:spPr>
          <a:xfrm>
            <a:off x="1078400" y="2789825"/>
            <a:ext cx="7886700" cy="332402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F7B7CF17-3BEB-464D-9954-CBF3EFD5E131}"/>
              </a:ext>
            </a:extLst>
          </p:cNvPr>
          <p:cNvSpPr>
            <a:spLocks noChangeAspect="1"/>
          </p:cNvSpPr>
          <p:nvPr/>
        </p:nvSpPr>
        <p:spPr>
          <a:xfrm rot="13738495">
            <a:off x="8081305" y="3359841"/>
            <a:ext cx="1473387" cy="4056596"/>
          </a:xfrm>
          <a:custGeom>
            <a:avLst/>
            <a:gdLst>
              <a:gd name="connsiteX0" fmla="*/ 66668 w 1473387"/>
              <a:gd name="connsiteY0" fmla="*/ 3735434 h 4056596"/>
              <a:gd name="connsiteX1" fmla="*/ 0 w 1473387"/>
              <a:gd name="connsiteY1" fmla="*/ 3714875 h 4056596"/>
              <a:gd name="connsiteX2" fmla="*/ 6932 w 1473387"/>
              <a:gd name="connsiteY2" fmla="*/ 3683460 h 4056596"/>
              <a:gd name="connsiteX3" fmla="*/ 1473387 w 1473387"/>
              <a:gd name="connsiteY3" fmla="*/ 3636795 h 4056596"/>
              <a:gd name="connsiteX4" fmla="*/ 1108137 w 1473387"/>
              <a:gd name="connsiteY4" fmla="*/ 4056596 h 4056596"/>
              <a:gd name="connsiteX5" fmla="*/ 1086262 w 1473387"/>
              <a:gd name="connsiteY5" fmla="*/ 4049851 h 4056596"/>
              <a:gd name="connsiteX6" fmla="*/ 112943 w 1473387"/>
              <a:gd name="connsiteY6" fmla="*/ 3203009 h 4056596"/>
              <a:gd name="connsiteX7" fmla="*/ 819689 w 1473387"/>
              <a:gd name="connsiteY7" fmla="*/ 0 h 405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387" h="4056596">
                <a:moveTo>
                  <a:pt x="66668" y="3735434"/>
                </a:moveTo>
                <a:lnTo>
                  <a:pt x="0" y="3714875"/>
                </a:lnTo>
                <a:lnTo>
                  <a:pt x="6932" y="3683460"/>
                </a:lnTo>
                <a:close/>
                <a:moveTo>
                  <a:pt x="1473387" y="3636795"/>
                </a:moveTo>
                <a:lnTo>
                  <a:pt x="1108137" y="4056596"/>
                </a:lnTo>
                <a:lnTo>
                  <a:pt x="1086262" y="4049851"/>
                </a:lnTo>
                <a:lnTo>
                  <a:pt x="112943" y="3203009"/>
                </a:lnTo>
                <a:lnTo>
                  <a:pt x="819689" y="0"/>
                </a:lnTo>
                <a:close/>
              </a:path>
            </a:pathLst>
          </a:custGeom>
          <a:gradFill flip="none" rotWithShape="1">
            <a:gsLst>
              <a:gs pos="0">
                <a:srgbClr val="FFF14F"/>
              </a:gs>
              <a:gs pos="28000">
                <a:srgbClr val="FEC630"/>
              </a:gs>
              <a:gs pos="67000">
                <a:srgbClr val="F29049"/>
              </a:gs>
              <a:gs pos="89000">
                <a:srgbClr val="EE7D47"/>
              </a:gs>
              <a:gs pos="100000">
                <a:srgbClr val="E7403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0449640"/>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Lst>
  <p:txStyles>
    <p:titleStyle>
      <a:lvl1pPr algn="l" defTabSz="914400" rtl="0" eaLnBrk="1" latinLnBrk="0" hangingPunct="1">
        <a:lnSpc>
          <a:spcPct val="90000"/>
        </a:lnSpc>
        <a:spcBef>
          <a:spcPct val="0"/>
        </a:spcBef>
        <a:buNone/>
        <a:defRPr sz="4400" kern="1200">
          <a:solidFill>
            <a:srgbClr val="E3459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Clr>
          <a:srgbClr val="E34597"/>
        </a:buClr>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E34597"/>
        </a:buClr>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Clr>
          <a:srgbClr val="E34597"/>
        </a:buClr>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Clr>
          <a:srgbClr val="E34597"/>
        </a:buClr>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Clr>
          <a:srgbClr val="E34597"/>
        </a:buClr>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0" y="-9525"/>
            <a:ext cx="7740650" cy="6858000"/>
          </a:xfrm>
          <a:custGeom>
            <a:avLst/>
            <a:gdLst>
              <a:gd name="connsiteX0" fmla="*/ 6233532 w 7716644"/>
              <a:gd name="connsiteY0" fmla="*/ 0 h 6869151"/>
              <a:gd name="connsiteX1" fmla="*/ 0 w 7716644"/>
              <a:gd name="connsiteY1" fmla="*/ 0 h 6869151"/>
              <a:gd name="connsiteX2" fmla="*/ 0 w 7716644"/>
              <a:gd name="connsiteY2" fmla="*/ 6869151 h 6869151"/>
              <a:gd name="connsiteX3" fmla="*/ 7527073 w 7716644"/>
              <a:gd name="connsiteY3" fmla="*/ 6869151 h 6869151"/>
              <a:gd name="connsiteX4" fmla="*/ 7716644 w 7716644"/>
              <a:gd name="connsiteY4" fmla="*/ 6869151 h 6869151"/>
              <a:gd name="connsiteX5" fmla="*/ 4895385 w 7716644"/>
              <a:gd name="connsiteY5" fmla="*/ 702526 h 6869151"/>
              <a:gd name="connsiteX6" fmla="*/ 6233532 w 7716644"/>
              <a:gd name="connsiteY6" fmla="*/ 0 h 68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6644" h="6869151">
                <a:moveTo>
                  <a:pt x="6233532" y="0"/>
                </a:moveTo>
                <a:lnTo>
                  <a:pt x="0" y="0"/>
                </a:lnTo>
                <a:lnTo>
                  <a:pt x="0" y="6869151"/>
                </a:lnTo>
                <a:lnTo>
                  <a:pt x="7527073" y="6869151"/>
                </a:lnTo>
                <a:lnTo>
                  <a:pt x="7716644" y="6869151"/>
                </a:lnTo>
                <a:lnTo>
                  <a:pt x="4895385" y="702526"/>
                </a:lnTo>
                <a:lnTo>
                  <a:pt x="6233532" y="0"/>
                </a:lnTo>
                <a:close/>
              </a:path>
            </a:pathLst>
          </a:custGeom>
          <a:solidFill>
            <a:srgbClr val="67C6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3992563" y="1817688"/>
            <a:ext cx="5149850" cy="5040312"/>
          </a:xfrm>
          <a:custGeom>
            <a:avLst/>
            <a:gdLst>
              <a:gd name="connsiteX0" fmla="*/ 5151863 w 5151863"/>
              <a:gd name="connsiteY0" fmla="*/ 0 h 5006898"/>
              <a:gd name="connsiteX1" fmla="*/ 3724507 w 5151863"/>
              <a:gd name="connsiteY1" fmla="*/ 0 h 5006898"/>
              <a:gd name="connsiteX2" fmla="*/ 0 w 5151863"/>
              <a:gd name="connsiteY2" fmla="*/ 5006898 h 5006898"/>
              <a:gd name="connsiteX3" fmla="*/ 724829 w 5151863"/>
              <a:gd name="connsiteY3" fmla="*/ 5006898 h 5006898"/>
              <a:gd name="connsiteX4" fmla="*/ 5140712 w 5151863"/>
              <a:gd name="connsiteY4" fmla="*/ 2787805 h 5006898"/>
              <a:gd name="connsiteX5" fmla="*/ 5151863 w 5151863"/>
              <a:gd name="connsiteY5" fmla="*/ 0 h 5006898"/>
              <a:gd name="connsiteX0" fmla="*/ 5151863 w 5157737"/>
              <a:gd name="connsiteY0" fmla="*/ 0 h 5006898"/>
              <a:gd name="connsiteX1" fmla="*/ 3724507 w 5157737"/>
              <a:gd name="connsiteY1" fmla="*/ 0 h 5006898"/>
              <a:gd name="connsiteX2" fmla="*/ 0 w 5157737"/>
              <a:gd name="connsiteY2" fmla="*/ 5006898 h 5006898"/>
              <a:gd name="connsiteX3" fmla="*/ 724829 w 5157737"/>
              <a:gd name="connsiteY3" fmla="*/ 5006898 h 5006898"/>
              <a:gd name="connsiteX4" fmla="*/ 5157737 w 5157737"/>
              <a:gd name="connsiteY4" fmla="*/ 2770905 h 5006898"/>
              <a:gd name="connsiteX5" fmla="*/ 5151863 w 5157737"/>
              <a:gd name="connsiteY5" fmla="*/ 0 h 5006898"/>
              <a:gd name="connsiteX0" fmla="*/ 5151863 w 5153481"/>
              <a:gd name="connsiteY0" fmla="*/ 0 h 5006898"/>
              <a:gd name="connsiteX1" fmla="*/ 3724507 w 5153481"/>
              <a:gd name="connsiteY1" fmla="*/ 0 h 5006898"/>
              <a:gd name="connsiteX2" fmla="*/ 0 w 5153481"/>
              <a:gd name="connsiteY2" fmla="*/ 5006898 h 5006898"/>
              <a:gd name="connsiteX3" fmla="*/ 724829 w 5153481"/>
              <a:gd name="connsiteY3" fmla="*/ 5006898 h 5006898"/>
              <a:gd name="connsiteX4" fmla="*/ 5153481 w 5153481"/>
              <a:gd name="connsiteY4" fmla="*/ 2779355 h 5006898"/>
              <a:gd name="connsiteX5" fmla="*/ 5151863 w 5153481"/>
              <a:gd name="connsiteY5" fmla="*/ 0 h 500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3481" h="5006898">
                <a:moveTo>
                  <a:pt x="5151863" y="0"/>
                </a:moveTo>
                <a:lnTo>
                  <a:pt x="3724507" y="0"/>
                </a:lnTo>
                <a:lnTo>
                  <a:pt x="0" y="5006898"/>
                </a:lnTo>
                <a:lnTo>
                  <a:pt x="724829" y="5006898"/>
                </a:lnTo>
                <a:lnTo>
                  <a:pt x="5153481" y="2779355"/>
                </a:lnTo>
                <a:cubicBezTo>
                  <a:pt x="5152942" y="1852903"/>
                  <a:pt x="5152402" y="926452"/>
                  <a:pt x="5151863" y="0"/>
                </a:cubicBezTo>
                <a:close/>
              </a:path>
            </a:pathLst>
          </a:custGeom>
          <a:blipFill>
            <a:blip r:embed="rId7" r:link="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a:off x="5940425" y="3213100"/>
            <a:ext cx="2754313" cy="3671888"/>
          </a:xfrm>
          <a:custGeom>
            <a:avLst/>
            <a:gdLst>
              <a:gd name="connsiteX0" fmla="*/ 2720898 w 2720898"/>
              <a:gd name="connsiteY0" fmla="*/ 0 h 3334215"/>
              <a:gd name="connsiteX1" fmla="*/ 2720898 w 2720898"/>
              <a:gd name="connsiteY1" fmla="*/ 3334215 h 3334215"/>
              <a:gd name="connsiteX2" fmla="*/ 0 w 2720898"/>
              <a:gd name="connsiteY2" fmla="*/ 3334215 h 3334215"/>
              <a:gd name="connsiteX3" fmla="*/ 2720898 w 2720898"/>
              <a:gd name="connsiteY3" fmla="*/ 0 h 3334215"/>
            </a:gdLst>
            <a:ahLst/>
            <a:cxnLst>
              <a:cxn ang="0">
                <a:pos x="connsiteX0" y="connsiteY0"/>
              </a:cxn>
              <a:cxn ang="0">
                <a:pos x="connsiteX1" y="connsiteY1"/>
              </a:cxn>
              <a:cxn ang="0">
                <a:pos x="connsiteX2" y="connsiteY2"/>
              </a:cxn>
              <a:cxn ang="0">
                <a:pos x="connsiteX3" y="connsiteY3"/>
              </a:cxn>
            </a:cxnLst>
            <a:rect l="l" t="t" r="r" b="b"/>
            <a:pathLst>
              <a:path w="2720898" h="3334215">
                <a:moveTo>
                  <a:pt x="2720898" y="0"/>
                </a:moveTo>
                <a:lnTo>
                  <a:pt x="2720898" y="3334215"/>
                </a:lnTo>
                <a:lnTo>
                  <a:pt x="0" y="3334215"/>
                </a:lnTo>
                <a:lnTo>
                  <a:pt x="2720898" y="0"/>
                </a:lnTo>
                <a:close/>
              </a:path>
            </a:pathLst>
          </a:custGeom>
          <a:solidFill>
            <a:srgbClr val="FFF14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 name="Picture 12" descr="/Users/Nomad/Dropbox/NOMAD (1)/MARK'S ON THE GO/Young Citizens/YoungCitizensHeaderLogo_white.png"/>
          <p:cNvPicPr>
            <a:picLocks noChangeAspect="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5988050" y="404813"/>
            <a:ext cx="26876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DCE7FE5C-5A49-0448-AC10-ED651F7EFB1B}"/>
              </a:ext>
            </a:extLst>
          </p:cNvPr>
          <p:cNvSpPr>
            <a:spLocks noGrp="1"/>
          </p:cNvSpPr>
          <p:nvPr>
            <p:ph type="title"/>
          </p:nvPr>
        </p:nvSpPr>
        <p:spPr>
          <a:xfrm>
            <a:off x="360000" y="720000"/>
            <a:ext cx="4320000" cy="1440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10E465A-3B55-3F48-9AFB-E8C86DD5CEF6}"/>
              </a:ext>
            </a:extLst>
          </p:cNvPr>
          <p:cNvSpPr>
            <a:spLocks noGrp="1"/>
          </p:cNvSpPr>
          <p:nvPr>
            <p:ph type="body" idx="1"/>
          </p:nvPr>
        </p:nvSpPr>
        <p:spPr>
          <a:xfrm>
            <a:off x="360000" y="2520000"/>
            <a:ext cx="4320000" cy="360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489380"/>
      </p:ext>
    </p:extLst>
  </p:cSld>
  <p:clrMap bg1="dk1" tx1="lt1" bg2="dk2" tx2="lt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Lst>
  <p:txStyles>
    <p:titleStyle>
      <a:lvl1pPr algn="l" defTabSz="914400" rtl="0" eaLnBrk="1" latinLnBrk="0" hangingPunct="1">
        <a:lnSpc>
          <a:spcPct val="90000"/>
        </a:lnSpc>
        <a:spcBef>
          <a:spcPct val="0"/>
        </a:spcBef>
        <a:buNone/>
        <a:defRPr sz="4400" kern="1200">
          <a:solidFill>
            <a:srgbClr val="FFF14F"/>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Clr>
          <a:srgbClr val="FFF14F"/>
        </a:buClr>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FFF14F"/>
        </a:buClr>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Clr>
          <a:srgbClr val="FFF14F"/>
        </a:buClr>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Clr>
          <a:srgbClr val="FFF14F"/>
        </a:buClr>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Clr>
          <a:srgbClr val="FFF14F"/>
        </a:buClr>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1AE73902-E6D6-D444-B50F-922F24D0EB02}"/>
              </a:ext>
            </a:extLst>
          </p:cNvPr>
          <p:cNvSpPr/>
          <p:nvPr/>
        </p:nvSpPr>
        <p:spPr>
          <a:xfrm>
            <a:off x="0" y="-9525"/>
            <a:ext cx="7740650" cy="6858000"/>
          </a:xfrm>
          <a:custGeom>
            <a:avLst/>
            <a:gdLst>
              <a:gd name="connsiteX0" fmla="*/ 6233532 w 7716644"/>
              <a:gd name="connsiteY0" fmla="*/ 0 h 6869151"/>
              <a:gd name="connsiteX1" fmla="*/ 0 w 7716644"/>
              <a:gd name="connsiteY1" fmla="*/ 0 h 6869151"/>
              <a:gd name="connsiteX2" fmla="*/ 0 w 7716644"/>
              <a:gd name="connsiteY2" fmla="*/ 6869151 h 6869151"/>
              <a:gd name="connsiteX3" fmla="*/ 7527073 w 7716644"/>
              <a:gd name="connsiteY3" fmla="*/ 6869151 h 6869151"/>
              <a:gd name="connsiteX4" fmla="*/ 7716644 w 7716644"/>
              <a:gd name="connsiteY4" fmla="*/ 6869151 h 6869151"/>
              <a:gd name="connsiteX5" fmla="*/ 4895385 w 7716644"/>
              <a:gd name="connsiteY5" fmla="*/ 702526 h 6869151"/>
              <a:gd name="connsiteX6" fmla="*/ 6233532 w 7716644"/>
              <a:gd name="connsiteY6" fmla="*/ 0 h 686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6644" h="6869151">
                <a:moveTo>
                  <a:pt x="6233532" y="0"/>
                </a:moveTo>
                <a:lnTo>
                  <a:pt x="0" y="0"/>
                </a:lnTo>
                <a:lnTo>
                  <a:pt x="0" y="6869151"/>
                </a:lnTo>
                <a:lnTo>
                  <a:pt x="7527073" y="6869151"/>
                </a:lnTo>
                <a:lnTo>
                  <a:pt x="7716644" y="6869151"/>
                </a:lnTo>
                <a:lnTo>
                  <a:pt x="4895385" y="702526"/>
                </a:lnTo>
                <a:lnTo>
                  <a:pt x="6233532" y="0"/>
                </a:lnTo>
                <a:close/>
              </a:path>
            </a:pathLst>
          </a:custGeom>
          <a:solidFill>
            <a:srgbClr val="67C6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 name="Picture 12" descr="/Users/Nomad/Dropbox/NOMAD (1)/MARK'S ON THE GO/Young Citizens/YoungCitizensHeaderLogo_white.png">
            <a:extLst>
              <a:ext uri="{FF2B5EF4-FFF2-40B4-BE49-F238E27FC236}">
                <a16:creationId xmlns:a16="http://schemas.microsoft.com/office/drawing/2014/main" id="{9CEB9873-6426-B347-A21A-C540BF5B1EF7}"/>
              </a:ext>
            </a:extLst>
          </p:cNvPr>
          <p:cNvPicPr>
            <a:picLocks noChangeAspect="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5988050" y="404813"/>
            <a:ext cx="26876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0E189ACE-C321-9044-9BD4-4509A9740CF0}"/>
              </a:ext>
            </a:extLst>
          </p:cNvPr>
          <p:cNvSpPr>
            <a:spLocks noGrp="1"/>
          </p:cNvSpPr>
          <p:nvPr>
            <p:ph type="title"/>
          </p:nvPr>
        </p:nvSpPr>
        <p:spPr>
          <a:xfrm>
            <a:off x="628650" y="1455738"/>
            <a:ext cx="4231382" cy="12636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1A53D3-A758-1149-9B5B-BCD4314E3F83}"/>
              </a:ext>
            </a:extLst>
          </p:cNvPr>
          <p:cNvSpPr>
            <a:spLocks noGrp="1"/>
          </p:cNvSpPr>
          <p:nvPr>
            <p:ph type="body" idx="1"/>
          </p:nvPr>
        </p:nvSpPr>
        <p:spPr>
          <a:xfrm>
            <a:off x="628650" y="2852937"/>
            <a:ext cx="7886700" cy="332402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ight Triangle 5">
            <a:extLst>
              <a:ext uri="{FF2B5EF4-FFF2-40B4-BE49-F238E27FC236}">
                <a16:creationId xmlns:a16="http://schemas.microsoft.com/office/drawing/2014/main" id="{3AB69712-3397-2344-BE86-3F44A86DCE32}"/>
              </a:ext>
            </a:extLst>
          </p:cNvPr>
          <p:cNvSpPr>
            <a:spLocks noChangeAspect="1"/>
          </p:cNvSpPr>
          <p:nvPr/>
        </p:nvSpPr>
        <p:spPr>
          <a:xfrm flipH="1">
            <a:off x="7452320" y="5224447"/>
            <a:ext cx="1223368" cy="1624027"/>
          </a:xfrm>
          <a:prstGeom prst="rtTriangle">
            <a:avLst/>
          </a:prstGeom>
          <a:solidFill>
            <a:srgbClr val="FFF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207775"/>
      </p:ext>
    </p:extLst>
  </p:cSld>
  <p:clrMap bg1="dk1" tx1="lt1" bg2="dk2" tx2="lt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9" r:id="rId6"/>
    <p:sldLayoutId id="2147483960" r:id="rId7"/>
  </p:sldLayoutIdLst>
  <p:txStyles>
    <p:titleStyle>
      <a:lvl1pPr algn="l" defTabSz="914400" rtl="0" eaLnBrk="1" latinLnBrk="0" hangingPunct="1">
        <a:lnSpc>
          <a:spcPct val="90000"/>
        </a:lnSpc>
        <a:spcBef>
          <a:spcPct val="0"/>
        </a:spcBef>
        <a:buNone/>
        <a:defRPr sz="4400" kern="1200">
          <a:solidFill>
            <a:srgbClr val="FFF14F"/>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Clr>
          <a:srgbClr val="FFF14F"/>
        </a:buClr>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FFF14F"/>
        </a:buClr>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Clr>
          <a:srgbClr val="FFF14F"/>
        </a:buClr>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Clr>
          <a:srgbClr val="FFF14F"/>
        </a:buClr>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Clr>
          <a:srgbClr val="FFF14F"/>
        </a:buClr>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2" descr="/Users/Nomad/Dropbox/NOMAD (1)/MARK'S ON THE GO/Young Citizens/YoungCitizensHeaderLogo_white.png">
            <a:extLst>
              <a:ext uri="{FF2B5EF4-FFF2-40B4-BE49-F238E27FC236}">
                <a16:creationId xmlns:a16="http://schemas.microsoft.com/office/drawing/2014/main" id="{F1BA9668-436B-C749-8BBE-D235C8757F14}"/>
              </a:ext>
            </a:extLst>
          </p:cNvPr>
          <p:cNvPicPr>
            <a:picLocks noChangeAspect="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5988050" y="404813"/>
            <a:ext cx="26876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EFF1AA7B-814F-AB49-9F41-94894AF87BB3}"/>
              </a:ext>
            </a:extLst>
          </p:cNvPr>
          <p:cNvSpPr>
            <a:spLocks noGrp="1"/>
          </p:cNvSpPr>
          <p:nvPr>
            <p:ph type="title"/>
          </p:nvPr>
        </p:nvSpPr>
        <p:spPr>
          <a:xfrm>
            <a:off x="1115616" y="1455737"/>
            <a:ext cx="4591422" cy="109061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a:extLst>
              <a:ext uri="{FF2B5EF4-FFF2-40B4-BE49-F238E27FC236}">
                <a16:creationId xmlns:a16="http://schemas.microsoft.com/office/drawing/2014/main" id="{F5E49723-E498-8648-9237-D83B186D4D1C}"/>
              </a:ext>
            </a:extLst>
          </p:cNvPr>
          <p:cNvSpPr>
            <a:spLocks noGrp="1"/>
          </p:cNvSpPr>
          <p:nvPr>
            <p:ph type="body" idx="1"/>
          </p:nvPr>
        </p:nvSpPr>
        <p:spPr>
          <a:xfrm>
            <a:off x="1331640" y="2650685"/>
            <a:ext cx="7376122" cy="35400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2F7B4C02-C29B-9F4F-B38B-BE16F5D13323}"/>
              </a:ext>
            </a:extLst>
          </p:cNvPr>
          <p:cNvSpPr>
            <a:spLocks noChangeAspect="1"/>
          </p:cNvSpPr>
          <p:nvPr/>
        </p:nvSpPr>
        <p:spPr>
          <a:xfrm rot="13738495">
            <a:off x="7938994" y="3470253"/>
            <a:ext cx="1473387" cy="4056596"/>
          </a:xfrm>
          <a:custGeom>
            <a:avLst/>
            <a:gdLst>
              <a:gd name="connsiteX0" fmla="*/ 66668 w 1473387"/>
              <a:gd name="connsiteY0" fmla="*/ 3735434 h 4056596"/>
              <a:gd name="connsiteX1" fmla="*/ 0 w 1473387"/>
              <a:gd name="connsiteY1" fmla="*/ 3714875 h 4056596"/>
              <a:gd name="connsiteX2" fmla="*/ 6932 w 1473387"/>
              <a:gd name="connsiteY2" fmla="*/ 3683460 h 4056596"/>
              <a:gd name="connsiteX3" fmla="*/ 1473387 w 1473387"/>
              <a:gd name="connsiteY3" fmla="*/ 3636795 h 4056596"/>
              <a:gd name="connsiteX4" fmla="*/ 1108137 w 1473387"/>
              <a:gd name="connsiteY4" fmla="*/ 4056596 h 4056596"/>
              <a:gd name="connsiteX5" fmla="*/ 1086262 w 1473387"/>
              <a:gd name="connsiteY5" fmla="*/ 4049851 h 4056596"/>
              <a:gd name="connsiteX6" fmla="*/ 112943 w 1473387"/>
              <a:gd name="connsiteY6" fmla="*/ 3203009 h 4056596"/>
              <a:gd name="connsiteX7" fmla="*/ 819689 w 1473387"/>
              <a:gd name="connsiteY7" fmla="*/ 0 h 405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387" h="4056596">
                <a:moveTo>
                  <a:pt x="66668" y="3735434"/>
                </a:moveTo>
                <a:lnTo>
                  <a:pt x="0" y="3714875"/>
                </a:lnTo>
                <a:lnTo>
                  <a:pt x="6932" y="3683460"/>
                </a:lnTo>
                <a:close/>
                <a:moveTo>
                  <a:pt x="1473387" y="3636795"/>
                </a:moveTo>
                <a:lnTo>
                  <a:pt x="1108137" y="4056596"/>
                </a:lnTo>
                <a:lnTo>
                  <a:pt x="1086262" y="4049851"/>
                </a:lnTo>
                <a:lnTo>
                  <a:pt x="112943" y="3203009"/>
                </a:lnTo>
                <a:lnTo>
                  <a:pt x="819689" y="0"/>
                </a:lnTo>
                <a:close/>
              </a:path>
            </a:pathLst>
          </a:custGeom>
          <a:gradFill flip="none" rotWithShape="1">
            <a:gsLst>
              <a:gs pos="0">
                <a:srgbClr val="FFF14F"/>
              </a:gs>
              <a:gs pos="28000">
                <a:srgbClr val="FEC630"/>
              </a:gs>
              <a:gs pos="67000">
                <a:srgbClr val="F29049"/>
              </a:gs>
              <a:gs pos="89000">
                <a:srgbClr val="EE7D47"/>
              </a:gs>
              <a:gs pos="100000">
                <a:srgbClr val="E7403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0000013"/>
      </p:ext>
    </p:extLst>
  </p:cSld>
  <p:clrMap bg1="dk1" tx1="lt1" bg2="dk2" tx2="lt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9" r:id="rId7"/>
    <p:sldLayoutId id="2147483970" r:id="rId8"/>
  </p:sldLayoutIdLst>
  <p:txStyles>
    <p:titleStyle>
      <a:lvl1pPr algn="l" defTabSz="914400" rtl="0" eaLnBrk="1" latinLnBrk="0" hangingPunct="1">
        <a:lnSpc>
          <a:spcPct val="90000"/>
        </a:lnSpc>
        <a:spcBef>
          <a:spcPct val="0"/>
        </a:spcBef>
        <a:buNone/>
        <a:defRPr sz="4400" kern="1200">
          <a:solidFill>
            <a:srgbClr val="FFF14F"/>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Clr>
          <a:srgbClr val="FFF14F"/>
        </a:buClr>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Clr>
          <a:srgbClr val="FFF14F"/>
        </a:buClr>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Clr>
          <a:srgbClr val="FFF14F"/>
        </a:buClr>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Clr>
          <a:srgbClr val="FFF14F"/>
        </a:buClr>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Clr>
          <a:srgbClr val="FFF14F"/>
        </a:buClr>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9.jpe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44824"/>
            <a:ext cx="8064896" cy="4708981"/>
          </a:xfrm>
          <a:prstGeom prst="rect">
            <a:avLst/>
          </a:prstGeom>
        </p:spPr>
        <p:txBody>
          <a:bodyPr wrap="square">
            <a:spAutoFit/>
          </a:bodyPr>
          <a:lstStyle/>
          <a:p>
            <a:pPr lvl="0" algn="ctr"/>
            <a:endParaRPr lang="en-GB" sz="2800" b="1" dirty="0">
              <a:solidFill>
                <a:schemeClr val="tx2"/>
              </a:solidFill>
              <a:latin typeface="Arial" panose="020B0604020202020204" pitchFamily="34" charset="0"/>
              <a:ea typeface="Verdana" panose="020B0604030504040204" pitchFamily="34" charset="0"/>
              <a:cs typeface="Arial" panose="020B0604020202020204" pitchFamily="34" charset="0"/>
            </a:endParaRPr>
          </a:p>
          <a:p>
            <a:pPr algn="ctr"/>
            <a:r>
              <a:rPr lang="en-GB" sz="3000" b="1" dirty="0">
                <a:solidFill>
                  <a:schemeClr val="tx1">
                    <a:lumMod val="75000"/>
                  </a:schemeClr>
                </a:solidFill>
              </a:rPr>
              <a:t>A framework for your social action project</a:t>
            </a:r>
            <a:r>
              <a:rPr lang="en-GB" sz="3200" b="1" dirty="0">
                <a:solidFill>
                  <a:schemeClr val="tx1">
                    <a:lumMod val="75000"/>
                  </a:schemeClr>
                </a:solidFill>
              </a:rPr>
              <a:t> </a:t>
            </a:r>
          </a:p>
          <a:p>
            <a:pPr algn="ctr"/>
            <a:endParaRPr lang="en-GB" sz="3000" b="1" dirty="0">
              <a:solidFill>
                <a:schemeClr val="tx1">
                  <a:lumMod val="75000"/>
                </a:schemeClr>
              </a:solidFill>
            </a:endParaRPr>
          </a:p>
          <a:p>
            <a:pPr algn="ctr"/>
            <a:endParaRPr lang="en-GB" sz="3000" b="1" dirty="0">
              <a:solidFill>
                <a:schemeClr val="tx1">
                  <a:lumMod val="75000"/>
                </a:schemeClr>
              </a:solidFill>
            </a:endParaRPr>
          </a:p>
          <a:p>
            <a:pPr algn="ctr"/>
            <a:r>
              <a:rPr lang="en-GB" sz="3000" b="1" dirty="0">
                <a:solidFill>
                  <a:schemeClr val="tx1">
                    <a:lumMod val="75000"/>
                  </a:schemeClr>
                </a:solidFill>
              </a:rPr>
              <a:t>Young Citizens </a:t>
            </a:r>
          </a:p>
          <a:p>
            <a:pPr algn="ctr"/>
            <a:r>
              <a:rPr lang="en-GB" sz="3000" b="1" dirty="0">
                <a:solidFill>
                  <a:schemeClr val="tx1">
                    <a:lumMod val="75000"/>
                  </a:schemeClr>
                </a:solidFill>
              </a:rPr>
              <a:t>Make a Difference Challenge </a:t>
            </a:r>
            <a:endParaRPr lang="en-GB" sz="3000" dirty="0">
              <a:solidFill>
                <a:schemeClr val="tx1">
                  <a:lumMod val="75000"/>
                </a:schemeClr>
              </a:solidFill>
            </a:endParaRPr>
          </a:p>
          <a:p>
            <a:pPr algn="ctr"/>
            <a:r>
              <a:rPr lang="en-GB" sz="2400" b="1" dirty="0">
                <a:solidFill>
                  <a:schemeClr val="tx1">
                    <a:lumMod val="75000"/>
                  </a:schemeClr>
                </a:solidFill>
              </a:rPr>
              <a:t> </a:t>
            </a:r>
          </a:p>
          <a:p>
            <a:endParaRPr lang="en-GB" sz="2400" b="1" dirty="0"/>
          </a:p>
          <a:p>
            <a:endParaRPr lang="en-GB" sz="2400" b="1" dirty="0"/>
          </a:p>
          <a:p>
            <a:pPr algn="ctr"/>
            <a:br>
              <a:rPr lang="en-GB" sz="2400" dirty="0"/>
            </a:br>
            <a:endParaRPr lang="en-GB"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517232"/>
            <a:ext cx="5940152" cy="1083385"/>
          </a:xfrm>
          <a:prstGeom prst="rect">
            <a:avLst/>
          </a:prstGeom>
        </p:spPr>
      </p:pic>
    </p:spTree>
    <p:extLst>
      <p:ext uri="{BB962C8B-B14F-4D97-AF65-F5344CB8AC3E}">
        <p14:creationId xmlns:p14="http://schemas.microsoft.com/office/powerpoint/2010/main" val="739723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9A3AAB-F7BA-4A6E-8C60-CBB2CABAD67A}"/>
              </a:ext>
            </a:extLst>
          </p:cNvPr>
          <p:cNvSpPr/>
          <p:nvPr/>
        </p:nvSpPr>
        <p:spPr>
          <a:xfrm>
            <a:off x="323528" y="2204864"/>
            <a:ext cx="8064896" cy="1200329"/>
          </a:xfrm>
          <a:prstGeom prst="rect">
            <a:avLst/>
          </a:prstGeom>
        </p:spPr>
        <p:txBody>
          <a:bodyPr wrap="square">
            <a:spAutoFit/>
          </a:bodyPr>
          <a:lstStyle/>
          <a:p>
            <a:r>
              <a:rPr lang="en-GB" dirty="0"/>
              <a:t> </a:t>
            </a:r>
          </a:p>
          <a:p>
            <a:endParaRPr lang="en-GB" dirty="0"/>
          </a:p>
          <a:p>
            <a:br>
              <a:rPr lang="en-GB" dirty="0"/>
            </a:br>
            <a:endParaRPr lang="en-GB" dirty="0"/>
          </a:p>
        </p:txBody>
      </p:sp>
      <p:sp>
        <p:nvSpPr>
          <p:cNvPr id="3" name="Rectangle 2">
            <a:extLst>
              <a:ext uri="{FF2B5EF4-FFF2-40B4-BE49-F238E27FC236}">
                <a16:creationId xmlns:a16="http://schemas.microsoft.com/office/drawing/2014/main" id="{6829798C-42BC-43FC-AC3D-46661BA75352}"/>
              </a:ext>
            </a:extLst>
          </p:cNvPr>
          <p:cNvSpPr/>
          <p:nvPr/>
        </p:nvSpPr>
        <p:spPr>
          <a:xfrm>
            <a:off x="708769" y="1009137"/>
            <a:ext cx="4241030" cy="349135"/>
          </a:xfrm>
          <a:prstGeom prst="rect">
            <a:avLst/>
          </a:prstGeom>
        </p:spPr>
        <p:txBody>
          <a:bodyPr wrap="square">
            <a:spAutoFit/>
          </a:bodyPr>
          <a:lstStyle/>
          <a:p>
            <a:pPr>
              <a:lnSpc>
                <a:spcPts val="1765"/>
              </a:lnSpc>
              <a:spcAft>
                <a:spcPts val="750"/>
              </a:spcAft>
            </a:pPr>
            <a:r>
              <a:rPr lang="en-GB" sz="2800" b="1" spc="30" dirty="0">
                <a:solidFill>
                  <a:srgbClr val="20272D"/>
                </a:solidFill>
                <a:ea typeface="Times New Roman" panose="02020603050405020304" pitchFamily="18" charset="0"/>
                <a:cs typeface="Arial" panose="020B0604020202020204" pitchFamily="34" charset="0"/>
              </a:rPr>
              <a:t>Further support?</a:t>
            </a:r>
            <a:r>
              <a:rPr lang="en-GB" sz="2800" b="1" spc="30" dirty="0">
                <a:solidFill>
                  <a:srgbClr val="20272D"/>
                </a:solidFill>
                <a:latin typeface="Helvetica" panose="020B0604020202020204" pitchFamily="34" charset="0"/>
                <a:ea typeface="Times New Roman" panose="02020603050405020304" pitchFamily="18" charset="0"/>
              </a:rPr>
              <a:t> </a:t>
            </a:r>
            <a:endParaRPr lang="en-GB" sz="2800" dirty="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030151"/>
            <a:ext cx="3163021" cy="1549753"/>
          </a:xfrm>
          <a:prstGeom prst="rect">
            <a:avLst/>
          </a:prstGeom>
        </p:spPr>
      </p:pic>
      <p:pic>
        <p:nvPicPr>
          <p:cNvPr id="5" name="Picture 3" descr="C:\Users\Victoriaq.CF-LTP-BETH\Downloads\SMSC Logo without C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807" y="3753451"/>
            <a:ext cx="2016224"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55976" y="2050168"/>
            <a:ext cx="4176464" cy="1200329"/>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1">
                    <a:lumMod val="50000"/>
                  </a:schemeClr>
                </a:solidFill>
              </a:rPr>
              <a:t>Over 70 lesson plans</a:t>
            </a:r>
          </a:p>
          <a:p>
            <a:pPr marL="285750" indent="-285750">
              <a:buFont typeface="Arial" panose="020B0604020202020204" pitchFamily="34" charset="0"/>
              <a:buChar char="•"/>
            </a:pPr>
            <a:r>
              <a:rPr lang="en-GB" dirty="0">
                <a:solidFill>
                  <a:schemeClr val="tx1">
                    <a:lumMod val="50000"/>
                  </a:schemeClr>
                </a:solidFill>
              </a:rPr>
              <a:t>Assembly outlines</a:t>
            </a:r>
          </a:p>
          <a:p>
            <a:pPr marL="285750" indent="-285750">
              <a:buFont typeface="Arial" panose="020B0604020202020204" pitchFamily="34" charset="0"/>
              <a:buChar char="•"/>
            </a:pPr>
            <a:r>
              <a:rPr lang="en-GB" dirty="0">
                <a:solidFill>
                  <a:schemeClr val="tx1">
                    <a:lumMod val="50000"/>
                  </a:schemeClr>
                </a:solidFill>
              </a:rPr>
              <a:t>Subscription required</a:t>
            </a:r>
          </a:p>
          <a:p>
            <a:pPr marL="285750" indent="-285750">
              <a:buFont typeface="Arial" panose="020B0604020202020204" pitchFamily="34" charset="0"/>
              <a:buChar char="•"/>
            </a:pPr>
            <a:r>
              <a:rPr lang="en-GB" b="1" dirty="0"/>
              <a:t>www.youngcitizens.org/go-givers</a:t>
            </a:r>
            <a:endParaRPr lang="en-GB" b="1" dirty="0">
              <a:solidFill>
                <a:schemeClr val="tx1">
                  <a:lumMod val="50000"/>
                </a:schemeClr>
              </a:solidFill>
            </a:endParaRPr>
          </a:p>
        </p:txBody>
      </p:sp>
      <p:sp>
        <p:nvSpPr>
          <p:cNvPr id="7" name="TextBox 6"/>
          <p:cNvSpPr txBox="1"/>
          <p:nvPr/>
        </p:nvSpPr>
        <p:spPr>
          <a:xfrm>
            <a:off x="3347864" y="3933056"/>
            <a:ext cx="4683186" cy="1754326"/>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1">
                    <a:lumMod val="50000"/>
                  </a:schemeClr>
                </a:solidFill>
              </a:rPr>
              <a:t>Focused on SMSC provision </a:t>
            </a:r>
          </a:p>
          <a:p>
            <a:pPr marL="285750" indent="-285750">
              <a:buFont typeface="Arial" panose="020B0604020202020204" pitchFamily="34" charset="0"/>
              <a:buChar char="•"/>
            </a:pPr>
            <a:r>
              <a:rPr lang="en-GB" dirty="0">
                <a:solidFill>
                  <a:schemeClr val="tx1">
                    <a:lumMod val="50000"/>
                  </a:schemeClr>
                </a:solidFill>
              </a:rPr>
              <a:t>Self review tool and verification services</a:t>
            </a:r>
          </a:p>
          <a:p>
            <a:pPr marL="285750" indent="-285750">
              <a:buFont typeface="Arial" panose="020B0604020202020204" pitchFamily="34" charset="0"/>
              <a:buChar char="•"/>
            </a:pPr>
            <a:r>
              <a:rPr lang="en-GB" dirty="0">
                <a:solidFill>
                  <a:schemeClr val="tx1">
                    <a:lumMod val="50000"/>
                  </a:schemeClr>
                </a:solidFill>
              </a:rPr>
              <a:t>Nationally recognised quality mark: Bronze, Silver, Gold</a:t>
            </a:r>
          </a:p>
          <a:p>
            <a:pPr marL="285750" indent="-285750">
              <a:buFont typeface="Arial" panose="020B0604020202020204" pitchFamily="34" charset="0"/>
              <a:buChar char="•"/>
            </a:pPr>
            <a:r>
              <a:rPr lang="en-GB" b="1" dirty="0"/>
              <a:t>www.youngcitizens.org/smsc-quality-mark</a:t>
            </a:r>
            <a:endParaRPr lang="en-GB" b="1" dirty="0">
              <a:solidFill>
                <a:schemeClr val="tx1">
                  <a:lumMod val="50000"/>
                </a:schemeClr>
              </a:solidFill>
            </a:endParaRPr>
          </a:p>
        </p:txBody>
      </p:sp>
    </p:spTree>
    <p:extLst>
      <p:ext uri="{BB962C8B-B14F-4D97-AF65-F5344CB8AC3E}">
        <p14:creationId xmlns:p14="http://schemas.microsoft.com/office/powerpoint/2010/main" val="356923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 calcmode="lin" valueType="num">
                                      <p:cBhvr additive="base">
                                        <p:cTn id="3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 calcmode="lin" valueType="num">
                                      <p:cBhvr additive="base">
                                        <p:cTn id="4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 calcmode="lin" valueType="num">
                                      <p:cBhvr additive="base">
                                        <p:cTn id="5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 calcmode="lin" valueType="num">
                                      <p:cBhvr additive="base">
                                        <p:cTn id="5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9A3AAB-F7BA-4A6E-8C60-CBB2CABAD67A}"/>
              </a:ext>
            </a:extLst>
          </p:cNvPr>
          <p:cNvSpPr/>
          <p:nvPr/>
        </p:nvSpPr>
        <p:spPr>
          <a:xfrm>
            <a:off x="323528" y="2204864"/>
            <a:ext cx="8064896" cy="1200329"/>
          </a:xfrm>
          <a:prstGeom prst="rect">
            <a:avLst/>
          </a:prstGeom>
        </p:spPr>
        <p:txBody>
          <a:bodyPr wrap="square">
            <a:spAutoFit/>
          </a:bodyPr>
          <a:lstStyle/>
          <a:p>
            <a:endParaRPr lang="en-GB" dirty="0"/>
          </a:p>
          <a:p>
            <a:endParaRPr lang="en-GB" dirty="0"/>
          </a:p>
          <a:p>
            <a:br>
              <a:rPr lang="en-GB" dirty="0"/>
            </a:b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95143"/>
            <a:ext cx="9144000" cy="1667714"/>
          </a:xfrm>
          <a:prstGeom prst="rect">
            <a:avLst/>
          </a:prstGeom>
        </p:spPr>
      </p:pic>
    </p:spTree>
    <p:extLst>
      <p:ext uri="{BB962C8B-B14F-4D97-AF65-F5344CB8AC3E}">
        <p14:creationId xmlns:p14="http://schemas.microsoft.com/office/powerpoint/2010/main" val="269063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9A3AAB-F7BA-4A6E-8C60-CBB2CABAD67A}"/>
              </a:ext>
            </a:extLst>
          </p:cNvPr>
          <p:cNvSpPr/>
          <p:nvPr/>
        </p:nvSpPr>
        <p:spPr>
          <a:xfrm>
            <a:off x="323528" y="2204864"/>
            <a:ext cx="8064896" cy="1200329"/>
          </a:xfrm>
          <a:prstGeom prst="rect">
            <a:avLst/>
          </a:prstGeom>
        </p:spPr>
        <p:txBody>
          <a:bodyPr wrap="square">
            <a:spAutoFit/>
          </a:bodyPr>
          <a:lstStyle/>
          <a:p>
            <a:r>
              <a:rPr lang="en-GB" dirty="0"/>
              <a:t> </a:t>
            </a:r>
          </a:p>
          <a:p>
            <a:endParaRPr lang="en-GB" dirty="0"/>
          </a:p>
          <a:p>
            <a:br>
              <a:rPr lang="en-GB" dirty="0"/>
            </a:br>
            <a:endParaRPr lang="en-GB" dirty="0"/>
          </a:p>
        </p:txBody>
      </p:sp>
      <p:sp>
        <p:nvSpPr>
          <p:cNvPr id="3" name="Rectangle 2">
            <a:extLst>
              <a:ext uri="{FF2B5EF4-FFF2-40B4-BE49-F238E27FC236}">
                <a16:creationId xmlns:a16="http://schemas.microsoft.com/office/drawing/2014/main" id="{1108F4D0-9B73-4C82-A78F-9B62DF703CE4}"/>
              </a:ext>
            </a:extLst>
          </p:cNvPr>
          <p:cNvSpPr/>
          <p:nvPr/>
        </p:nvSpPr>
        <p:spPr>
          <a:xfrm>
            <a:off x="2286000" y="1997839"/>
            <a:ext cx="4572000" cy="323165"/>
          </a:xfrm>
          <a:prstGeom prst="rect">
            <a:avLst/>
          </a:prstGeom>
        </p:spPr>
        <p:txBody>
          <a:bodyPr>
            <a:spAutoFit/>
          </a:bodyPr>
          <a:lstStyle/>
          <a:p>
            <a:pPr>
              <a:lnSpc>
                <a:spcPts val="1765"/>
              </a:lnSpc>
              <a:spcAft>
                <a:spcPts val="750"/>
              </a:spcAft>
            </a:pPr>
            <a:endParaRPr lang="en-GB" sz="18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78F40F0E-7D47-4679-AE70-CBE7C99FE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43" y="3837225"/>
            <a:ext cx="4745170" cy="2763158"/>
          </a:xfrm>
          <a:prstGeom prst="rect">
            <a:avLst/>
          </a:prstGeom>
        </p:spPr>
      </p:pic>
      <p:pic>
        <p:nvPicPr>
          <p:cNvPr id="9" name="Picture 8">
            <a:extLst>
              <a:ext uri="{FF2B5EF4-FFF2-40B4-BE49-F238E27FC236}">
                <a16:creationId xmlns:a16="http://schemas.microsoft.com/office/drawing/2014/main" id="{CBC5A90E-8DC9-41F5-B9BD-BC4BDE1457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239" y="469845"/>
            <a:ext cx="4778474" cy="2935348"/>
          </a:xfrm>
          <a:prstGeom prst="rect">
            <a:avLst/>
          </a:prstGeom>
        </p:spPr>
      </p:pic>
      <p:pic>
        <p:nvPicPr>
          <p:cNvPr id="10" name="Picture 9">
            <a:extLst>
              <a:ext uri="{FF2B5EF4-FFF2-40B4-BE49-F238E27FC236}">
                <a16:creationId xmlns:a16="http://schemas.microsoft.com/office/drawing/2014/main" id="{38D3E33A-75C6-4B15-A8AC-5E8F27AF40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254" y="1799670"/>
            <a:ext cx="3293765" cy="4941168"/>
          </a:xfrm>
          <a:prstGeom prst="rect">
            <a:avLst/>
          </a:prstGeom>
        </p:spPr>
      </p:pic>
    </p:spTree>
    <p:extLst>
      <p:ext uri="{BB962C8B-B14F-4D97-AF65-F5344CB8AC3E}">
        <p14:creationId xmlns:p14="http://schemas.microsoft.com/office/powerpoint/2010/main" val="548771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44824"/>
            <a:ext cx="8064896" cy="2431435"/>
          </a:xfrm>
          <a:prstGeom prst="rect">
            <a:avLst/>
          </a:prstGeom>
        </p:spPr>
        <p:txBody>
          <a:bodyPr wrap="square">
            <a:spAutoFit/>
          </a:bodyPr>
          <a:lstStyle/>
          <a:p>
            <a:pPr algn="ctr"/>
            <a:r>
              <a:rPr lang="en-GB" sz="3200" b="1" dirty="0">
                <a:solidFill>
                  <a:schemeClr val="tx1">
                    <a:lumMod val="75000"/>
                  </a:schemeClr>
                </a:solidFill>
              </a:rPr>
              <a:t> </a:t>
            </a:r>
            <a:endParaRPr lang="en-GB" sz="3200" dirty="0">
              <a:solidFill>
                <a:schemeClr val="tx1">
                  <a:lumMod val="75000"/>
                </a:schemeClr>
              </a:solidFill>
            </a:endParaRPr>
          </a:p>
          <a:p>
            <a:pPr algn="ctr"/>
            <a:r>
              <a:rPr lang="en-GB" sz="2400" b="1" dirty="0">
                <a:solidFill>
                  <a:schemeClr val="tx1">
                    <a:lumMod val="75000"/>
                  </a:schemeClr>
                </a:solidFill>
              </a:rPr>
              <a:t> </a:t>
            </a:r>
          </a:p>
          <a:p>
            <a:endParaRPr lang="en-GB" sz="2400" b="1" dirty="0"/>
          </a:p>
          <a:p>
            <a:endParaRPr lang="en-GB" sz="2400" b="1" dirty="0"/>
          </a:p>
          <a:p>
            <a:pPr algn="ctr"/>
            <a:br>
              <a:rPr lang="en-GB" sz="2400" dirty="0"/>
            </a:br>
            <a:endParaRPr lang="en-GB" sz="2400" dirty="0"/>
          </a:p>
        </p:txBody>
      </p:sp>
      <p:pic>
        <p:nvPicPr>
          <p:cNvPr id="4" name="Picture 3">
            <a:extLst>
              <a:ext uri="{FF2B5EF4-FFF2-40B4-BE49-F238E27FC236}">
                <a16:creationId xmlns:a16="http://schemas.microsoft.com/office/drawing/2014/main" id="{F060D91C-EC32-4F18-9210-7F7A7296E5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961" y="454359"/>
            <a:ext cx="4227401" cy="3170551"/>
          </a:xfrm>
          <a:prstGeom prst="rect">
            <a:avLst/>
          </a:prstGeom>
        </p:spPr>
      </p:pic>
      <p:pic>
        <p:nvPicPr>
          <p:cNvPr id="5" name="Picture 4">
            <a:extLst>
              <a:ext uri="{FF2B5EF4-FFF2-40B4-BE49-F238E27FC236}">
                <a16:creationId xmlns:a16="http://schemas.microsoft.com/office/drawing/2014/main" id="{02726822-B073-4E01-ADF8-C340AA7D4A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399" y="3814291"/>
            <a:ext cx="4247964" cy="283197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1676161"/>
            <a:ext cx="3207194" cy="4276259"/>
          </a:xfrm>
          <a:prstGeom prst="rect">
            <a:avLst/>
          </a:prstGeom>
        </p:spPr>
      </p:pic>
    </p:spTree>
    <p:extLst>
      <p:ext uri="{BB962C8B-B14F-4D97-AF65-F5344CB8AC3E}">
        <p14:creationId xmlns:p14="http://schemas.microsoft.com/office/powerpoint/2010/main" val="304544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627F45-9E85-49DC-BD4E-82F35792E5F4}"/>
              </a:ext>
            </a:extLst>
          </p:cNvPr>
          <p:cNvSpPr txBox="1"/>
          <p:nvPr/>
        </p:nvSpPr>
        <p:spPr>
          <a:xfrm>
            <a:off x="179512" y="349205"/>
            <a:ext cx="5184576" cy="830997"/>
          </a:xfrm>
          <a:prstGeom prst="rect">
            <a:avLst/>
          </a:prstGeom>
          <a:noFill/>
        </p:spPr>
        <p:txBody>
          <a:bodyPr wrap="square" rtlCol="0">
            <a:spAutoFit/>
          </a:bodyPr>
          <a:lstStyle/>
          <a:p>
            <a:pPr algn="ctr"/>
            <a:r>
              <a:rPr lang="en-GB" sz="2400" b="1" dirty="0">
                <a:solidFill>
                  <a:schemeClr val="tx1">
                    <a:lumMod val="75000"/>
                  </a:schemeClr>
                </a:solidFill>
              </a:rPr>
              <a:t>Make a Difference Challenge </a:t>
            </a:r>
          </a:p>
          <a:p>
            <a:pPr algn="ctr"/>
            <a:r>
              <a:rPr lang="en-GB" sz="2400" b="1" dirty="0">
                <a:solidFill>
                  <a:schemeClr val="tx1">
                    <a:lumMod val="75000"/>
                  </a:schemeClr>
                </a:solidFill>
              </a:rPr>
              <a:t>Case Studies</a:t>
            </a:r>
            <a:r>
              <a:rPr lang="en-GB" dirty="0">
                <a:solidFill>
                  <a:schemeClr val="tx1">
                    <a:lumMod val="75000"/>
                  </a:schemeClr>
                </a:solidFill>
              </a:rPr>
              <a:t> </a:t>
            </a:r>
          </a:p>
        </p:txBody>
      </p:sp>
      <p:pic>
        <p:nvPicPr>
          <p:cNvPr id="2" name="Picture 1"/>
          <p:cNvPicPr>
            <a:picLocks noChangeAspect="1"/>
          </p:cNvPicPr>
          <p:nvPr/>
        </p:nvPicPr>
        <p:blipFill>
          <a:blip r:embed="rId3"/>
          <a:stretch>
            <a:fillRect/>
          </a:stretch>
        </p:blipFill>
        <p:spPr>
          <a:xfrm>
            <a:off x="179512" y="1909986"/>
            <a:ext cx="8796470" cy="4948014"/>
          </a:xfrm>
          <a:prstGeom prst="rect">
            <a:avLst/>
          </a:prstGeom>
        </p:spPr>
      </p:pic>
    </p:spTree>
    <p:extLst>
      <p:ext uri="{BB962C8B-B14F-4D97-AF65-F5344CB8AC3E}">
        <p14:creationId xmlns:p14="http://schemas.microsoft.com/office/powerpoint/2010/main" val="15927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9A3AAB-F7BA-4A6E-8C60-CBB2CABAD67A}"/>
              </a:ext>
            </a:extLst>
          </p:cNvPr>
          <p:cNvSpPr/>
          <p:nvPr/>
        </p:nvSpPr>
        <p:spPr>
          <a:xfrm>
            <a:off x="323528" y="2204864"/>
            <a:ext cx="8064896" cy="1200329"/>
          </a:xfrm>
          <a:prstGeom prst="rect">
            <a:avLst/>
          </a:prstGeom>
        </p:spPr>
        <p:txBody>
          <a:bodyPr wrap="square">
            <a:spAutoFit/>
          </a:bodyPr>
          <a:lstStyle/>
          <a:p>
            <a:r>
              <a:rPr lang="en-GB" dirty="0"/>
              <a:t> </a:t>
            </a:r>
          </a:p>
          <a:p>
            <a:endParaRPr lang="en-GB" dirty="0"/>
          </a:p>
          <a:p>
            <a:br>
              <a:rPr lang="en-GB" dirty="0"/>
            </a:br>
            <a:endParaRPr lang="en-GB" dirty="0"/>
          </a:p>
        </p:txBody>
      </p:sp>
      <p:sp>
        <p:nvSpPr>
          <p:cNvPr id="3" name="Rectangle 2">
            <a:extLst>
              <a:ext uri="{FF2B5EF4-FFF2-40B4-BE49-F238E27FC236}">
                <a16:creationId xmlns:a16="http://schemas.microsoft.com/office/drawing/2014/main" id="{FBC78CF8-62A3-4BD8-A2F2-D84A6AE17A65}"/>
              </a:ext>
            </a:extLst>
          </p:cNvPr>
          <p:cNvSpPr/>
          <p:nvPr/>
        </p:nvSpPr>
        <p:spPr>
          <a:xfrm>
            <a:off x="328772" y="538427"/>
            <a:ext cx="5864463" cy="830997"/>
          </a:xfrm>
          <a:prstGeom prst="rect">
            <a:avLst/>
          </a:prstGeom>
        </p:spPr>
        <p:txBody>
          <a:bodyPr wrap="square">
            <a:spAutoFit/>
          </a:bodyPr>
          <a:lstStyle/>
          <a:p>
            <a:pPr algn="ctr">
              <a:spcAft>
                <a:spcPts val="750"/>
              </a:spcAft>
            </a:pPr>
            <a:r>
              <a:rPr lang="en-GB" sz="2400" b="1" spc="30" dirty="0">
                <a:solidFill>
                  <a:srgbClr val="20272D"/>
                </a:solidFill>
                <a:ea typeface="Times New Roman" panose="02020603050405020304" pitchFamily="18" charset="0"/>
                <a:cs typeface="Arial" panose="020B0604020202020204" pitchFamily="34" charset="0"/>
              </a:rPr>
              <a:t>How does the Make a Difference Challenge work? </a:t>
            </a:r>
            <a:endParaRPr lang="en-GB" sz="2400" dirty="0">
              <a:ea typeface="Times New Roman" panose="02020603050405020304" pitchFamily="18" charset="0"/>
              <a:cs typeface="Arial" panose="020B0604020202020204" pitchFamily="34" charset="0"/>
            </a:endParaRPr>
          </a:p>
        </p:txBody>
      </p:sp>
      <p:sp>
        <p:nvSpPr>
          <p:cNvPr id="4" name="Rectangle: Rounded Corners 3">
            <a:extLst>
              <a:ext uri="{FF2B5EF4-FFF2-40B4-BE49-F238E27FC236}">
                <a16:creationId xmlns:a16="http://schemas.microsoft.com/office/drawing/2014/main" id="{6FD0E55A-4DE4-4FFA-B8AD-17BA48E00F50}"/>
              </a:ext>
            </a:extLst>
          </p:cNvPr>
          <p:cNvSpPr/>
          <p:nvPr/>
        </p:nvSpPr>
        <p:spPr>
          <a:xfrm>
            <a:off x="347274" y="4821885"/>
            <a:ext cx="2136494" cy="1465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Teacher training programme: online or face to face</a:t>
            </a:r>
          </a:p>
        </p:txBody>
      </p:sp>
      <p:sp>
        <p:nvSpPr>
          <p:cNvPr id="5" name="Rectangle: Rounded Corners 4">
            <a:extLst>
              <a:ext uri="{FF2B5EF4-FFF2-40B4-BE49-F238E27FC236}">
                <a16:creationId xmlns:a16="http://schemas.microsoft.com/office/drawing/2014/main" id="{D0AF2613-BFDD-44C0-8A6F-50A44954BC19}"/>
              </a:ext>
            </a:extLst>
          </p:cNvPr>
          <p:cNvSpPr/>
          <p:nvPr/>
        </p:nvSpPr>
        <p:spPr>
          <a:xfrm>
            <a:off x="4186684" y="4821885"/>
            <a:ext cx="2424526" cy="1465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Teacher uses new knowledge and tools to guide and support children in choosing a cause</a:t>
            </a:r>
          </a:p>
        </p:txBody>
      </p:sp>
      <p:sp>
        <p:nvSpPr>
          <p:cNvPr id="6" name="Rectangle: Rounded Corners 5">
            <a:extLst>
              <a:ext uri="{FF2B5EF4-FFF2-40B4-BE49-F238E27FC236}">
                <a16:creationId xmlns:a16="http://schemas.microsoft.com/office/drawing/2014/main" id="{8D03495D-341B-473E-87FC-D6C88E6C6F08}"/>
              </a:ext>
            </a:extLst>
          </p:cNvPr>
          <p:cNvSpPr/>
          <p:nvPr/>
        </p:nvSpPr>
        <p:spPr>
          <a:xfrm>
            <a:off x="6309077" y="3378211"/>
            <a:ext cx="2424526" cy="120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research cause and decide on  course of action</a:t>
            </a:r>
          </a:p>
        </p:txBody>
      </p:sp>
      <p:sp>
        <p:nvSpPr>
          <p:cNvPr id="7" name="Rectangle: Rounded Corners 6">
            <a:extLst>
              <a:ext uri="{FF2B5EF4-FFF2-40B4-BE49-F238E27FC236}">
                <a16:creationId xmlns:a16="http://schemas.microsoft.com/office/drawing/2014/main" id="{DA5AC39F-399E-4A99-A655-0D481E0595CC}"/>
              </a:ext>
            </a:extLst>
          </p:cNvPr>
          <p:cNvSpPr/>
          <p:nvPr/>
        </p:nvSpPr>
        <p:spPr>
          <a:xfrm>
            <a:off x="1128024" y="3196147"/>
            <a:ext cx="2155626" cy="120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evaluate and celebrate their project</a:t>
            </a:r>
          </a:p>
        </p:txBody>
      </p:sp>
      <p:sp>
        <p:nvSpPr>
          <p:cNvPr id="9" name="Arrow: Right 8">
            <a:extLst>
              <a:ext uri="{FF2B5EF4-FFF2-40B4-BE49-F238E27FC236}">
                <a16:creationId xmlns:a16="http://schemas.microsoft.com/office/drawing/2014/main" id="{CACED34F-103F-4F01-BBE4-8077011457C6}"/>
              </a:ext>
            </a:extLst>
          </p:cNvPr>
          <p:cNvSpPr/>
          <p:nvPr/>
        </p:nvSpPr>
        <p:spPr>
          <a:xfrm>
            <a:off x="2771800" y="531243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7CC1EB0C-CE67-4433-A0C0-DEB45A8EAB5D}"/>
              </a:ext>
            </a:extLst>
          </p:cNvPr>
          <p:cNvSpPr/>
          <p:nvPr/>
        </p:nvSpPr>
        <p:spPr>
          <a:xfrm rot="18024947">
            <a:off x="6524871" y="4981210"/>
            <a:ext cx="104563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7 Points 7">
            <a:extLst>
              <a:ext uri="{FF2B5EF4-FFF2-40B4-BE49-F238E27FC236}">
                <a16:creationId xmlns:a16="http://schemas.microsoft.com/office/drawing/2014/main" id="{080E9606-7F64-452A-9C60-800C0F613A16}"/>
              </a:ext>
            </a:extLst>
          </p:cNvPr>
          <p:cNvSpPr/>
          <p:nvPr/>
        </p:nvSpPr>
        <p:spPr>
          <a:xfrm>
            <a:off x="2118811" y="1339423"/>
            <a:ext cx="1872208" cy="172819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Ongoing support from YC</a:t>
            </a:r>
          </a:p>
        </p:txBody>
      </p:sp>
      <p:sp>
        <p:nvSpPr>
          <p:cNvPr id="11" name="Arrow: Right 10">
            <a:extLst>
              <a:ext uri="{FF2B5EF4-FFF2-40B4-BE49-F238E27FC236}">
                <a16:creationId xmlns:a16="http://schemas.microsoft.com/office/drawing/2014/main" id="{D0111EDE-72C4-4E11-A05E-2C5A661BD52A}"/>
              </a:ext>
            </a:extLst>
          </p:cNvPr>
          <p:cNvSpPr/>
          <p:nvPr/>
        </p:nvSpPr>
        <p:spPr>
          <a:xfrm rot="8580644">
            <a:off x="3362734" y="3374198"/>
            <a:ext cx="153098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5">
            <a:extLst>
              <a:ext uri="{FF2B5EF4-FFF2-40B4-BE49-F238E27FC236}">
                <a16:creationId xmlns:a16="http://schemas.microsoft.com/office/drawing/2014/main" id="{8D03495D-341B-473E-87FC-D6C88E6C6F08}"/>
              </a:ext>
            </a:extLst>
          </p:cNvPr>
          <p:cNvSpPr/>
          <p:nvPr/>
        </p:nvSpPr>
        <p:spPr>
          <a:xfrm>
            <a:off x="4186684" y="1666061"/>
            <a:ext cx="2424526" cy="120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carry out social action project </a:t>
            </a:r>
          </a:p>
        </p:txBody>
      </p:sp>
      <p:sp>
        <p:nvSpPr>
          <p:cNvPr id="13" name="Arrow: Right 9">
            <a:extLst>
              <a:ext uri="{FF2B5EF4-FFF2-40B4-BE49-F238E27FC236}">
                <a16:creationId xmlns:a16="http://schemas.microsoft.com/office/drawing/2014/main" id="{7CC1EB0C-CE67-4433-A0C0-DEB45A8EAB5D}"/>
              </a:ext>
            </a:extLst>
          </p:cNvPr>
          <p:cNvSpPr/>
          <p:nvPr/>
        </p:nvSpPr>
        <p:spPr>
          <a:xfrm rot="12801506">
            <a:off x="6861983" y="2556417"/>
            <a:ext cx="13187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570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8"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9A3AAB-F7BA-4A6E-8C60-CBB2CABAD67A}"/>
              </a:ext>
            </a:extLst>
          </p:cNvPr>
          <p:cNvSpPr/>
          <p:nvPr/>
        </p:nvSpPr>
        <p:spPr>
          <a:xfrm>
            <a:off x="323528" y="2204864"/>
            <a:ext cx="8064896" cy="3970318"/>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 </a:t>
            </a:r>
          </a:p>
          <a:p>
            <a:endParaRPr lang="en-GB" dirty="0"/>
          </a:p>
          <a:p>
            <a:br>
              <a:rPr lang="en-GB" dirty="0"/>
            </a:br>
            <a:endParaRPr lang="en-GB" dirty="0"/>
          </a:p>
        </p:txBody>
      </p:sp>
      <p:sp>
        <p:nvSpPr>
          <p:cNvPr id="3" name="Rectangle 2">
            <a:extLst>
              <a:ext uri="{FF2B5EF4-FFF2-40B4-BE49-F238E27FC236}">
                <a16:creationId xmlns:a16="http://schemas.microsoft.com/office/drawing/2014/main" id="{FBC78CF8-62A3-4BD8-A2F2-D84A6AE17A65}"/>
              </a:ext>
            </a:extLst>
          </p:cNvPr>
          <p:cNvSpPr/>
          <p:nvPr/>
        </p:nvSpPr>
        <p:spPr>
          <a:xfrm>
            <a:off x="683568" y="836712"/>
            <a:ext cx="4572000" cy="335476"/>
          </a:xfrm>
          <a:prstGeom prst="rect">
            <a:avLst/>
          </a:prstGeom>
        </p:spPr>
        <p:txBody>
          <a:bodyPr>
            <a:spAutoFit/>
          </a:bodyPr>
          <a:lstStyle/>
          <a:p>
            <a:pPr>
              <a:lnSpc>
                <a:spcPts val="1765"/>
              </a:lnSpc>
              <a:spcAft>
                <a:spcPts val="750"/>
              </a:spcAft>
            </a:pPr>
            <a:r>
              <a:rPr lang="en-GB" sz="2400" b="1" spc="30" dirty="0">
                <a:solidFill>
                  <a:srgbClr val="20272D"/>
                </a:solidFill>
                <a:ea typeface="Times New Roman" panose="02020603050405020304" pitchFamily="18" charset="0"/>
                <a:cs typeface="Arial" panose="020B0604020202020204" pitchFamily="34" charset="0"/>
              </a:rPr>
              <a:t>Who is it suitable for?</a:t>
            </a:r>
            <a:r>
              <a:rPr lang="en-GB" b="1" spc="30" dirty="0">
                <a:solidFill>
                  <a:srgbClr val="20272D"/>
                </a:solidFill>
                <a:latin typeface="Helvetica" panose="020B060402020202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96475" y="2417581"/>
            <a:ext cx="4509121" cy="3006081"/>
          </a:xfrm>
          <a:prstGeom prst="rect">
            <a:avLst/>
          </a:prstGeom>
        </p:spPr>
      </p:pic>
      <p:sp>
        <p:nvSpPr>
          <p:cNvPr id="11" name="TextBox 10"/>
          <p:cNvSpPr txBox="1"/>
          <p:nvPr/>
        </p:nvSpPr>
        <p:spPr>
          <a:xfrm>
            <a:off x="4355976" y="2492896"/>
            <a:ext cx="4032448" cy="3139321"/>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chemeClr val="bg2">
                    <a:lumMod val="10000"/>
                  </a:schemeClr>
                </a:solidFill>
              </a:rPr>
              <a:t>Whole year group </a:t>
            </a:r>
          </a:p>
          <a:p>
            <a:pPr marL="342900" indent="-342900">
              <a:buFont typeface="Arial" panose="020B0604020202020204" pitchFamily="34" charset="0"/>
              <a:buChar char="•"/>
            </a:pPr>
            <a:r>
              <a:rPr lang="en-GB" sz="2000" dirty="0">
                <a:solidFill>
                  <a:schemeClr val="bg2">
                    <a:lumMod val="10000"/>
                  </a:schemeClr>
                </a:solidFill>
              </a:rPr>
              <a:t>A class  </a:t>
            </a:r>
          </a:p>
          <a:p>
            <a:pPr marL="342900" indent="-342900">
              <a:buFont typeface="Arial" panose="020B0604020202020204" pitchFamily="34" charset="0"/>
              <a:buChar char="•"/>
            </a:pPr>
            <a:r>
              <a:rPr lang="en-GB" sz="2000" dirty="0">
                <a:solidFill>
                  <a:schemeClr val="bg2">
                    <a:lumMod val="10000"/>
                  </a:schemeClr>
                </a:solidFill>
              </a:rPr>
              <a:t>A few children</a:t>
            </a:r>
          </a:p>
          <a:p>
            <a:pPr marL="342900" indent="-342900">
              <a:buFont typeface="Arial" panose="020B0604020202020204" pitchFamily="34" charset="0"/>
              <a:buChar char="•"/>
            </a:pPr>
            <a:endParaRPr lang="en-GB" sz="2000" dirty="0">
              <a:solidFill>
                <a:schemeClr val="bg2">
                  <a:lumMod val="10000"/>
                </a:schemeClr>
              </a:solidFill>
            </a:endParaRPr>
          </a:p>
          <a:p>
            <a:pPr marL="342900" indent="-342900">
              <a:buFont typeface="Arial" panose="020B0604020202020204" pitchFamily="34" charset="0"/>
              <a:buChar char="•"/>
            </a:pPr>
            <a:r>
              <a:rPr lang="en-GB" sz="2000" dirty="0">
                <a:solidFill>
                  <a:schemeClr val="bg2">
                    <a:lumMod val="10000"/>
                  </a:schemeClr>
                </a:solidFill>
              </a:rPr>
              <a:t>Cross curricular topic</a:t>
            </a:r>
          </a:p>
          <a:p>
            <a:pPr marL="342900" indent="-342900">
              <a:buFont typeface="Arial" panose="020B0604020202020204" pitchFamily="34" charset="0"/>
              <a:buChar char="•"/>
            </a:pPr>
            <a:r>
              <a:rPr lang="en-GB" sz="2000" dirty="0">
                <a:solidFill>
                  <a:schemeClr val="bg2">
                    <a:lumMod val="10000"/>
                  </a:schemeClr>
                </a:solidFill>
              </a:rPr>
              <a:t>After SATS</a:t>
            </a:r>
          </a:p>
          <a:p>
            <a:pPr marL="342900" indent="-342900">
              <a:buFont typeface="Arial" panose="020B0604020202020204" pitchFamily="34" charset="0"/>
              <a:buChar char="•"/>
            </a:pPr>
            <a:r>
              <a:rPr lang="en-GB" sz="2000" dirty="0">
                <a:solidFill>
                  <a:schemeClr val="bg2">
                    <a:lumMod val="10000"/>
                  </a:schemeClr>
                </a:solidFill>
              </a:rPr>
              <a:t>Extra support or intervention</a:t>
            </a:r>
          </a:p>
          <a:p>
            <a:pPr marL="342900" indent="-342900">
              <a:buFont typeface="Arial" panose="020B0604020202020204" pitchFamily="34" charset="0"/>
              <a:buChar char="•"/>
            </a:pPr>
            <a:r>
              <a:rPr lang="en-GB" sz="2000" dirty="0">
                <a:solidFill>
                  <a:schemeClr val="bg2">
                    <a:lumMod val="10000"/>
                  </a:schemeClr>
                </a:solidFill>
              </a:rPr>
              <a:t>After school club</a:t>
            </a:r>
          </a:p>
          <a:p>
            <a:pPr marL="342900" indent="-342900">
              <a:buFont typeface="Arial" panose="020B0604020202020204" pitchFamily="34" charset="0"/>
              <a:buChar char="•"/>
            </a:pPr>
            <a:r>
              <a:rPr lang="en-GB" sz="2000" dirty="0">
                <a:solidFill>
                  <a:schemeClr val="bg2">
                    <a:lumMod val="10000"/>
                  </a:schemeClr>
                </a:solidFill>
              </a:rPr>
              <a:t>School Council</a:t>
            </a:r>
          </a:p>
          <a:p>
            <a:endParaRPr lang="en-GB" dirty="0"/>
          </a:p>
        </p:txBody>
      </p:sp>
    </p:spTree>
    <p:extLst>
      <p:ext uri="{BB962C8B-B14F-4D97-AF65-F5344CB8AC3E}">
        <p14:creationId xmlns:p14="http://schemas.microsoft.com/office/powerpoint/2010/main" val="412459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9A3AAB-F7BA-4A6E-8C60-CBB2CABAD67A}"/>
              </a:ext>
            </a:extLst>
          </p:cNvPr>
          <p:cNvSpPr/>
          <p:nvPr/>
        </p:nvSpPr>
        <p:spPr>
          <a:xfrm>
            <a:off x="323528" y="2204864"/>
            <a:ext cx="8064896" cy="954107"/>
          </a:xfrm>
          <a:prstGeom prst="rect">
            <a:avLst/>
          </a:prstGeom>
        </p:spPr>
        <p:txBody>
          <a:bodyPr wrap="square">
            <a:spAutoFit/>
          </a:bodyPr>
          <a:lstStyle/>
          <a:p>
            <a:endParaRPr lang="en-GB" sz="2000" dirty="0"/>
          </a:p>
          <a:p>
            <a:br>
              <a:rPr lang="en-GB" dirty="0"/>
            </a:br>
            <a:endParaRPr lang="en-GB" dirty="0"/>
          </a:p>
        </p:txBody>
      </p:sp>
      <p:sp>
        <p:nvSpPr>
          <p:cNvPr id="4" name="TextBox 3">
            <a:extLst>
              <a:ext uri="{FF2B5EF4-FFF2-40B4-BE49-F238E27FC236}">
                <a16:creationId xmlns:a16="http://schemas.microsoft.com/office/drawing/2014/main" id="{B7BF7C85-8DD7-4E9E-91D1-9271CD020391}"/>
              </a:ext>
            </a:extLst>
          </p:cNvPr>
          <p:cNvSpPr txBox="1"/>
          <p:nvPr/>
        </p:nvSpPr>
        <p:spPr>
          <a:xfrm>
            <a:off x="755576" y="980728"/>
            <a:ext cx="4896544" cy="461665"/>
          </a:xfrm>
          <a:prstGeom prst="rect">
            <a:avLst/>
          </a:prstGeom>
          <a:noFill/>
        </p:spPr>
        <p:txBody>
          <a:bodyPr wrap="square" rtlCol="0">
            <a:spAutoFit/>
          </a:bodyPr>
          <a:lstStyle/>
          <a:p>
            <a:r>
              <a:rPr lang="en-GB" sz="2400" b="1" dirty="0"/>
              <a:t>How can I take part?</a:t>
            </a:r>
          </a:p>
        </p:txBody>
      </p:sp>
      <p:sp>
        <p:nvSpPr>
          <p:cNvPr id="5" name="Rectangle: Rounded Corners 3">
            <a:extLst>
              <a:ext uri="{FF2B5EF4-FFF2-40B4-BE49-F238E27FC236}">
                <a16:creationId xmlns:a16="http://schemas.microsoft.com/office/drawing/2014/main" id="{75364704-A465-4F27-BB92-1A14F92B9041}"/>
              </a:ext>
            </a:extLst>
          </p:cNvPr>
          <p:cNvSpPr/>
          <p:nvPr/>
        </p:nvSpPr>
        <p:spPr>
          <a:xfrm>
            <a:off x="587429" y="3500708"/>
            <a:ext cx="2424526" cy="120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Make a Difference Challenge: Teacher Training Course</a:t>
            </a:r>
          </a:p>
        </p:txBody>
      </p:sp>
      <p:sp>
        <p:nvSpPr>
          <p:cNvPr id="6" name="Rectangle: Rounded Corners 3">
            <a:extLst>
              <a:ext uri="{FF2B5EF4-FFF2-40B4-BE49-F238E27FC236}">
                <a16:creationId xmlns:a16="http://schemas.microsoft.com/office/drawing/2014/main" id="{75364704-A465-4F27-BB92-1A14F92B9041}"/>
              </a:ext>
            </a:extLst>
          </p:cNvPr>
          <p:cNvSpPr/>
          <p:nvPr/>
        </p:nvSpPr>
        <p:spPr>
          <a:xfrm>
            <a:off x="487297" y="5088964"/>
            <a:ext cx="2424526" cy="1200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Make a Difference Challenge: Premium Support Package</a:t>
            </a:r>
          </a:p>
        </p:txBody>
      </p:sp>
      <p:sp>
        <p:nvSpPr>
          <p:cNvPr id="7" name="Rectangle: Rounded Corners 3">
            <a:extLst>
              <a:ext uri="{FF2B5EF4-FFF2-40B4-BE49-F238E27FC236}">
                <a16:creationId xmlns:a16="http://schemas.microsoft.com/office/drawing/2014/main" id="{75364704-A465-4F27-BB92-1A14F92B9041}"/>
              </a:ext>
            </a:extLst>
          </p:cNvPr>
          <p:cNvSpPr/>
          <p:nvPr/>
        </p:nvSpPr>
        <p:spPr>
          <a:xfrm>
            <a:off x="587429" y="1839565"/>
            <a:ext cx="2424526" cy="126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Make a Difference Challenge: Annual Licence</a:t>
            </a:r>
          </a:p>
        </p:txBody>
      </p:sp>
      <p:sp>
        <p:nvSpPr>
          <p:cNvPr id="8" name="TextBox 7"/>
          <p:cNvSpPr txBox="1"/>
          <p:nvPr/>
        </p:nvSpPr>
        <p:spPr>
          <a:xfrm>
            <a:off x="3275856" y="1839565"/>
            <a:ext cx="4752528" cy="4308872"/>
          </a:xfrm>
          <a:prstGeom prst="rect">
            <a:avLst/>
          </a:prstGeom>
          <a:noFill/>
        </p:spPr>
        <p:txBody>
          <a:bodyPr wrap="square" rtlCol="0">
            <a:spAutoFit/>
          </a:bodyPr>
          <a:lstStyle/>
          <a:p>
            <a:pPr marL="285750" indent="-285750">
              <a:buFont typeface="Arial" panose="020B0604020202020204" pitchFamily="34" charset="0"/>
              <a:buChar char="•"/>
            </a:pPr>
            <a:r>
              <a:rPr lang="en-GB" sz="1600" dirty="0"/>
              <a:t>Includes online teacher training</a:t>
            </a:r>
          </a:p>
          <a:p>
            <a:pPr marL="285750" indent="-285750">
              <a:buFont typeface="Arial" panose="020B0604020202020204" pitchFamily="34" charset="0"/>
              <a:buChar char="•"/>
            </a:pPr>
            <a:r>
              <a:rPr lang="en-GB" sz="1600" dirty="0"/>
              <a:t>Licence to run the MADC Programme</a:t>
            </a:r>
          </a:p>
          <a:p>
            <a:pPr marL="285750" indent="-285750">
              <a:buFont typeface="Arial" panose="020B0604020202020204" pitchFamily="34" charset="0"/>
              <a:buChar char="•"/>
            </a:pPr>
            <a:r>
              <a:rPr lang="en-GB" sz="1600" dirty="0"/>
              <a:t>Resources, lesson plans, case studies, certificates and other support materials</a:t>
            </a:r>
          </a:p>
          <a:p>
            <a:pPr marL="285750" indent="-285750">
              <a:buFont typeface="Arial" panose="020B0604020202020204" pitchFamily="34" charset="0"/>
              <a:buChar char="•"/>
            </a:pPr>
            <a:r>
              <a:rPr lang="en-GB" sz="1600" dirty="0"/>
              <a:t>£85</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For additional teachers</a:t>
            </a:r>
          </a:p>
          <a:p>
            <a:pPr marL="285750" indent="-285750">
              <a:buFont typeface="Arial" panose="020B0604020202020204" pitchFamily="34" charset="0"/>
              <a:buChar char="•"/>
            </a:pPr>
            <a:r>
              <a:rPr lang="en-GB" sz="1600" dirty="0"/>
              <a:t>Online training, bite-size chunks</a:t>
            </a:r>
          </a:p>
          <a:p>
            <a:pPr marL="285750" indent="-285750">
              <a:buFont typeface="Arial" panose="020B0604020202020204" pitchFamily="34" charset="0"/>
              <a:buChar char="•"/>
            </a:pPr>
            <a:r>
              <a:rPr lang="en-GB" sz="1600" dirty="0"/>
              <a:t>£50</a:t>
            </a:r>
          </a:p>
          <a:p>
            <a:pPr marL="285750" indent="-285750">
              <a:buFont typeface="Arial" panose="020B0604020202020204" pitchFamily="34" charset="0"/>
              <a:buChar char="•"/>
            </a:pPr>
            <a:r>
              <a:rPr lang="en-GB" sz="1600" dirty="0"/>
              <a:t>4 hours CPD certified </a:t>
            </a:r>
          </a:p>
          <a:p>
            <a:pPr marL="285750" indent="-285750">
              <a:buFont typeface="Arial" panose="020B0604020202020204" pitchFamily="34" charset="0"/>
              <a:buChar char="•"/>
            </a:pPr>
            <a:endParaRPr lang="en-GB" sz="1600" dirty="0"/>
          </a:p>
          <a:p>
            <a:endParaRPr lang="en-GB" sz="1600" dirty="0"/>
          </a:p>
          <a:p>
            <a:pPr marL="285750" indent="-285750">
              <a:buFont typeface="Arial" panose="020B0604020202020204" pitchFamily="34" charset="0"/>
              <a:buChar char="•"/>
            </a:pPr>
            <a:r>
              <a:rPr lang="en-GB" sz="1600" dirty="0"/>
              <a:t>Face to face training for up to 3 teachers</a:t>
            </a:r>
          </a:p>
          <a:p>
            <a:pPr marL="285750" indent="-285750">
              <a:buFont typeface="Arial" panose="020B0604020202020204" pitchFamily="34" charset="0"/>
              <a:buChar char="•"/>
            </a:pPr>
            <a:r>
              <a:rPr lang="en-GB" sz="1600" dirty="0"/>
              <a:t>Tailored to your needs</a:t>
            </a:r>
          </a:p>
          <a:p>
            <a:pPr marL="285750" indent="-285750">
              <a:buFont typeface="Arial" panose="020B0604020202020204" pitchFamily="34" charset="0"/>
              <a:buChar char="•"/>
            </a:pPr>
            <a:r>
              <a:rPr lang="en-GB" sz="1600" dirty="0"/>
              <a:t>Includes access to the Annual Licence package</a:t>
            </a:r>
          </a:p>
          <a:p>
            <a:pPr marL="285750" indent="-285750">
              <a:buFont typeface="Arial" panose="020B0604020202020204" pitchFamily="34" charset="0"/>
              <a:buChar char="•"/>
            </a:pPr>
            <a:r>
              <a:rPr lang="en-GB" sz="1600" dirty="0"/>
              <a:t>£195</a:t>
            </a:r>
          </a:p>
          <a:p>
            <a:pPr marL="285750" indent="-285750">
              <a:buFont typeface="Arial" panose="020B0604020202020204" pitchFamily="34" charset="0"/>
              <a:buChar char="•"/>
            </a:pPr>
            <a:r>
              <a:rPr lang="en-GB" sz="1600" dirty="0"/>
              <a:t>Only available in some areas</a:t>
            </a:r>
            <a:r>
              <a:rPr lang="en-GB" dirty="0"/>
              <a:t> </a:t>
            </a:r>
          </a:p>
        </p:txBody>
      </p:sp>
    </p:spTree>
    <p:extLst>
      <p:ext uri="{BB962C8B-B14F-4D97-AF65-F5344CB8AC3E}">
        <p14:creationId xmlns:p14="http://schemas.microsoft.com/office/powerpoint/2010/main" val="61960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9A3AAB-F7BA-4A6E-8C60-CBB2CABAD67A}"/>
              </a:ext>
            </a:extLst>
          </p:cNvPr>
          <p:cNvSpPr/>
          <p:nvPr/>
        </p:nvSpPr>
        <p:spPr>
          <a:xfrm>
            <a:off x="323528" y="2204864"/>
            <a:ext cx="8064896" cy="1200329"/>
          </a:xfrm>
          <a:prstGeom prst="rect">
            <a:avLst/>
          </a:prstGeom>
        </p:spPr>
        <p:txBody>
          <a:bodyPr wrap="square">
            <a:spAutoFit/>
          </a:bodyPr>
          <a:lstStyle/>
          <a:p>
            <a:r>
              <a:rPr lang="en-GB" dirty="0"/>
              <a:t> </a:t>
            </a:r>
          </a:p>
          <a:p>
            <a:endParaRPr lang="en-GB" dirty="0"/>
          </a:p>
          <a:p>
            <a:br>
              <a:rPr lang="en-GB" dirty="0"/>
            </a:br>
            <a:endParaRPr lang="en-GB" dirty="0"/>
          </a:p>
        </p:txBody>
      </p:sp>
      <p:sp>
        <p:nvSpPr>
          <p:cNvPr id="5" name="TextBox 4"/>
          <p:cNvSpPr txBox="1"/>
          <p:nvPr/>
        </p:nvSpPr>
        <p:spPr>
          <a:xfrm>
            <a:off x="1043608" y="908720"/>
            <a:ext cx="4392488" cy="461665"/>
          </a:xfrm>
          <a:prstGeom prst="rect">
            <a:avLst/>
          </a:prstGeom>
          <a:noFill/>
        </p:spPr>
        <p:txBody>
          <a:bodyPr wrap="square" rtlCol="0">
            <a:spAutoFit/>
          </a:bodyPr>
          <a:lstStyle/>
          <a:p>
            <a:r>
              <a:rPr lang="en-GB" sz="2400" b="1" dirty="0"/>
              <a:t>How do I register?</a:t>
            </a:r>
            <a:r>
              <a:rPr lang="en-GB" dirty="0"/>
              <a:t> </a:t>
            </a:r>
          </a:p>
        </p:txBody>
      </p:sp>
      <p:sp>
        <p:nvSpPr>
          <p:cNvPr id="7" name="TextBox 6"/>
          <p:cNvSpPr txBox="1"/>
          <p:nvPr/>
        </p:nvSpPr>
        <p:spPr>
          <a:xfrm>
            <a:off x="676584" y="6069359"/>
            <a:ext cx="6840760" cy="707886"/>
          </a:xfrm>
          <a:prstGeom prst="rect">
            <a:avLst/>
          </a:prstGeom>
          <a:noFill/>
        </p:spPr>
        <p:txBody>
          <a:bodyPr wrap="square" rtlCol="0">
            <a:spAutoFit/>
          </a:bodyPr>
          <a:lstStyle/>
          <a:p>
            <a:r>
              <a:rPr lang="en-GB" sz="2000" b="1" dirty="0"/>
              <a:t>www.youngcitizens.org/make-a-difference-challenge</a:t>
            </a:r>
          </a:p>
          <a:p>
            <a:r>
              <a:rPr lang="en-GB" sz="2000" b="1" dirty="0"/>
              <a:t>makeadifferencechallenge@youngcitizens.org </a:t>
            </a:r>
          </a:p>
        </p:txBody>
      </p:sp>
      <p:pic>
        <p:nvPicPr>
          <p:cNvPr id="3" name="Picture 2"/>
          <p:cNvPicPr>
            <a:picLocks noChangeAspect="1"/>
          </p:cNvPicPr>
          <p:nvPr/>
        </p:nvPicPr>
        <p:blipFill>
          <a:blip r:embed="rId3"/>
          <a:stretch>
            <a:fillRect/>
          </a:stretch>
        </p:blipFill>
        <p:spPr>
          <a:xfrm>
            <a:off x="384621" y="1553393"/>
            <a:ext cx="8028384" cy="4515966"/>
          </a:xfrm>
          <a:prstGeom prst="rect">
            <a:avLst/>
          </a:prstGeom>
        </p:spPr>
      </p:pic>
    </p:spTree>
    <p:extLst>
      <p:ext uri="{BB962C8B-B14F-4D97-AF65-F5344CB8AC3E}">
        <p14:creationId xmlns:p14="http://schemas.microsoft.com/office/powerpoint/2010/main" val="3758234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9A3AAB-F7BA-4A6E-8C60-CBB2CABAD67A}"/>
              </a:ext>
            </a:extLst>
          </p:cNvPr>
          <p:cNvSpPr/>
          <p:nvPr/>
        </p:nvSpPr>
        <p:spPr>
          <a:xfrm>
            <a:off x="323528" y="2204864"/>
            <a:ext cx="8064896" cy="1200329"/>
          </a:xfrm>
          <a:prstGeom prst="rect">
            <a:avLst/>
          </a:prstGeom>
        </p:spPr>
        <p:txBody>
          <a:bodyPr wrap="square">
            <a:spAutoFit/>
          </a:bodyPr>
          <a:lstStyle/>
          <a:p>
            <a:r>
              <a:rPr lang="en-GB" dirty="0"/>
              <a:t> </a:t>
            </a:r>
          </a:p>
          <a:p>
            <a:endParaRPr lang="en-GB" dirty="0"/>
          </a:p>
          <a:p>
            <a:br>
              <a:rPr lang="en-GB" dirty="0"/>
            </a:br>
            <a:endParaRPr lang="en-GB" dirty="0"/>
          </a:p>
        </p:txBody>
      </p:sp>
      <p:pic>
        <p:nvPicPr>
          <p:cNvPr id="5" name="Picture 4">
            <a:extLst>
              <a:ext uri="{FF2B5EF4-FFF2-40B4-BE49-F238E27FC236}">
                <a16:creationId xmlns:a16="http://schemas.microsoft.com/office/drawing/2014/main" id="{B5FE5029-CB38-4D7F-87B1-E9B36A2A8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3870251"/>
            <a:ext cx="2689510" cy="1901584"/>
          </a:xfrm>
          <a:prstGeom prst="rect">
            <a:avLst/>
          </a:prstGeom>
        </p:spPr>
      </p:pic>
      <p:sp>
        <p:nvSpPr>
          <p:cNvPr id="6" name="TextBox 5">
            <a:extLst>
              <a:ext uri="{FF2B5EF4-FFF2-40B4-BE49-F238E27FC236}">
                <a16:creationId xmlns:a16="http://schemas.microsoft.com/office/drawing/2014/main" id="{A22B2DC7-B0B2-4577-A371-0258C318E43E}"/>
              </a:ext>
            </a:extLst>
          </p:cNvPr>
          <p:cNvSpPr txBox="1"/>
          <p:nvPr/>
        </p:nvSpPr>
        <p:spPr>
          <a:xfrm>
            <a:off x="827584" y="473056"/>
            <a:ext cx="4176464" cy="461665"/>
          </a:xfrm>
          <a:prstGeom prst="rect">
            <a:avLst/>
          </a:prstGeom>
          <a:noFill/>
        </p:spPr>
        <p:txBody>
          <a:bodyPr wrap="square" rtlCol="0">
            <a:spAutoFit/>
          </a:bodyPr>
          <a:lstStyle/>
          <a:p>
            <a:r>
              <a:rPr lang="en-GB" sz="2400" b="1" dirty="0"/>
              <a:t>Programme Endorsements</a:t>
            </a:r>
          </a:p>
        </p:txBody>
      </p:sp>
      <p:pic>
        <p:nvPicPr>
          <p:cNvPr id="8" name="Picture 7">
            <a:extLst>
              <a:ext uri="{FF2B5EF4-FFF2-40B4-BE49-F238E27FC236}">
                <a16:creationId xmlns:a16="http://schemas.microsoft.com/office/drawing/2014/main" id="{825136B3-2788-46EB-916D-DDDF1B3A2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0278" y="3175948"/>
            <a:ext cx="5034092" cy="1319477"/>
          </a:xfrm>
          <a:prstGeom prst="rect">
            <a:avLst/>
          </a:prstGeom>
        </p:spPr>
      </p:pic>
      <p:pic>
        <p:nvPicPr>
          <p:cNvPr id="10" name="Picture 9">
            <a:extLst>
              <a:ext uri="{FF2B5EF4-FFF2-40B4-BE49-F238E27FC236}">
                <a16:creationId xmlns:a16="http://schemas.microsoft.com/office/drawing/2014/main" id="{F8162B16-2920-4850-BA78-F4E90ED3F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657" y="4629803"/>
            <a:ext cx="1633139" cy="200385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764" y="1419706"/>
            <a:ext cx="8388424" cy="1529909"/>
          </a:xfrm>
          <a:prstGeom prst="rect">
            <a:avLst/>
          </a:prstGeom>
        </p:spPr>
      </p:pic>
    </p:spTree>
    <p:extLst>
      <p:ext uri="{BB962C8B-B14F-4D97-AF65-F5344CB8AC3E}">
        <p14:creationId xmlns:p14="http://schemas.microsoft.com/office/powerpoint/2010/main" val="410327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Young Citizens Powerpoint Template V3 (2)">
  <a:themeElements>
    <a:clrScheme name="Young Citizens">
      <a:dk1>
        <a:srgbClr val="000000"/>
      </a:dk1>
      <a:lt1>
        <a:srgbClr val="FFFFFF"/>
      </a:lt1>
      <a:dk2>
        <a:srgbClr val="1F497D"/>
      </a:dk2>
      <a:lt2>
        <a:srgbClr val="EEECE1"/>
      </a:lt2>
      <a:accent1>
        <a:srgbClr val="E34597"/>
      </a:accent1>
      <a:accent2>
        <a:srgbClr val="67C6BB"/>
      </a:accent2>
      <a:accent3>
        <a:srgbClr val="F1613F"/>
      </a:accent3>
      <a:accent4>
        <a:srgbClr val="FFF14F"/>
      </a:accent4>
      <a:accent5>
        <a:srgbClr val="FFFFFF"/>
      </a:accent5>
      <a:accent6>
        <a:srgbClr val="000000"/>
      </a:accent6>
      <a:hlink>
        <a:srgbClr val="0064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FFF14F"/>
            </a:gs>
            <a:gs pos="28000">
              <a:srgbClr val="FEC630"/>
            </a:gs>
            <a:gs pos="67000">
              <a:srgbClr val="F29049"/>
            </a:gs>
            <a:gs pos="89000">
              <a:srgbClr val="EE7D47"/>
            </a:gs>
            <a:gs pos="100000">
              <a:srgbClr val="E7403F"/>
            </a:gs>
          </a:gsLst>
          <a:lin ang="5400000" scaled="1"/>
          <a:tileRect/>
        </a:gra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0" id="{48D84A05-E812-8D45-B33D-21A4704C98FB}" vid="{F9D6247C-38D6-674C-9A17-2E9EE237E6CB}"/>
    </a:ext>
  </a:extLst>
</a:theme>
</file>

<file path=ppt/theme/theme2.xml><?xml version="1.0" encoding="utf-8"?>
<a:theme xmlns:a="http://schemas.openxmlformats.org/drawingml/2006/main" name="YC light no image">
  <a:themeElements>
    <a:clrScheme name="YoungCitizens">
      <a:dk1>
        <a:srgbClr val="595959"/>
      </a:dk1>
      <a:lt1>
        <a:sysClr val="window" lastClr="FFFFFF"/>
      </a:lt1>
      <a:dk2>
        <a:srgbClr val="E34597"/>
      </a:dk2>
      <a:lt2>
        <a:srgbClr val="E7E6E6"/>
      </a:lt2>
      <a:accent1>
        <a:srgbClr val="67C6BB"/>
      </a:accent1>
      <a:accent2>
        <a:srgbClr val="F1613F"/>
      </a:accent2>
      <a:accent3>
        <a:srgbClr val="A5A5A5"/>
      </a:accent3>
      <a:accent4>
        <a:srgbClr val="FFF14F"/>
      </a:accent4>
      <a:accent5>
        <a:srgbClr val="FFFFFF"/>
      </a:accent5>
      <a:accent6>
        <a:srgbClr val="FFFFFF"/>
      </a:accent6>
      <a:hlink>
        <a:srgbClr val="FFFFFF"/>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8D84A05-E812-8D45-B33D-21A4704C98FB}" vid="{5810B4C5-2739-D545-9DEC-347EDA55409B}"/>
    </a:ext>
  </a:extLst>
</a:theme>
</file>

<file path=ppt/theme/theme3.xml><?xml version="1.0" encoding="utf-8"?>
<a:theme xmlns:a="http://schemas.openxmlformats.org/drawingml/2006/main" name="YC light logo only">
  <a:themeElements>
    <a:clrScheme name="Young Citizens">
      <a:dk1>
        <a:srgbClr val="000000"/>
      </a:dk1>
      <a:lt1>
        <a:srgbClr val="FFFFFF"/>
      </a:lt1>
      <a:dk2>
        <a:srgbClr val="1F497D"/>
      </a:dk2>
      <a:lt2>
        <a:srgbClr val="EEECE1"/>
      </a:lt2>
      <a:accent1>
        <a:srgbClr val="E34597"/>
      </a:accent1>
      <a:accent2>
        <a:srgbClr val="67C6BB"/>
      </a:accent2>
      <a:accent3>
        <a:srgbClr val="F1613F"/>
      </a:accent3>
      <a:accent4>
        <a:srgbClr val="FFF14F"/>
      </a:accent4>
      <a:accent5>
        <a:srgbClr val="FFFFFF"/>
      </a:accent5>
      <a:accent6>
        <a:srgbClr val="000000"/>
      </a:accent6>
      <a:hlink>
        <a:srgbClr val="0064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FF14F"/>
            </a:gs>
            <a:gs pos="28000">
              <a:srgbClr val="FEC630"/>
            </a:gs>
            <a:gs pos="67000">
              <a:srgbClr val="F29049"/>
            </a:gs>
            <a:gs pos="89000">
              <a:srgbClr val="EE7D47"/>
            </a:gs>
            <a:gs pos="100000">
              <a:srgbClr val="E7403F"/>
            </a:gs>
          </a:gsLst>
          <a:lin ang="5400000" scaled="1"/>
          <a:tileRect/>
        </a:gra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0" id="{48D84A05-E812-8D45-B33D-21A4704C98FB}" vid="{EC126899-BC38-4940-8EBB-005D439C4A63}"/>
    </a:ext>
  </a:extLst>
</a:theme>
</file>

<file path=ppt/theme/theme4.xml><?xml version="1.0" encoding="utf-8"?>
<a:theme xmlns:a="http://schemas.openxmlformats.org/drawingml/2006/main" name="YC dark">
  <a:themeElements>
    <a:clrScheme name="Young Citizens">
      <a:dk1>
        <a:srgbClr val="000000"/>
      </a:dk1>
      <a:lt1>
        <a:srgbClr val="FFFFFF"/>
      </a:lt1>
      <a:dk2>
        <a:srgbClr val="1F497D"/>
      </a:dk2>
      <a:lt2>
        <a:srgbClr val="EEECE1"/>
      </a:lt2>
      <a:accent1>
        <a:srgbClr val="E34597"/>
      </a:accent1>
      <a:accent2>
        <a:srgbClr val="67C6BB"/>
      </a:accent2>
      <a:accent3>
        <a:srgbClr val="F1613F"/>
      </a:accent3>
      <a:accent4>
        <a:srgbClr val="FFF14F"/>
      </a:accent4>
      <a:accent5>
        <a:srgbClr val="FFFFFF"/>
      </a:accent5>
      <a:accent6>
        <a:srgbClr val="000000"/>
      </a:accent6>
      <a:hlink>
        <a:srgbClr val="0064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8D84A05-E812-8D45-B33D-21A4704C98FB}" vid="{4AE80B71-A9E4-DA49-82CB-90D6B49F0FD3}"/>
    </a:ext>
  </a:extLst>
</a:theme>
</file>

<file path=ppt/theme/theme5.xml><?xml version="1.0" encoding="utf-8"?>
<a:theme xmlns:a="http://schemas.openxmlformats.org/drawingml/2006/main" name="YC dark no image">
  <a:themeElements>
    <a:clrScheme name="Young Citizens">
      <a:dk1>
        <a:srgbClr val="000000"/>
      </a:dk1>
      <a:lt1>
        <a:srgbClr val="FFFFFF"/>
      </a:lt1>
      <a:dk2>
        <a:srgbClr val="1F497D"/>
      </a:dk2>
      <a:lt2>
        <a:srgbClr val="EEECE1"/>
      </a:lt2>
      <a:accent1>
        <a:srgbClr val="E34597"/>
      </a:accent1>
      <a:accent2>
        <a:srgbClr val="67C6BB"/>
      </a:accent2>
      <a:accent3>
        <a:srgbClr val="F1613F"/>
      </a:accent3>
      <a:accent4>
        <a:srgbClr val="FFF14F"/>
      </a:accent4>
      <a:accent5>
        <a:srgbClr val="FFFFFF"/>
      </a:accent5>
      <a:accent6>
        <a:srgbClr val="000000"/>
      </a:accent6>
      <a:hlink>
        <a:srgbClr val="0064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8D84A05-E812-8D45-B33D-21A4704C98FB}" vid="{72D93293-E687-D645-B118-16F770AED843}"/>
    </a:ext>
  </a:extLst>
</a:theme>
</file>

<file path=ppt/theme/theme6.xml><?xml version="1.0" encoding="utf-8"?>
<a:theme xmlns:a="http://schemas.openxmlformats.org/drawingml/2006/main" name="YC dark logo only">
  <a:themeElements>
    <a:clrScheme name="Young Citizens">
      <a:dk1>
        <a:srgbClr val="000000"/>
      </a:dk1>
      <a:lt1>
        <a:srgbClr val="FFFFFF"/>
      </a:lt1>
      <a:dk2>
        <a:srgbClr val="1F497D"/>
      </a:dk2>
      <a:lt2>
        <a:srgbClr val="EEECE1"/>
      </a:lt2>
      <a:accent1>
        <a:srgbClr val="E34597"/>
      </a:accent1>
      <a:accent2>
        <a:srgbClr val="67C6BB"/>
      </a:accent2>
      <a:accent3>
        <a:srgbClr val="F1613F"/>
      </a:accent3>
      <a:accent4>
        <a:srgbClr val="FFF14F"/>
      </a:accent4>
      <a:accent5>
        <a:srgbClr val="FFFFFF"/>
      </a:accent5>
      <a:accent6>
        <a:srgbClr val="000000"/>
      </a:accent6>
      <a:hlink>
        <a:srgbClr val="0064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8D84A05-E812-8D45-B33D-21A4704C98FB}" vid="{4658DA98-9BC1-0F4E-B8D5-B670201BC309}"/>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Young Citizens Powerpoint Template V3 (2)</Template>
  <TotalTime>5146</TotalTime>
  <Words>1250</Words>
  <Application>Microsoft Office PowerPoint</Application>
  <PresentationFormat>On-screen Show (4:3)</PresentationFormat>
  <Paragraphs>174</Paragraphs>
  <Slides>11</Slides>
  <Notes>11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11</vt:i4>
      </vt:variant>
    </vt:vector>
  </HeadingPairs>
  <TitlesOfParts>
    <vt:vector size="23" baseType="lpstr">
      <vt:lpstr>Arial</vt:lpstr>
      <vt:lpstr>Arial Unicode MS</vt:lpstr>
      <vt:lpstr>Calibri</vt:lpstr>
      <vt:lpstr>Helvetica</vt:lpstr>
      <vt:lpstr>Times New Roman</vt:lpstr>
      <vt:lpstr>Verdana</vt:lpstr>
      <vt:lpstr>Young Citizens Powerpoint Template V3 (2)</vt:lpstr>
      <vt:lpstr>YC light no image</vt:lpstr>
      <vt:lpstr>YC light logo only</vt:lpstr>
      <vt:lpstr>YC dark</vt:lpstr>
      <vt:lpstr>YC dark no image</vt:lpstr>
      <vt:lpstr>YC dark logo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Citizenship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a Difference Challenge</dc:title>
  <dc:creator>Victoria Quijada</dc:creator>
  <cp:lastModifiedBy>stella.andy.baynes stella.andy.baynes</cp:lastModifiedBy>
  <cp:revision>195</cp:revision>
  <cp:lastPrinted>2019-09-09T09:09:07Z</cp:lastPrinted>
  <dcterms:created xsi:type="dcterms:W3CDTF">2018-09-24T09:56:34Z</dcterms:created>
  <dcterms:modified xsi:type="dcterms:W3CDTF">2019-09-09T10:51:32Z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0x010100FA68E1F6453F624AA7C41B2EADE5DB3000E8462E02A7D4461B8A82804EBC3F648F</vt:lpwstr>
  </property>
</Properties>
</file>