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3"/>
  </p:notesMasterIdLst>
  <p:handoutMasterIdLst>
    <p:handoutMasterId r:id="rId34"/>
  </p:handout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95" r:id="rId10"/>
    <p:sldId id="276" r:id="rId11"/>
    <p:sldId id="292" r:id="rId12"/>
    <p:sldId id="293" r:id="rId13"/>
    <p:sldId id="291" r:id="rId14"/>
    <p:sldId id="256" r:id="rId15"/>
    <p:sldId id="258" r:id="rId16"/>
    <p:sldId id="274" r:id="rId17"/>
    <p:sldId id="275" r:id="rId18"/>
    <p:sldId id="277" r:id="rId19"/>
    <p:sldId id="278" r:id="rId20"/>
    <p:sldId id="279" r:id="rId21"/>
    <p:sldId id="280" r:id="rId22"/>
    <p:sldId id="289" r:id="rId23"/>
    <p:sldId id="290" r:id="rId24"/>
    <p:sldId id="284" r:id="rId25"/>
    <p:sldId id="288" r:id="rId26"/>
    <p:sldId id="286" r:id="rId27"/>
    <p:sldId id="287" r:id="rId28"/>
    <p:sldId id="281" r:id="rId29"/>
    <p:sldId id="265" r:id="rId30"/>
    <p:sldId id="282" r:id="rId31"/>
    <p:sldId id="294" r:id="rId3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9FF"/>
    <a:srgbClr val="BFBFBF"/>
    <a:srgbClr val="EE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35" autoAdjust="0"/>
    <p:restoredTop sz="94660"/>
  </p:normalViewPr>
  <p:slideViewPr>
    <p:cSldViewPr snapToGrid="0">
      <p:cViewPr>
        <p:scale>
          <a:sx n="59" d="100"/>
          <a:sy n="59" d="100"/>
        </p:scale>
        <p:origin x="2004" y="1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0B1DD5-581E-4605-B14C-B41ACFB147AF}" type="doc">
      <dgm:prSet loTypeId="urn:microsoft.com/office/officeart/2005/8/layout/orgChart1" loCatId="hierarchy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2E9B681-1004-438F-ABB2-2A555CD2919B}">
      <dgm:prSet phldrT="[Text]"/>
      <dgm:spPr/>
      <dgm:t>
        <a:bodyPr/>
        <a:lstStyle/>
        <a:p>
          <a:r>
            <a:rPr lang="th-TH" dirty="0"/>
            <a:t>ความรู้ทั่วไปเกี่ยวกับการประกันภัย</a:t>
          </a:r>
          <a:endParaRPr lang="en-US" dirty="0"/>
        </a:p>
      </dgm:t>
    </dgm:pt>
    <dgm:pt modelId="{BA3D1DC1-B77D-4A53-A4A9-A7B992AB64D6}" type="parTrans" cxnId="{3F491F79-0444-448E-BD80-2EDA78BC8DE2}">
      <dgm:prSet/>
      <dgm:spPr/>
      <dgm:t>
        <a:bodyPr/>
        <a:lstStyle/>
        <a:p>
          <a:endParaRPr lang="en-US"/>
        </a:p>
      </dgm:t>
    </dgm:pt>
    <dgm:pt modelId="{1C573EB4-8678-46B9-99B1-AAF82D78BA97}" type="sibTrans" cxnId="{3F491F79-0444-448E-BD80-2EDA78BC8DE2}">
      <dgm:prSet/>
      <dgm:spPr/>
      <dgm:t>
        <a:bodyPr/>
        <a:lstStyle/>
        <a:p>
          <a:endParaRPr lang="en-US"/>
        </a:p>
      </dgm:t>
    </dgm:pt>
    <dgm:pt modelId="{20BFACFD-6445-430B-8C1C-D5BA92904E71}">
      <dgm:prSet phldrT="[Text]"/>
      <dgm:spPr/>
      <dgm:t>
        <a:bodyPr/>
        <a:lstStyle/>
        <a:p>
          <a:r>
            <a:rPr lang="th-TH" dirty="0"/>
            <a:t>การอ่านออกเขียนได้เรื่องความเสี่ยง</a:t>
          </a:r>
          <a:endParaRPr lang="en-US" dirty="0"/>
        </a:p>
      </dgm:t>
    </dgm:pt>
    <dgm:pt modelId="{508ACB58-B3B6-47FA-A410-8E0D40817CCA}" type="parTrans" cxnId="{F8880F56-83D2-460A-9CB1-7F7EDFE8D541}">
      <dgm:prSet/>
      <dgm:spPr/>
      <dgm:t>
        <a:bodyPr/>
        <a:lstStyle/>
        <a:p>
          <a:endParaRPr lang="en-US"/>
        </a:p>
      </dgm:t>
    </dgm:pt>
    <dgm:pt modelId="{BF6A48DB-48DE-4D6E-B8E2-555EFF939E60}" type="sibTrans" cxnId="{F8880F56-83D2-460A-9CB1-7F7EDFE8D541}">
      <dgm:prSet/>
      <dgm:spPr/>
      <dgm:t>
        <a:bodyPr/>
        <a:lstStyle/>
        <a:p>
          <a:endParaRPr lang="en-US"/>
        </a:p>
      </dgm:t>
    </dgm:pt>
    <dgm:pt modelId="{533C3A3B-F891-4B1B-A026-D6B996910D90}">
      <dgm:prSet phldrT="[Text]"/>
      <dgm:spPr/>
      <dgm:t>
        <a:bodyPr/>
        <a:lstStyle/>
        <a:p>
          <a:r>
            <a:rPr lang="th-TH" dirty="0"/>
            <a:t>การจัดการความเสี่ยงส่วนบุคคล</a:t>
          </a:r>
          <a:endParaRPr lang="en-US" dirty="0"/>
        </a:p>
      </dgm:t>
    </dgm:pt>
    <dgm:pt modelId="{8A670C60-7A0B-4363-A753-F6E6E0F321EA}" type="parTrans" cxnId="{1DCBA394-4A72-4571-A822-D2B74567AE03}">
      <dgm:prSet/>
      <dgm:spPr/>
      <dgm:t>
        <a:bodyPr/>
        <a:lstStyle/>
        <a:p>
          <a:endParaRPr lang="en-US"/>
        </a:p>
      </dgm:t>
    </dgm:pt>
    <dgm:pt modelId="{FCEC0E79-5B57-4704-B47C-E82165A9EA19}" type="sibTrans" cxnId="{1DCBA394-4A72-4571-A822-D2B74567AE03}">
      <dgm:prSet/>
      <dgm:spPr/>
      <dgm:t>
        <a:bodyPr/>
        <a:lstStyle/>
        <a:p>
          <a:endParaRPr lang="en-US"/>
        </a:p>
      </dgm:t>
    </dgm:pt>
    <dgm:pt modelId="{9E1F8D01-1C50-423D-9ED7-655BDAF17816}">
      <dgm:prSet phldrT="[Text]"/>
      <dgm:spPr/>
      <dgm:t>
        <a:bodyPr/>
        <a:lstStyle/>
        <a:p>
          <a:r>
            <a:rPr lang="th-TH" dirty="0"/>
            <a:t>การจัดการความเสี่ยงบริษัท</a:t>
          </a:r>
          <a:endParaRPr lang="en-US" dirty="0"/>
        </a:p>
      </dgm:t>
    </dgm:pt>
    <dgm:pt modelId="{874D46DB-2971-4B4C-AF20-EED9FF7767E7}" type="parTrans" cxnId="{CF435345-60FD-4AEE-B84C-DD8A6D3079A8}">
      <dgm:prSet/>
      <dgm:spPr/>
      <dgm:t>
        <a:bodyPr/>
        <a:lstStyle/>
        <a:p>
          <a:endParaRPr lang="en-US"/>
        </a:p>
      </dgm:t>
    </dgm:pt>
    <dgm:pt modelId="{16C220C2-E65E-4D6A-91C0-170A2E35476A}" type="sibTrans" cxnId="{CF435345-60FD-4AEE-B84C-DD8A6D3079A8}">
      <dgm:prSet/>
      <dgm:spPr/>
      <dgm:t>
        <a:bodyPr/>
        <a:lstStyle/>
        <a:p>
          <a:endParaRPr lang="en-US"/>
        </a:p>
      </dgm:t>
    </dgm:pt>
    <dgm:pt modelId="{FB15ADB2-3F4B-46DE-BE31-1DBA4578F566}">
      <dgm:prSet phldrT="[Text]"/>
      <dgm:spPr/>
      <dgm:t>
        <a:bodyPr/>
        <a:lstStyle/>
        <a:p>
          <a:r>
            <a:rPr lang="th-TH" dirty="0"/>
            <a:t>แนวโน้มเรื่องการจัดการความเสี่ยงและประกันภัย</a:t>
          </a:r>
          <a:endParaRPr lang="en-US" dirty="0"/>
        </a:p>
      </dgm:t>
    </dgm:pt>
    <dgm:pt modelId="{544389E9-A377-4DD2-9A1D-E3BFE9583262}" type="parTrans" cxnId="{6A486D22-79E0-412D-9C79-534B25CB2291}">
      <dgm:prSet/>
      <dgm:spPr/>
      <dgm:t>
        <a:bodyPr/>
        <a:lstStyle/>
        <a:p>
          <a:endParaRPr lang="en-US"/>
        </a:p>
      </dgm:t>
    </dgm:pt>
    <dgm:pt modelId="{30F5C4F9-6964-4519-A45A-7854C550EC24}" type="sibTrans" cxnId="{6A486D22-79E0-412D-9C79-534B25CB2291}">
      <dgm:prSet/>
      <dgm:spPr/>
      <dgm:t>
        <a:bodyPr/>
        <a:lstStyle/>
        <a:p>
          <a:endParaRPr lang="en-US"/>
        </a:p>
      </dgm:t>
    </dgm:pt>
    <dgm:pt modelId="{ADD30F27-A5CB-47F0-BFCE-AE3C9A12F31C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th-TH" dirty="0"/>
            <a:t>พื้นฐาน</a:t>
          </a:r>
          <a:endParaRPr lang="en-US" dirty="0"/>
        </a:p>
      </dgm:t>
    </dgm:pt>
    <dgm:pt modelId="{6930D795-2F87-42A4-BEDF-D58800155ED5}" type="parTrans" cxnId="{943777AB-C8DF-4916-B866-20BA1C2E217F}">
      <dgm:prSet/>
      <dgm:spPr/>
      <dgm:t>
        <a:bodyPr/>
        <a:lstStyle/>
        <a:p>
          <a:endParaRPr lang="en-US"/>
        </a:p>
      </dgm:t>
    </dgm:pt>
    <dgm:pt modelId="{C4AA68ED-D3E7-4E1C-BDF3-3EA426FDD8D5}" type="sibTrans" cxnId="{943777AB-C8DF-4916-B866-20BA1C2E217F}">
      <dgm:prSet/>
      <dgm:spPr/>
      <dgm:t>
        <a:bodyPr/>
        <a:lstStyle/>
        <a:p>
          <a:endParaRPr lang="en-US"/>
        </a:p>
      </dgm:t>
    </dgm:pt>
    <dgm:pt modelId="{47D88C01-8284-4FEF-B7EE-1E18147DF935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th-TH" dirty="0"/>
            <a:t>ความน่าจะเป็นและสถิติ</a:t>
          </a:r>
          <a:endParaRPr lang="en-US" dirty="0"/>
        </a:p>
      </dgm:t>
    </dgm:pt>
    <dgm:pt modelId="{4F8F6596-7AB8-4679-ACC9-03B378636B92}" type="parTrans" cxnId="{1C63201F-042B-445E-AB78-4AA3941BD9D0}">
      <dgm:prSet/>
      <dgm:spPr/>
      <dgm:t>
        <a:bodyPr/>
        <a:lstStyle/>
        <a:p>
          <a:endParaRPr lang="en-US"/>
        </a:p>
      </dgm:t>
    </dgm:pt>
    <dgm:pt modelId="{744BDCF2-2299-4892-BC53-720CDD9BF53A}" type="sibTrans" cxnId="{1C63201F-042B-445E-AB78-4AA3941BD9D0}">
      <dgm:prSet/>
      <dgm:spPr/>
      <dgm:t>
        <a:bodyPr/>
        <a:lstStyle/>
        <a:p>
          <a:endParaRPr lang="en-US"/>
        </a:p>
      </dgm:t>
    </dgm:pt>
    <dgm:pt modelId="{B161AA62-6611-4C05-9A50-A48FF764B22F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Excel</a:t>
          </a:r>
        </a:p>
      </dgm:t>
    </dgm:pt>
    <dgm:pt modelId="{10EF5938-AE40-4D88-8E55-42C5B8515A9B}" type="parTrans" cxnId="{6007669D-BF1C-4BF0-8401-51337BA76E1F}">
      <dgm:prSet/>
      <dgm:spPr/>
      <dgm:t>
        <a:bodyPr/>
        <a:lstStyle/>
        <a:p>
          <a:endParaRPr lang="en-US"/>
        </a:p>
      </dgm:t>
    </dgm:pt>
    <dgm:pt modelId="{64165A89-60ED-4DCF-BAD9-0D5A27AF89B1}" type="sibTrans" cxnId="{6007669D-BF1C-4BF0-8401-51337BA76E1F}">
      <dgm:prSet/>
      <dgm:spPr/>
      <dgm:t>
        <a:bodyPr/>
        <a:lstStyle/>
        <a:p>
          <a:endParaRPr lang="en-US"/>
        </a:p>
      </dgm:t>
    </dgm:pt>
    <dgm:pt modelId="{FF273A3D-8942-455F-9971-10D4AAE69C8B}">
      <dgm:prSet phldrT="[Text]"/>
      <dgm:spPr/>
      <dgm:t>
        <a:bodyPr/>
        <a:lstStyle/>
        <a:p>
          <a:r>
            <a:rPr lang="th-TH" dirty="0"/>
            <a:t>พื้นฐาน</a:t>
          </a:r>
          <a:endParaRPr lang="en-US" dirty="0"/>
        </a:p>
      </dgm:t>
    </dgm:pt>
    <dgm:pt modelId="{A20FA63D-30B8-48AC-9B2B-283FDDDE4F2B}" type="parTrans" cxnId="{D42D0CE2-4004-4BE5-8C71-92C86D4DEBBE}">
      <dgm:prSet/>
      <dgm:spPr/>
      <dgm:t>
        <a:bodyPr/>
        <a:lstStyle/>
        <a:p>
          <a:endParaRPr lang="en-US"/>
        </a:p>
      </dgm:t>
    </dgm:pt>
    <dgm:pt modelId="{593A341C-6492-4B3F-9061-FDB7000FD531}" type="sibTrans" cxnId="{D42D0CE2-4004-4BE5-8C71-92C86D4DEBBE}">
      <dgm:prSet/>
      <dgm:spPr/>
      <dgm:t>
        <a:bodyPr/>
        <a:lstStyle/>
        <a:p>
          <a:endParaRPr lang="en-US"/>
        </a:p>
      </dgm:t>
    </dgm:pt>
    <dgm:pt modelId="{4AFDE727-92BB-4459-AF8C-51238944BD41}">
      <dgm:prSet phldrT="[Text]"/>
      <dgm:spPr/>
      <dgm:t>
        <a:bodyPr/>
        <a:lstStyle/>
        <a:p>
          <a:r>
            <a:rPr lang="th-TH" dirty="0"/>
            <a:t>เครื่องมือ</a:t>
          </a:r>
          <a:endParaRPr lang="en-US" dirty="0"/>
        </a:p>
      </dgm:t>
    </dgm:pt>
    <dgm:pt modelId="{5DB5BEEA-37D1-452B-ABC8-CCBE4A8D1402}" type="parTrans" cxnId="{5F38E141-F5ED-4BCD-A995-E70D5AEBA7F4}">
      <dgm:prSet/>
      <dgm:spPr/>
      <dgm:t>
        <a:bodyPr/>
        <a:lstStyle/>
        <a:p>
          <a:endParaRPr lang="en-US"/>
        </a:p>
      </dgm:t>
    </dgm:pt>
    <dgm:pt modelId="{0D0FE1DB-013A-47A2-8056-9402F9002094}" type="sibTrans" cxnId="{5F38E141-F5ED-4BCD-A995-E70D5AEBA7F4}">
      <dgm:prSet/>
      <dgm:spPr/>
      <dgm:t>
        <a:bodyPr/>
        <a:lstStyle/>
        <a:p>
          <a:endParaRPr lang="en-US"/>
        </a:p>
      </dgm:t>
    </dgm:pt>
    <dgm:pt modelId="{54D63F28-2929-4699-A1D2-283318242C12}">
      <dgm:prSet phldrT="[Text]"/>
      <dgm:spPr/>
      <dgm:t>
        <a:bodyPr/>
        <a:lstStyle/>
        <a:p>
          <a:r>
            <a:rPr lang="th-TH" dirty="0"/>
            <a:t>เครื่องมือ</a:t>
          </a:r>
          <a:endParaRPr lang="en-US" dirty="0"/>
        </a:p>
      </dgm:t>
    </dgm:pt>
    <dgm:pt modelId="{98076FE2-891B-41A9-B84B-BB0B56CCE33F}" type="parTrans" cxnId="{56AC5707-7406-481C-A78E-877271D4350C}">
      <dgm:prSet/>
      <dgm:spPr/>
      <dgm:t>
        <a:bodyPr/>
        <a:lstStyle/>
        <a:p>
          <a:endParaRPr lang="en-US"/>
        </a:p>
      </dgm:t>
    </dgm:pt>
    <dgm:pt modelId="{A8690D8B-392D-49DA-AA85-EB69F0DA0B49}" type="sibTrans" cxnId="{56AC5707-7406-481C-A78E-877271D4350C}">
      <dgm:prSet/>
      <dgm:spPr/>
      <dgm:t>
        <a:bodyPr/>
        <a:lstStyle/>
        <a:p>
          <a:endParaRPr lang="en-US"/>
        </a:p>
      </dgm:t>
    </dgm:pt>
    <dgm:pt modelId="{38389228-066B-453F-B157-720801069644}">
      <dgm:prSet phldrT="[Text]"/>
      <dgm:spPr/>
      <dgm:t>
        <a:bodyPr/>
        <a:lstStyle/>
        <a:p>
          <a:r>
            <a:rPr lang="th-TH" dirty="0"/>
            <a:t>การเอาไปใช้</a:t>
          </a:r>
          <a:endParaRPr lang="en-US" dirty="0"/>
        </a:p>
      </dgm:t>
    </dgm:pt>
    <dgm:pt modelId="{FA15113A-EE38-4B07-83A8-4CC61C3F6D23}" type="parTrans" cxnId="{B9B99351-A68C-453E-9452-F47DB2FB8CA0}">
      <dgm:prSet/>
      <dgm:spPr/>
      <dgm:t>
        <a:bodyPr/>
        <a:lstStyle/>
        <a:p>
          <a:endParaRPr lang="en-US"/>
        </a:p>
      </dgm:t>
    </dgm:pt>
    <dgm:pt modelId="{87ABE059-8E41-406E-85B2-E49BD8D60FE2}" type="sibTrans" cxnId="{B9B99351-A68C-453E-9452-F47DB2FB8CA0}">
      <dgm:prSet/>
      <dgm:spPr/>
      <dgm:t>
        <a:bodyPr/>
        <a:lstStyle/>
        <a:p>
          <a:endParaRPr lang="en-US"/>
        </a:p>
      </dgm:t>
    </dgm:pt>
    <dgm:pt modelId="{7F245E15-9210-496A-BB56-A28CAA013F66}">
      <dgm:prSet phldrT="[Text]"/>
      <dgm:spPr/>
      <dgm:t>
        <a:bodyPr/>
        <a:lstStyle/>
        <a:p>
          <a:r>
            <a:rPr lang="th-TH" dirty="0"/>
            <a:t>พื้นฐาน</a:t>
          </a:r>
          <a:endParaRPr lang="en-US" dirty="0"/>
        </a:p>
      </dgm:t>
    </dgm:pt>
    <dgm:pt modelId="{71F0234F-4CCC-4061-8EC0-CD5E31518756}" type="parTrans" cxnId="{9EB1141C-D4EC-4DF9-95A7-D8E723D9610C}">
      <dgm:prSet/>
      <dgm:spPr/>
      <dgm:t>
        <a:bodyPr/>
        <a:lstStyle/>
        <a:p>
          <a:endParaRPr lang="en-US"/>
        </a:p>
      </dgm:t>
    </dgm:pt>
    <dgm:pt modelId="{65F8067C-9077-4B57-9795-FD30FEED36A1}" type="sibTrans" cxnId="{9EB1141C-D4EC-4DF9-95A7-D8E723D9610C}">
      <dgm:prSet/>
      <dgm:spPr/>
      <dgm:t>
        <a:bodyPr/>
        <a:lstStyle/>
        <a:p>
          <a:endParaRPr lang="en-US"/>
        </a:p>
      </dgm:t>
    </dgm:pt>
    <dgm:pt modelId="{D192B706-CE4A-4237-8630-FF7FEC5010BB}">
      <dgm:prSet phldrT="[Text]"/>
      <dgm:spPr/>
      <dgm:t>
        <a:bodyPr/>
        <a:lstStyle/>
        <a:p>
          <a:r>
            <a:rPr lang="th-TH" dirty="0"/>
            <a:t>การเอาไปใช้</a:t>
          </a:r>
          <a:endParaRPr lang="en-US" dirty="0"/>
        </a:p>
      </dgm:t>
    </dgm:pt>
    <dgm:pt modelId="{122F00E1-9F83-4000-A4B3-8684E6F739A8}" type="parTrans" cxnId="{864A9BEF-281E-4BA9-836C-5AB00090447C}">
      <dgm:prSet/>
      <dgm:spPr/>
      <dgm:t>
        <a:bodyPr/>
        <a:lstStyle/>
        <a:p>
          <a:endParaRPr lang="en-US"/>
        </a:p>
      </dgm:t>
    </dgm:pt>
    <dgm:pt modelId="{836CCAF3-0C5E-48D2-9942-7A52E3F96F1B}" type="sibTrans" cxnId="{864A9BEF-281E-4BA9-836C-5AB00090447C}">
      <dgm:prSet/>
      <dgm:spPr/>
      <dgm:t>
        <a:bodyPr/>
        <a:lstStyle/>
        <a:p>
          <a:endParaRPr lang="en-US"/>
        </a:p>
      </dgm:t>
    </dgm:pt>
    <dgm:pt modelId="{AEB415F5-003F-4F8D-B2A2-C48D5E1A5160}">
      <dgm:prSet phldrT="[Text]"/>
      <dgm:spPr/>
      <dgm:t>
        <a:bodyPr/>
        <a:lstStyle/>
        <a:p>
          <a:r>
            <a:rPr lang="th-TH" dirty="0"/>
            <a:t>กฎหมาย</a:t>
          </a:r>
          <a:endParaRPr lang="en-US" dirty="0"/>
        </a:p>
      </dgm:t>
    </dgm:pt>
    <dgm:pt modelId="{753F5A60-0847-4895-928E-B6F1999C485A}" type="parTrans" cxnId="{57E80CA4-1936-49F5-98B3-11E1F9DD2C16}">
      <dgm:prSet/>
      <dgm:spPr/>
      <dgm:t>
        <a:bodyPr/>
        <a:lstStyle/>
        <a:p>
          <a:endParaRPr lang="en-US"/>
        </a:p>
      </dgm:t>
    </dgm:pt>
    <dgm:pt modelId="{6F0F2BD9-4928-4019-9F69-2910DEE6FA78}" type="sibTrans" cxnId="{57E80CA4-1936-49F5-98B3-11E1F9DD2C16}">
      <dgm:prSet/>
      <dgm:spPr/>
      <dgm:t>
        <a:bodyPr/>
        <a:lstStyle/>
        <a:p>
          <a:endParaRPr lang="en-US"/>
        </a:p>
      </dgm:t>
    </dgm:pt>
    <dgm:pt modelId="{037AA5A2-AE49-405F-9590-00023A00E36D}">
      <dgm:prSet phldrT="[Text]"/>
      <dgm:spPr/>
      <dgm:t>
        <a:bodyPr/>
        <a:lstStyle/>
        <a:p>
          <a:r>
            <a:rPr lang="th-TH" dirty="0"/>
            <a:t>แนวโน้มใหม่ ๆ</a:t>
          </a:r>
          <a:endParaRPr lang="en-US" dirty="0"/>
        </a:p>
      </dgm:t>
    </dgm:pt>
    <dgm:pt modelId="{30007721-CF61-4297-917C-62EF0AFBEE7D}" type="parTrans" cxnId="{49B0FA84-E97C-4539-BAE9-1E3A2EC304DA}">
      <dgm:prSet/>
      <dgm:spPr/>
      <dgm:t>
        <a:bodyPr/>
        <a:lstStyle/>
        <a:p>
          <a:endParaRPr lang="en-US"/>
        </a:p>
      </dgm:t>
    </dgm:pt>
    <dgm:pt modelId="{2961AF3B-9816-48EE-A508-A09A80B16FE0}" type="sibTrans" cxnId="{49B0FA84-E97C-4539-BAE9-1E3A2EC304DA}">
      <dgm:prSet/>
      <dgm:spPr/>
      <dgm:t>
        <a:bodyPr/>
        <a:lstStyle/>
        <a:p>
          <a:endParaRPr lang="en-US"/>
        </a:p>
      </dgm:t>
    </dgm:pt>
    <dgm:pt modelId="{2C7607C3-EED0-4ED9-9B89-8E8264CE2438}" type="pres">
      <dgm:prSet presAssocID="{740B1DD5-581E-4605-B14C-B41ACFB147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E1BE2A3-A01A-42A6-A5DC-ECD279F802C9}" type="pres">
      <dgm:prSet presAssocID="{42E9B681-1004-438F-ABB2-2A555CD2919B}" presName="hierRoot1" presStyleCnt="0">
        <dgm:presLayoutVars>
          <dgm:hierBranch val="init"/>
        </dgm:presLayoutVars>
      </dgm:prSet>
      <dgm:spPr/>
    </dgm:pt>
    <dgm:pt modelId="{C8B0A3B0-1567-4350-938D-57599F9A55AE}" type="pres">
      <dgm:prSet presAssocID="{42E9B681-1004-438F-ABB2-2A555CD2919B}" presName="rootComposite1" presStyleCnt="0"/>
      <dgm:spPr/>
    </dgm:pt>
    <dgm:pt modelId="{EF6274DC-5381-4B4F-B989-8EBD4ABA356A}" type="pres">
      <dgm:prSet presAssocID="{42E9B681-1004-438F-ABB2-2A555CD2919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0FC9AA-49C6-4866-B1AE-CAC3408F342A}" type="pres">
      <dgm:prSet presAssocID="{42E9B681-1004-438F-ABB2-2A555CD2919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7D1F84D-9119-4641-AB08-C7BABABA847C}" type="pres">
      <dgm:prSet presAssocID="{42E9B681-1004-438F-ABB2-2A555CD2919B}" presName="hierChild2" presStyleCnt="0"/>
      <dgm:spPr/>
    </dgm:pt>
    <dgm:pt modelId="{9777128A-C801-410A-A6AC-913C5EBF97F6}" type="pres">
      <dgm:prSet presAssocID="{508ACB58-B3B6-47FA-A410-8E0D40817CCA}" presName="Name37" presStyleLbl="parChTrans1D2" presStyleIdx="0" presStyleCnt="4"/>
      <dgm:spPr/>
      <dgm:t>
        <a:bodyPr/>
        <a:lstStyle/>
        <a:p>
          <a:endParaRPr lang="en-US"/>
        </a:p>
      </dgm:t>
    </dgm:pt>
    <dgm:pt modelId="{81EECF25-DA4D-4B80-806E-88DA1BEA6D33}" type="pres">
      <dgm:prSet presAssocID="{20BFACFD-6445-430B-8C1C-D5BA92904E71}" presName="hierRoot2" presStyleCnt="0">
        <dgm:presLayoutVars>
          <dgm:hierBranch val="init"/>
        </dgm:presLayoutVars>
      </dgm:prSet>
      <dgm:spPr/>
    </dgm:pt>
    <dgm:pt modelId="{7562B438-5017-4A7E-891D-B0CBBDB5095C}" type="pres">
      <dgm:prSet presAssocID="{20BFACFD-6445-430B-8C1C-D5BA92904E71}" presName="rootComposite" presStyleCnt="0"/>
      <dgm:spPr/>
    </dgm:pt>
    <dgm:pt modelId="{9E377D51-7AAC-4B9F-AB85-61A586B164D9}" type="pres">
      <dgm:prSet presAssocID="{20BFACFD-6445-430B-8C1C-D5BA92904E71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EA7639-FB15-44BF-9C84-A8DB367B8AF0}" type="pres">
      <dgm:prSet presAssocID="{20BFACFD-6445-430B-8C1C-D5BA92904E71}" presName="rootConnector" presStyleLbl="node2" presStyleIdx="0" presStyleCnt="4"/>
      <dgm:spPr/>
      <dgm:t>
        <a:bodyPr/>
        <a:lstStyle/>
        <a:p>
          <a:endParaRPr lang="en-US"/>
        </a:p>
      </dgm:t>
    </dgm:pt>
    <dgm:pt modelId="{09661DB4-E811-4048-867F-BB3EE1A97AE0}" type="pres">
      <dgm:prSet presAssocID="{20BFACFD-6445-430B-8C1C-D5BA92904E71}" presName="hierChild4" presStyleCnt="0"/>
      <dgm:spPr/>
    </dgm:pt>
    <dgm:pt modelId="{7605A53C-416A-439C-B57B-B1D358C702D2}" type="pres">
      <dgm:prSet presAssocID="{6930D795-2F87-42A4-BEDF-D58800155ED5}" presName="Name37" presStyleLbl="parChTrans1D3" presStyleIdx="0" presStyleCnt="11"/>
      <dgm:spPr/>
      <dgm:t>
        <a:bodyPr/>
        <a:lstStyle/>
        <a:p>
          <a:endParaRPr lang="en-US"/>
        </a:p>
      </dgm:t>
    </dgm:pt>
    <dgm:pt modelId="{9F47D8C6-0188-4414-9267-8287B160D0D5}" type="pres">
      <dgm:prSet presAssocID="{ADD30F27-A5CB-47F0-BFCE-AE3C9A12F31C}" presName="hierRoot2" presStyleCnt="0">
        <dgm:presLayoutVars>
          <dgm:hierBranch val="init"/>
        </dgm:presLayoutVars>
      </dgm:prSet>
      <dgm:spPr/>
    </dgm:pt>
    <dgm:pt modelId="{200F3DFA-B115-46A6-AC57-F9137AADFBF0}" type="pres">
      <dgm:prSet presAssocID="{ADD30F27-A5CB-47F0-BFCE-AE3C9A12F31C}" presName="rootComposite" presStyleCnt="0"/>
      <dgm:spPr/>
    </dgm:pt>
    <dgm:pt modelId="{B0397FCF-C709-411F-9432-13971003A313}" type="pres">
      <dgm:prSet presAssocID="{ADD30F27-A5CB-47F0-BFCE-AE3C9A12F31C}" presName="rootText" presStyleLbl="node3" presStyleIdx="0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E6D7B4-57C1-4698-93D9-3A29F4D8C7A1}" type="pres">
      <dgm:prSet presAssocID="{ADD30F27-A5CB-47F0-BFCE-AE3C9A12F31C}" presName="rootConnector" presStyleLbl="node3" presStyleIdx="0" presStyleCnt="11"/>
      <dgm:spPr/>
      <dgm:t>
        <a:bodyPr/>
        <a:lstStyle/>
        <a:p>
          <a:endParaRPr lang="en-US"/>
        </a:p>
      </dgm:t>
    </dgm:pt>
    <dgm:pt modelId="{E483D009-EFB4-470A-985F-117F9EEE2FE6}" type="pres">
      <dgm:prSet presAssocID="{ADD30F27-A5CB-47F0-BFCE-AE3C9A12F31C}" presName="hierChild4" presStyleCnt="0"/>
      <dgm:spPr/>
    </dgm:pt>
    <dgm:pt modelId="{40174380-5F34-4707-922B-9708083CD80C}" type="pres">
      <dgm:prSet presAssocID="{ADD30F27-A5CB-47F0-BFCE-AE3C9A12F31C}" presName="hierChild5" presStyleCnt="0"/>
      <dgm:spPr/>
    </dgm:pt>
    <dgm:pt modelId="{8B4969CD-4796-4E67-911B-314AFC1EF2C2}" type="pres">
      <dgm:prSet presAssocID="{4F8F6596-7AB8-4679-ACC9-03B378636B92}" presName="Name37" presStyleLbl="parChTrans1D3" presStyleIdx="1" presStyleCnt="11"/>
      <dgm:spPr/>
      <dgm:t>
        <a:bodyPr/>
        <a:lstStyle/>
        <a:p>
          <a:endParaRPr lang="en-US"/>
        </a:p>
      </dgm:t>
    </dgm:pt>
    <dgm:pt modelId="{16539799-99EC-4427-8FC8-4A13BE3FFDFF}" type="pres">
      <dgm:prSet presAssocID="{47D88C01-8284-4FEF-B7EE-1E18147DF935}" presName="hierRoot2" presStyleCnt="0">
        <dgm:presLayoutVars>
          <dgm:hierBranch val="init"/>
        </dgm:presLayoutVars>
      </dgm:prSet>
      <dgm:spPr/>
    </dgm:pt>
    <dgm:pt modelId="{9AD389BA-42CD-47D3-931D-4B99F792027C}" type="pres">
      <dgm:prSet presAssocID="{47D88C01-8284-4FEF-B7EE-1E18147DF935}" presName="rootComposite" presStyleCnt="0"/>
      <dgm:spPr/>
    </dgm:pt>
    <dgm:pt modelId="{3E3576C7-711A-4909-88ED-B4410070F0CC}" type="pres">
      <dgm:prSet presAssocID="{47D88C01-8284-4FEF-B7EE-1E18147DF935}" presName="rootText" presStyleLbl="node3" presStyleIdx="1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E4380A-7853-4B36-BC68-3DBB8D1AFAA1}" type="pres">
      <dgm:prSet presAssocID="{47D88C01-8284-4FEF-B7EE-1E18147DF935}" presName="rootConnector" presStyleLbl="node3" presStyleIdx="1" presStyleCnt="11"/>
      <dgm:spPr/>
      <dgm:t>
        <a:bodyPr/>
        <a:lstStyle/>
        <a:p>
          <a:endParaRPr lang="en-US"/>
        </a:p>
      </dgm:t>
    </dgm:pt>
    <dgm:pt modelId="{EAE6D361-2956-4754-9300-B75100B5DCAB}" type="pres">
      <dgm:prSet presAssocID="{47D88C01-8284-4FEF-B7EE-1E18147DF935}" presName="hierChild4" presStyleCnt="0"/>
      <dgm:spPr/>
    </dgm:pt>
    <dgm:pt modelId="{18D8368E-9853-4A89-9384-26FC05287A94}" type="pres">
      <dgm:prSet presAssocID="{47D88C01-8284-4FEF-B7EE-1E18147DF935}" presName="hierChild5" presStyleCnt="0"/>
      <dgm:spPr/>
    </dgm:pt>
    <dgm:pt modelId="{709331FD-7959-46AE-849C-DE2971C1CDFB}" type="pres">
      <dgm:prSet presAssocID="{10EF5938-AE40-4D88-8E55-42C5B8515A9B}" presName="Name37" presStyleLbl="parChTrans1D3" presStyleIdx="2" presStyleCnt="11"/>
      <dgm:spPr/>
      <dgm:t>
        <a:bodyPr/>
        <a:lstStyle/>
        <a:p>
          <a:endParaRPr lang="en-US"/>
        </a:p>
      </dgm:t>
    </dgm:pt>
    <dgm:pt modelId="{119F4EEF-6D6E-4DDA-8985-A7B85AB2B948}" type="pres">
      <dgm:prSet presAssocID="{B161AA62-6611-4C05-9A50-A48FF764B22F}" presName="hierRoot2" presStyleCnt="0">
        <dgm:presLayoutVars>
          <dgm:hierBranch val="init"/>
        </dgm:presLayoutVars>
      </dgm:prSet>
      <dgm:spPr/>
    </dgm:pt>
    <dgm:pt modelId="{B674A046-3B65-4E85-84CB-24BD6487EB6A}" type="pres">
      <dgm:prSet presAssocID="{B161AA62-6611-4C05-9A50-A48FF764B22F}" presName="rootComposite" presStyleCnt="0"/>
      <dgm:spPr/>
    </dgm:pt>
    <dgm:pt modelId="{459C0037-5E10-4678-9030-9639FB429E0C}" type="pres">
      <dgm:prSet presAssocID="{B161AA62-6611-4C05-9A50-A48FF764B22F}" presName="rootText" presStyleLbl="node3" presStyleIdx="2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3CEFEC-7A98-47AA-9EB4-2A8CC6414526}" type="pres">
      <dgm:prSet presAssocID="{B161AA62-6611-4C05-9A50-A48FF764B22F}" presName="rootConnector" presStyleLbl="node3" presStyleIdx="2" presStyleCnt="11"/>
      <dgm:spPr/>
      <dgm:t>
        <a:bodyPr/>
        <a:lstStyle/>
        <a:p>
          <a:endParaRPr lang="en-US"/>
        </a:p>
      </dgm:t>
    </dgm:pt>
    <dgm:pt modelId="{8C9585A1-9DF6-4F0E-AAAB-D74E6A6CA2F2}" type="pres">
      <dgm:prSet presAssocID="{B161AA62-6611-4C05-9A50-A48FF764B22F}" presName="hierChild4" presStyleCnt="0"/>
      <dgm:spPr/>
    </dgm:pt>
    <dgm:pt modelId="{B4C463E5-6E94-44FD-B130-22C48E586EBF}" type="pres">
      <dgm:prSet presAssocID="{B161AA62-6611-4C05-9A50-A48FF764B22F}" presName="hierChild5" presStyleCnt="0"/>
      <dgm:spPr/>
    </dgm:pt>
    <dgm:pt modelId="{89FDF431-F503-4C3A-BC54-3CF0134540AE}" type="pres">
      <dgm:prSet presAssocID="{20BFACFD-6445-430B-8C1C-D5BA92904E71}" presName="hierChild5" presStyleCnt="0"/>
      <dgm:spPr/>
    </dgm:pt>
    <dgm:pt modelId="{6BF85606-AED3-424C-AF02-8F6CF16C9E3E}" type="pres">
      <dgm:prSet presAssocID="{8A670C60-7A0B-4363-A753-F6E6E0F321EA}" presName="Name37" presStyleLbl="parChTrans1D2" presStyleIdx="1" presStyleCnt="4"/>
      <dgm:spPr/>
      <dgm:t>
        <a:bodyPr/>
        <a:lstStyle/>
        <a:p>
          <a:endParaRPr lang="en-US"/>
        </a:p>
      </dgm:t>
    </dgm:pt>
    <dgm:pt modelId="{95AAA96D-9DC2-43A4-96FC-31B9CDBA6BF0}" type="pres">
      <dgm:prSet presAssocID="{533C3A3B-F891-4B1B-A026-D6B996910D90}" presName="hierRoot2" presStyleCnt="0">
        <dgm:presLayoutVars>
          <dgm:hierBranch val="init"/>
        </dgm:presLayoutVars>
      </dgm:prSet>
      <dgm:spPr/>
    </dgm:pt>
    <dgm:pt modelId="{1399C218-89D1-4509-B66D-53A68F5B505A}" type="pres">
      <dgm:prSet presAssocID="{533C3A3B-F891-4B1B-A026-D6B996910D90}" presName="rootComposite" presStyleCnt="0"/>
      <dgm:spPr/>
    </dgm:pt>
    <dgm:pt modelId="{8B597F39-6DB3-4B3E-AC7A-11A9C671AA5A}" type="pres">
      <dgm:prSet presAssocID="{533C3A3B-F891-4B1B-A026-D6B996910D90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3ACFD5-556B-47FC-9334-CF0A474B3879}" type="pres">
      <dgm:prSet presAssocID="{533C3A3B-F891-4B1B-A026-D6B996910D90}" presName="rootConnector" presStyleLbl="node2" presStyleIdx="1" presStyleCnt="4"/>
      <dgm:spPr/>
      <dgm:t>
        <a:bodyPr/>
        <a:lstStyle/>
        <a:p>
          <a:endParaRPr lang="en-US"/>
        </a:p>
      </dgm:t>
    </dgm:pt>
    <dgm:pt modelId="{E11DB87E-20C5-4C64-BF5C-6B20AA8B2EFB}" type="pres">
      <dgm:prSet presAssocID="{533C3A3B-F891-4B1B-A026-D6B996910D90}" presName="hierChild4" presStyleCnt="0"/>
      <dgm:spPr/>
    </dgm:pt>
    <dgm:pt modelId="{E83E0C6C-A837-4252-A9C0-C1420342FB3A}" type="pres">
      <dgm:prSet presAssocID="{A20FA63D-30B8-48AC-9B2B-283FDDDE4F2B}" presName="Name37" presStyleLbl="parChTrans1D3" presStyleIdx="3" presStyleCnt="11"/>
      <dgm:spPr/>
      <dgm:t>
        <a:bodyPr/>
        <a:lstStyle/>
        <a:p>
          <a:endParaRPr lang="en-US"/>
        </a:p>
      </dgm:t>
    </dgm:pt>
    <dgm:pt modelId="{1ECC5496-2E10-43EE-B0EA-860F04D5A9F1}" type="pres">
      <dgm:prSet presAssocID="{FF273A3D-8942-455F-9971-10D4AAE69C8B}" presName="hierRoot2" presStyleCnt="0">
        <dgm:presLayoutVars>
          <dgm:hierBranch val="init"/>
        </dgm:presLayoutVars>
      </dgm:prSet>
      <dgm:spPr/>
    </dgm:pt>
    <dgm:pt modelId="{845B6D5F-27F3-49A1-83DF-E6D30EE833C4}" type="pres">
      <dgm:prSet presAssocID="{FF273A3D-8942-455F-9971-10D4AAE69C8B}" presName="rootComposite" presStyleCnt="0"/>
      <dgm:spPr/>
    </dgm:pt>
    <dgm:pt modelId="{134CE04F-D85E-4EE2-BC37-8424D660E35D}" type="pres">
      <dgm:prSet presAssocID="{FF273A3D-8942-455F-9971-10D4AAE69C8B}" presName="rootText" presStyleLbl="node3" presStyleIdx="3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3880BD-DBBA-4401-9046-0838BCC8041C}" type="pres">
      <dgm:prSet presAssocID="{FF273A3D-8942-455F-9971-10D4AAE69C8B}" presName="rootConnector" presStyleLbl="node3" presStyleIdx="3" presStyleCnt="11"/>
      <dgm:spPr/>
      <dgm:t>
        <a:bodyPr/>
        <a:lstStyle/>
        <a:p>
          <a:endParaRPr lang="en-US"/>
        </a:p>
      </dgm:t>
    </dgm:pt>
    <dgm:pt modelId="{A41A2C07-BC43-4986-8832-302D82A22C7B}" type="pres">
      <dgm:prSet presAssocID="{FF273A3D-8942-455F-9971-10D4AAE69C8B}" presName="hierChild4" presStyleCnt="0"/>
      <dgm:spPr/>
    </dgm:pt>
    <dgm:pt modelId="{3DA324A5-8CE2-49D9-AAA3-039F124705B5}" type="pres">
      <dgm:prSet presAssocID="{FF273A3D-8942-455F-9971-10D4AAE69C8B}" presName="hierChild5" presStyleCnt="0"/>
      <dgm:spPr/>
    </dgm:pt>
    <dgm:pt modelId="{DD9F22B3-EA87-4374-9760-F2489FEF5775}" type="pres">
      <dgm:prSet presAssocID="{5DB5BEEA-37D1-452B-ABC8-CCBE4A8D1402}" presName="Name37" presStyleLbl="parChTrans1D3" presStyleIdx="4" presStyleCnt="11"/>
      <dgm:spPr/>
      <dgm:t>
        <a:bodyPr/>
        <a:lstStyle/>
        <a:p>
          <a:endParaRPr lang="en-US"/>
        </a:p>
      </dgm:t>
    </dgm:pt>
    <dgm:pt modelId="{4F12E041-A908-4706-8A09-45FABBDB2DA6}" type="pres">
      <dgm:prSet presAssocID="{4AFDE727-92BB-4459-AF8C-51238944BD41}" presName="hierRoot2" presStyleCnt="0">
        <dgm:presLayoutVars>
          <dgm:hierBranch val="init"/>
        </dgm:presLayoutVars>
      </dgm:prSet>
      <dgm:spPr/>
    </dgm:pt>
    <dgm:pt modelId="{C759E724-2F8A-4378-9775-A4858BCF2639}" type="pres">
      <dgm:prSet presAssocID="{4AFDE727-92BB-4459-AF8C-51238944BD41}" presName="rootComposite" presStyleCnt="0"/>
      <dgm:spPr/>
    </dgm:pt>
    <dgm:pt modelId="{7C858CCB-EAA9-4D6E-94C2-D71E709DF6E7}" type="pres">
      <dgm:prSet presAssocID="{4AFDE727-92BB-4459-AF8C-51238944BD41}" presName="rootText" presStyleLbl="node3" presStyleIdx="4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A7BB5E-0C26-440D-BE56-8F850B54DFAA}" type="pres">
      <dgm:prSet presAssocID="{4AFDE727-92BB-4459-AF8C-51238944BD41}" presName="rootConnector" presStyleLbl="node3" presStyleIdx="4" presStyleCnt="11"/>
      <dgm:spPr/>
      <dgm:t>
        <a:bodyPr/>
        <a:lstStyle/>
        <a:p>
          <a:endParaRPr lang="en-US"/>
        </a:p>
      </dgm:t>
    </dgm:pt>
    <dgm:pt modelId="{33DCC1E8-87FC-4C56-8C00-B82C9FE81574}" type="pres">
      <dgm:prSet presAssocID="{4AFDE727-92BB-4459-AF8C-51238944BD41}" presName="hierChild4" presStyleCnt="0"/>
      <dgm:spPr/>
    </dgm:pt>
    <dgm:pt modelId="{06D5AEF4-B438-4797-9206-EFD61E7F36A4}" type="pres">
      <dgm:prSet presAssocID="{4AFDE727-92BB-4459-AF8C-51238944BD41}" presName="hierChild5" presStyleCnt="0"/>
      <dgm:spPr/>
    </dgm:pt>
    <dgm:pt modelId="{18A5BDF6-939B-4CE9-AE1E-863C73C0E8CF}" type="pres">
      <dgm:prSet presAssocID="{FA15113A-EE38-4B07-83A8-4CC61C3F6D23}" presName="Name37" presStyleLbl="parChTrans1D3" presStyleIdx="5" presStyleCnt="11"/>
      <dgm:spPr/>
      <dgm:t>
        <a:bodyPr/>
        <a:lstStyle/>
        <a:p>
          <a:endParaRPr lang="en-US"/>
        </a:p>
      </dgm:t>
    </dgm:pt>
    <dgm:pt modelId="{83A3F439-08DB-4CE4-8986-0E9A2E38FF2A}" type="pres">
      <dgm:prSet presAssocID="{38389228-066B-453F-B157-720801069644}" presName="hierRoot2" presStyleCnt="0">
        <dgm:presLayoutVars>
          <dgm:hierBranch val="init"/>
        </dgm:presLayoutVars>
      </dgm:prSet>
      <dgm:spPr/>
    </dgm:pt>
    <dgm:pt modelId="{47393012-6E2C-484C-9A48-05621548AA8C}" type="pres">
      <dgm:prSet presAssocID="{38389228-066B-453F-B157-720801069644}" presName="rootComposite" presStyleCnt="0"/>
      <dgm:spPr/>
    </dgm:pt>
    <dgm:pt modelId="{1E846C4C-F44B-4E76-8C6C-67372294C6D0}" type="pres">
      <dgm:prSet presAssocID="{38389228-066B-453F-B157-720801069644}" presName="rootText" presStyleLbl="node3" presStyleIdx="5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6297CA-29CE-4B86-B33B-4C8A0E663B5B}" type="pres">
      <dgm:prSet presAssocID="{38389228-066B-453F-B157-720801069644}" presName="rootConnector" presStyleLbl="node3" presStyleIdx="5" presStyleCnt="11"/>
      <dgm:spPr/>
      <dgm:t>
        <a:bodyPr/>
        <a:lstStyle/>
        <a:p>
          <a:endParaRPr lang="en-US"/>
        </a:p>
      </dgm:t>
    </dgm:pt>
    <dgm:pt modelId="{3F4AA0E2-20BA-4F92-81C0-D7A2DCDF33ED}" type="pres">
      <dgm:prSet presAssocID="{38389228-066B-453F-B157-720801069644}" presName="hierChild4" presStyleCnt="0"/>
      <dgm:spPr/>
    </dgm:pt>
    <dgm:pt modelId="{4C6AE90E-34B0-41DA-8199-25FE2A0B4B46}" type="pres">
      <dgm:prSet presAssocID="{38389228-066B-453F-B157-720801069644}" presName="hierChild5" presStyleCnt="0"/>
      <dgm:spPr/>
    </dgm:pt>
    <dgm:pt modelId="{4B75F574-29A6-4392-A55B-E2C80D2C7AFB}" type="pres">
      <dgm:prSet presAssocID="{533C3A3B-F891-4B1B-A026-D6B996910D90}" presName="hierChild5" presStyleCnt="0"/>
      <dgm:spPr/>
    </dgm:pt>
    <dgm:pt modelId="{A05E6EF2-6601-4321-985C-63E7E2282B96}" type="pres">
      <dgm:prSet presAssocID="{874D46DB-2971-4B4C-AF20-EED9FF7767E7}" presName="Name37" presStyleLbl="parChTrans1D2" presStyleIdx="2" presStyleCnt="4"/>
      <dgm:spPr/>
      <dgm:t>
        <a:bodyPr/>
        <a:lstStyle/>
        <a:p>
          <a:endParaRPr lang="en-US"/>
        </a:p>
      </dgm:t>
    </dgm:pt>
    <dgm:pt modelId="{DE8AA802-22B4-469E-8D31-8FF7E0759911}" type="pres">
      <dgm:prSet presAssocID="{9E1F8D01-1C50-423D-9ED7-655BDAF17816}" presName="hierRoot2" presStyleCnt="0">
        <dgm:presLayoutVars>
          <dgm:hierBranch val="init"/>
        </dgm:presLayoutVars>
      </dgm:prSet>
      <dgm:spPr/>
    </dgm:pt>
    <dgm:pt modelId="{3A925392-3BED-457E-8C05-5F0871749F24}" type="pres">
      <dgm:prSet presAssocID="{9E1F8D01-1C50-423D-9ED7-655BDAF17816}" presName="rootComposite" presStyleCnt="0"/>
      <dgm:spPr/>
    </dgm:pt>
    <dgm:pt modelId="{D1F3D907-5FE8-4541-807F-800B9DE7974D}" type="pres">
      <dgm:prSet presAssocID="{9E1F8D01-1C50-423D-9ED7-655BDAF17816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33A53C-3D0A-495B-A8C4-6865EA8ABC56}" type="pres">
      <dgm:prSet presAssocID="{9E1F8D01-1C50-423D-9ED7-655BDAF17816}" presName="rootConnector" presStyleLbl="node2" presStyleIdx="2" presStyleCnt="4"/>
      <dgm:spPr/>
      <dgm:t>
        <a:bodyPr/>
        <a:lstStyle/>
        <a:p>
          <a:endParaRPr lang="en-US"/>
        </a:p>
      </dgm:t>
    </dgm:pt>
    <dgm:pt modelId="{9344900A-DEA4-4B3B-AFDD-0BC3406BDA4F}" type="pres">
      <dgm:prSet presAssocID="{9E1F8D01-1C50-423D-9ED7-655BDAF17816}" presName="hierChild4" presStyleCnt="0"/>
      <dgm:spPr/>
    </dgm:pt>
    <dgm:pt modelId="{9DAB598D-53D0-4449-B9C2-194FD50C1DAB}" type="pres">
      <dgm:prSet presAssocID="{71F0234F-4CCC-4061-8EC0-CD5E31518756}" presName="Name37" presStyleLbl="parChTrans1D3" presStyleIdx="6" presStyleCnt="11"/>
      <dgm:spPr/>
      <dgm:t>
        <a:bodyPr/>
        <a:lstStyle/>
        <a:p>
          <a:endParaRPr lang="en-US"/>
        </a:p>
      </dgm:t>
    </dgm:pt>
    <dgm:pt modelId="{59CC5541-C7ED-4052-B20B-34431A05D0BA}" type="pres">
      <dgm:prSet presAssocID="{7F245E15-9210-496A-BB56-A28CAA013F66}" presName="hierRoot2" presStyleCnt="0">
        <dgm:presLayoutVars>
          <dgm:hierBranch val="init"/>
        </dgm:presLayoutVars>
      </dgm:prSet>
      <dgm:spPr/>
    </dgm:pt>
    <dgm:pt modelId="{73970F6D-EA30-4498-957B-D057BE8E6FDF}" type="pres">
      <dgm:prSet presAssocID="{7F245E15-9210-496A-BB56-A28CAA013F66}" presName="rootComposite" presStyleCnt="0"/>
      <dgm:spPr/>
    </dgm:pt>
    <dgm:pt modelId="{BE79DCB5-F6E4-4D4C-85A7-7AA180EC6D55}" type="pres">
      <dgm:prSet presAssocID="{7F245E15-9210-496A-BB56-A28CAA013F66}" presName="rootText" presStyleLbl="node3" presStyleIdx="6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161570-36D9-40AB-A280-35474DFC416C}" type="pres">
      <dgm:prSet presAssocID="{7F245E15-9210-496A-BB56-A28CAA013F66}" presName="rootConnector" presStyleLbl="node3" presStyleIdx="6" presStyleCnt="11"/>
      <dgm:spPr/>
      <dgm:t>
        <a:bodyPr/>
        <a:lstStyle/>
        <a:p>
          <a:endParaRPr lang="en-US"/>
        </a:p>
      </dgm:t>
    </dgm:pt>
    <dgm:pt modelId="{42DDBBF7-364E-4743-A3C0-C6E3E6ED2962}" type="pres">
      <dgm:prSet presAssocID="{7F245E15-9210-496A-BB56-A28CAA013F66}" presName="hierChild4" presStyleCnt="0"/>
      <dgm:spPr/>
    </dgm:pt>
    <dgm:pt modelId="{73780E04-21A1-4F0D-B6AF-6AF013A2B6A6}" type="pres">
      <dgm:prSet presAssocID="{7F245E15-9210-496A-BB56-A28CAA013F66}" presName="hierChild5" presStyleCnt="0"/>
      <dgm:spPr/>
    </dgm:pt>
    <dgm:pt modelId="{B60F47C5-DFF8-48E9-8A1D-4F4A4CFA16A5}" type="pres">
      <dgm:prSet presAssocID="{98076FE2-891B-41A9-B84B-BB0B56CCE33F}" presName="Name37" presStyleLbl="parChTrans1D3" presStyleIdx="7" presStyleCnt="11"/>
      <dgm:spPr/>
      <dgm:t>
        <a:bodyPr/>
        <a:lstStyle/>
        <a:p>
          <a:endParaRPr lang="en-US"/>
        </a:p>
      </dgm:t>
    </dgm:pt>
    <dgm:pt modelId="{09641BC9-D332-47EC-B8E3-1A6B3948BE22}" type="pres">
      <dgm:prSet presAssocID="{54D63F28-2929-4699-A1D2-283318242C12}" presName="hierRoot2" presStyleCnt="0">
        <dgm:presLayoutVars>
          <dgm:hierBranch val="init"/>
        </dgm:presLayoutVars>
      </dgm:prSet>
      <dgm:spPr/>
    </dgm:pt>
    <dgm:pt modelId="{59DE268B-FB76-467D-8D01-D971718B8D76}" type="pres">
      <dgm:prSet presAssocID="{54D63F28-2929-4699-A1D2-283318242C12}" presName="rootComposite" presStyleCnt="0"/>
      <dgm:spPr/>
    </dgm:pt>
    <dgm:pt modelId="{45866B5B-6ABF-4E4B-B77D-C1FC5B0A7C3E}" type="pres">
      <dgm:prSet presAssocID="{54D63F28-2929-4699-A1D2-283318242C12}" presName="rootText" presStyleLbl="node3" presStyleIdx="7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DDAA14-B33D-44F6-968A-4369EB1D570E}" type="pres">
      <dgm:prSet presAssocID="{54D63F28-2929-4699-A1D2-283318242C12}" presName="rootConnector" presStyleLbl="node3" presStyleIdx="7" presStyleCnt="11"/>
      <dgm:spPr/>
      <dgm:t>
        <a:bodyPr/>
        <a:lstStyle/>
        <a:p>
          <a:endParaRPr lang="en-US"/>
        </a:p>
      </dgm:t>
    </dgm:pt>
    <dgm:pt modelId="{A623C4EA-3B21-4B2C-A851-5EAA1487ACAD}" type="pres">
      <dgm:prSet presAssocID="{54D63F28-2929-4699-A1D2-283318242C12}" presName="hierChild4" presStyleCnt="0"/>
      <dgm:spPr/>
    </dgm:pt>
    <dgm:pt modelId="{1FE0258C-C1AB-45CA-ABFA-5B604A6E073E}" type="pres">
      <dgm:prSet presAssocID="{54D63F28-2929-4699-A1D2-283318242C12}" presName="hierChild5" presStyleCnt="0"/>
      <dgm:spPr/>
    </dgm:pt>
    <dgm:pt modelId="{73772D51-C45E-40C4-8EC5-86B2F9087BF4}" type="pres">
      <dgm:prSet presAssocID="{122F00E1-9F83-4000-A4B3-8684E6F739A8}" presName="Name37" presStyleLbl="parChTrans1D3" presStyleIdx="8" presStyleCnt="11"/>
      <dgm:spPr/>
      <dgm:t>
        <a:bodyPr/>
        <a:lstStyle/>
        <a:p>
          <a:endParaRPr lang="en-US"/>
        </a:p>
      </dgm:t>
    </dgm:pt>
    <dgm:pt modelId="{1AD9A2C1-59DC-403C-B015-9D2A53333ADC}" type="pres">
      <dgm:prSet presAssocID="{D192B706-CE4A-4237-8630-FF7FEC5010BB}" presName="hierRoot2" presStyleCnt="0">
        <dgm:presLayoutVars>
          <dgm:hierBranch val="init"/>
        </dgm:presLayoutVars>
      </dgm:prSet>
      <dgm:spPr/>
    </dgm:pt>
    <dgm:pt modelId="{1134781D-DB65-4206-AD93-AA2B1FED68F3}" type="pres">
      <dgm:prSet presAssocID="{D192B706-CE4A-4237-8630-FF7FEC5010BB}" presName="rootComposite" presStyleCnt="0"/>
      <dgm:spPr/>
    </dgm:pt>
    <dgm:pt modelId="{DE6BBE8B-FD79-44EB-B0EC-37803D8ED39F}" type="pres">
      <dgm:prSet presAssocID="{D192B706-CE4A-4237-8630-FF7FEC5010BB}" presName="rootText" presStyleLbl="node3" presStyleIdx="8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E2BB23-8E7E-4F4D-8F1E-5D0EDE59EF72}" type="pres">
      <dgm:prSet presAssocID="{D192B706-CE4A-4237-8630-FF7FEC5010BB}" presName="rootConnector" presStyleLbl="node3" presStyleIdx="8" presStyleCnt="11"/>
      <dgm:spPr/>
      <dgm:t>
        <a:bodyPr/>
        <a:lstStyle/>
        <a:p>
          <a:endParaRPr lang="en-US"/>
        </a:p>
      </dgm:t>
    </dgm:pt>
    <dgm:pt modelId="{97F03288-8E73-4E95-9E3C-553308026518}" type="pres">
      <dgm:prSet presAssocID="{D192B706-CE4A-4237-8630-FF7FEC5010BB}" presName="hierChild4" presStyleCnt="0"/>
      <dgm:spPr/>
    </dgm:pt>
    <dgm:pt modelId="{7933E6DA-A43C-4959-9CA0-4BB42079D347}" type="pres">
      <dgm:prSet presAssocID="{D192B706-CE4A-4237-8630-FF7FEC5010BB}" presName="hierChild5" presStyleCnt="0"/>
      <dgm:spPr/>
    </dgm:pt>
    <dgm:pt modelId="{15AD609D-A6E7-4AAD-A148-2B31B0DBA102}" type="pres">
      <dgm:prSet presAssocID="{9E1F8D01-1C50-423D-9ED7-655BDAF17816}" presName="hierChild5" presStyleCnt="0"/>
      <dgm:spPr/>
    </dgm:pt>
    <dgm:pt modelId="{E6048828-9B9F-4515-97F6-5B5814A00AD6}" type="pres">
      <dgm:prSet presAssocID="{544389E9-A377-4DD2-9A1D-E3BFE9583262}" presName="Name37" presStyleLbl="parChTrans1D2" presStyleIdx="3" presStyleCnt="4"/>
      <dgm:spPr/>
      <dgm:t>
        <a:bodyPr/>
        <a:lstStyle/>
        <a:p>
          <a:endParaRPr lang="en-US"/>
        </a:p>
      </dgm:t>
    </dgm:pt>
    <dgm:pt modelId="{5EC35FE3-B4EA-4A4E-A144-58A996791AF2}" type="pres">
      <dgm:prSet presAssocID="{FB15ADB2-3F4B-46DE-BE31-1DBA4578F566}" presName="hierRoot2" presStyleCnt="0">
        <dgm:presLayoutVars>
          <dgm:hierBranch val="init"/>
        </dgm:presLayoutVars>
      </dgm:prSet>
      <dgm:spPr/>
    </dgm:pt>
    <dgm:pt modelId="{A65CE601-2437-48ED-BD30-F105BABA2C7F}" type="pres">
      <dgm:prSet presAssocID="{FB15ADB2-3F4B-46DE-BE31-1DBA4578F566}" presName="rootComposite" presStyleCnt="0"/>
      <dgm:spPr/>
    </dgm:pt>
    <dgm:pt modelId="{03AE6F4E-45A1-4764-9BDA-ED75CD3C8BF8}" type="pres">
      <dgm:prSet presAssocID="{FB15ADB2-3F4B-46DE-BE31-1DBA4578F566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973A37-171A-4581-9A1F-E01CA41234AE}" type="pres">
      <dgm:prSet presAssocID="{FB15ADB2-3F4B-46DE-BE31-1DBA4578F566}" presName="rootConnector" presStyleLbl="node2" presStyleIdx="3" presStyleCnt="4"/>
      <dgm:spPr/>
      <dgm:t>
        <a:bodyPr/>
        <a:lstStyle/>
        <a:p>
          <a:endParaRPr lang="en-US"/>
        </a:p>
      </dgm:t>
    </dgm:pt>
    <dgm:pt modelId="{68CCDD1B-3223-442A-88FF-038A6BAD5A57}" type="pres">
      <dgm:prSet presAssocID="{FB15ADB2-3F4B-46DE-BE31-1DBA4578F566}" presName="hierChild4" presStyleCnt="0"/>
      <dgm:spPr/>
    </dgm:pt>
    <dgm:pt modelId="{BA878758-D642-43CE-8168-206B460CBAAD}" type="pres">
      <dgm:prSet presAssocID="{753F5A60-0847-4895-928E-B6F1999C485A}" presName="Name37" presStyleLbl="parChTrans1D3" presStyleIdx="9" presStyleCnt="11"/>
      <dgm:spPr/>
      <dgm:t>
        <a:bodyPr/>
        <a:lstStyle/>
        <a:p>
          <a:endParaRPr lang="en-US"/>
        </a:p>
      </dgm:t>
    </dgm:pt>
    <dgm:pt modelId="{1C028807-5FB8-4E6C-94A8-692FBE6C9A42}" type="pres">
      <dgm:prSet presAssocID="{AEB415F5-003F-4F8D-B2A2-C48D5E1A5160}" presName="hierRoot2" presStyleCnt="0">
        <dgm:presLayoutVars>
          <dgm:hierBranch val="init"/>
        </dgm:presLayoutVars>
      </dgm:prSet>
      <dgm:spPr/>
    </dgm:pt>
    <dgm:pt modelId="{10EC19A4-1676-4FFA-A239-1CFE57E1DB81}" type="pres">
      <dgm:prSet presAssocID="{AEB415F5-003F-4F8D-B2A2-C48D5E1A5160}" presName="rootComposite" presStyleCnt="0"/>
      <dgm:spPr/>
    </dgm:pt>
    <dgm:pt modelId="{D77CC423-4319-4783-9008-C58F480015E7}" type="pres">
      <dgm:prSet presAssocID="{AEB415F5-003F-4F8D-B2A2-C48D5E1A5160}" presName="rootText" presStyleLbl="node3" presStyleIdx="9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130D4-3E39-450F-B504-FB74B34622DA}" type="pres">
      <dgm:prSet presAssocID="{AEB415F5-003F-4F8D-B2A2-C48D5E1A5160}" presName="rootConnector" presStyleLbl="node3" presStyleIdx="9" presStyleCnt="11"/>
      <dgm:spPr/>
      <dgm:t>
        <a:bodyPr/>
        <a:lstStyle/>
        <a:p>
          <a:endParaRPr lang="en-US"/>
        </a:p>
      </dgm:t>
    </dgm:pt>
    <dgm:pt modelId="{375D1B86-758D-4D13-9562-8F3B65A37972}" type="pres">
      <dgm:prSet presAssocID="{AEB415F5-003F-4F8D-B2A2-C48D5E1A5160}" presName="hierChild4" presStyleCnt="0"/>
      <dgm:spPr/>
    </dgm:pt>
    <dgm:pt modelId="{C03BAAEE-5CA2-4034-B9B2-9E55DC89F855}" type="pres">
      <dgm:prSet presAssocID="{AEB415F5-003F-4F8D-B2A2-C48D5E1A5160}" presName="hierChild5" presStyleCnt="0"/>
      <dgm:spPr/>
    </dgm:pt>
    <dgm:pt modelId="{F824F149-9CB8-44F6-BD7F-DA6E732269A5}" type="pres">
      <dgm:prSet presAssocID="{30007721-CF61-4297-917C-62EF0AFBEE7D}" presName="Name37" presStyleLbl="parChTrans1D3" presStyleIdx="10" presStyleCnt="11"/>
      <dgm:spPr/>
      <dgm:t>
        <a:bodyPr/>
        <a:lstStyle/>
        <a:p>
          <a:endParaRPr lang="en-US"/>
        </a:p>
      </dgm:t>
    </dgm:pt>
    <dgm:pt modelId="{B6F063ED-83B8-423E-8703-3AFB91A64BF9}" type="pres">
      <dgm:prSet presAssocID="{037AA5A2-AE49-405F-9590-00023A00E36D}" presName="hierRoot2" presStyleCnt="0">
        <dgm:presLayoutVars>
          <dgm:hierBranch val="init"/>
        </dgm:presLayoutVars>
      </dgm:prSet>
      <dgm:spPr/>
    </dgm:pt>
    <dgm:pt modelId="{A891287B-604E-4F1A-8EB2-295BFA7FCAF4}" type="pres">
      <dgm:prSet presAssocID="{037AA5A2-AE49-405F-9590-00023A00E36D}" presName="rootComposite" presStyleCnt="0"/>
      <dgm:spPr/>
    </dgm:pt>
    <dgm:pt modelId="{9771DFEE-2F8E-489C-90AC-A6D3CEE0B689}" type="pres">
      <dgm:prSet presAssocID="{037AA5A2-AE49-405F-9590-00023A00E36D}" presName="rootText" presStyleLbl="node3" presStyleIdx="10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73D982-6030-4C81-A44A-BE671623B0D1}" type="pres">
      <dgm:prSet presAssocID="{037AA5A2-AE49-405F-9590-00023A00E36D}" presName="rootConnector" presStyleLbl="node3" presStyleIdx="10" presStyleCnt="11"/>
      <dgm:spPr/>
      <dgm:t>
        <a:bodyPr/>
        <a:lstStyle/>
        <a:p>
          <a:endParaRPr lang="en-US"/>
        </a:p>
      </dgm:t>
    </dgm:pt>
    <dgm:pt modelId="{C6A2D5C1-6062-487B-889F-B25AFF81362D}" type="pres">
      <dgm:prSet presAssocID="{037AA5A2-AE49-405F-9590-00023A00E36D}" presName="hierChild4" presStyleCnt="0"/>
      <dgm:spPr/>
    </dgm:pt>
    <dgm:pt modelId="{1645FE4D-C11C-4C51-AF59-61C039321EEA}" type="pres">
      <dgm:prSet presAssocID="{037AA5A2-AE49-405F-9590-00023A00E36D}" presName="hierChild5" presStyleCnt="0"/>
      <dgm:spPr/>
    </dgm:pt>
    <dgm:pt modelId="{8A7D2D96-7FE8-4ED6-99BC-614B5727A895}" type="pres">
      <dgm:prSet presAssocID="{FB15ADB2-3F4B-46DE-BE31-1DBA4578F566}" presName="hierChild5" presStyleCnt="0"/>
      <dgm:spPr/>
    </dgm:pt>
    <dgm:pt modelId="{95ACDE4D-9A44-41F4-92B0-915AE97C4BD5}" type="pres">
      <dgm:prSet presAssocID="{42E9B681-1004-438F-ABB2-2A555CD2919B}" presName="hierChild3" presStyleCnt="0"/>
      <dgm:spPr/>
    </dgm:pt>
  </dgm:ptLst>
  <dgm:cxnLst>
    <dgm:cxn modelId="{A8739766-7E17-476B-B52A-66BE068A60C3}" type="presOf" srcId="{54D63F28-2929-4699-A1D2-283318242C12}" destId="{11DDAA14-B33D-44F6-968A-4369EB1D570E}" srcOrd="1" destOrd="0" presId="urn:microsoft.com/office/officeart/2005/8/layout/orgChart1"/>
    <dgm:cxn modelId="{6A486D22-79E0-412D-9C79-534B25CB2291}" srcId="{42E9B681-1004-438F-ABB2-2A555CD2919B}" destId="{FB15ADB2-3F4B-46DE-BE31-1DBA4578F566}" srcOrd="3" destOrd="0" parTransId="{544389E9-A377-4DD2-9A1D-E3BFE9583262}" sibTransId="{30F5C4F9-6964-4519-A45A-7854C550EC24}"/>
    <dgm:cxn modelId="{ECBAC902-EE24-43AB-8E72-FEE55962756B}" type="presOf" srcId="{38389228-066B-453F-B157-720801069644}" destId="{1E846C4C-F44B-4E76-8C6C-67372294C6D0}" srcOrd="0" destOrd="0" presId="urn:microsoft.com/office/officeart/2005/8/layout/orgChart1"/>
    <dgm:cxn modelId="{BE16F637-9B02-4DF9-9FE1-9F2BA00668C7}" type="presOf" srcId="{47D88C01-8284-4FEF-B7EE-1E18147DF935}" destId="{3E3576C7-711A-4909-88ED-B4410070F0CC}" srcOrd="0" destOrd="0" presId="urn:microsoft.com/office/officeart/2005/8/layout/orgChart1"/>
    <dgm:cxn modelId="{D4530C8F-4870-4183-AC9E-F68D8C0281BB}" type="presOf" srcId="{71F0234F-4CCC-4061-8EC0-CD5E31518756}" destId="{9DAB598D-53D0-4449-B9C2-194FD50C1DAB}" srcOrd="0" destOrd="0" presId="urn:microsoft.com/office/officeart/2005/8/layout/orgChart1"/>
    <dgm:cxn modelId="{2ECC3187-69DD-4F62-BDEB-3ED161F383E7}" type="presOf" srcId="{AEB415F5-003F-4F8D-B2A2-C48D5E1A5160}" destId="{179130D4-3E39-450F-B504-FB74B34622DA}" srcOrd="1" destOrd="0" presId="urn:microsoft.com/office/officeart/2005/8/layout/orgChart1"/>
    <dgm:cxn modelId="{95B92AA2-8713-430F-B443-1E7E24E91052}" type="presOf" srcId="{D192B706-CE4A-4237-8630-FF7FEC5010BB}" destId="{DE6BBE8B-FD79-44EB-B0EC-37803D8ED39F}" srcOrd="0" destOrd="0" presId="urn:microsoft.com/office/officeart/2005/8/layout/orgChart1"/>
    <dgm:cxn modelId="{579C6977-C914-42B6-A0B4-EFBAA4296EFA}" type="presOf" srcId="{ADD30F27-A5CB-47F0-BFCE-AE3C9A12F31C}" destId="{B0397FCF-C709-411F-9432-13971003A313}" srcOrd="0" destOrd="0" presId="urn:microsoft.com/office/officeart/2005/8/layout/orgChart1"/>
    <dgm:cxn modelId="{F7CF0B01-9AA6-43BE-A680-BD9D147ED76E}" type="presOf" srcId="{30007721-CF61-4297-917C-62EF0AFBEE7D}" destId="{F824F149-9CB8-44F6-BD7F-DA6E732269A5}" srcOrd="0" destOrd="0" presId="urn:microsoft.com/office/officeart/2005/8/layout/orgChart1"/>
    <dgm:cxn modelId="{F4BD7915-27D1-4093-9F3E-7AF87395E7CA}" type="presOf" srcId="{7F245E15-9210-496A-BB56-A28CAA013F66}" destId="{BE79DCB5-F6E4-4D4C-85A7-7AA180EC6D55}" srcOrd="0" destOrd="0" presId="urn:microsoft.com/office/officeart/2005/8/layout/orgChart1"/>
    <dgm:cxn modelId="{BEAB039B-7506-4C1D-907F-DED00167F619}" type="presOf" srcId="{753F5A60-0847-4895-928E-B6F1999C485A}" destId="{BA878758-D642-43CE-8168-206B460CBAAD}" srcOrd="0" destOrd="0" presId="urn:microsoft.com/office/officeart/2005/8/layout/orgChart1"/>
    <dgm:cxn modelId="{FE505EC0-334E-4108-A10D-089B238966F3}" type="presOf" srcId="{42E9B681-1004-438F-ABB2-2A555CD2919B}" destId="{560FC9AA-49C6-4866-B1AE-CAC3408F342A}" srcOrd="1" destOrd="0" presId="urn:microsoft.com/office/officeart/2005/8/layout/orgChart1"/>
    <dgm:cxn modelId="{27FA5AEC-43C1-4B49-8BE1-E31E110F865F}" type="presOf" srcId="{122F00E1-9F83-4000-A4B3-8684E6F739A8}" destId="{73772D51-C45E-40C4-8EC5-86B2F9087BF4}" srcOrd="0" destOrd="0" presId="urn:microsoft.com/office/officeart/2005/8/layout/orgChart1"/>
    <dgm:cxn modelId="{3BE1743A-DA27-45F4-860B-4A588AD862C8}" type="presOf" srcId="{FF273A3D-8942-455F-9971-10D4AAE69C8B}" destId="{134CE04F-D85E-4EE2-BC37-8424D660E35D}" srcOrd="0" destOrd="0" presId="urn:microsoft.com/office/officeart/2005/8/layout/orgChart1"/>
    <dgm:cxn modelId="{49B0FA84-E97C-4539-BAE9-1E3A2EC304DA}" srcId="{FB15ADB2-3F4B-46DE-BE31-1DBA4578F566}" destId="{037AA5A2-AE49-405F-9590-00023A00E36D}" srcOrd="1" destOrd="0" parTransId="{30007721-CF61-4297-917C-62EF0AFBEE7D}" sibTransId="{2961AF3B-9816-48EE-A508-A09A80B16FE0}"/>
    <dgm:cxn modelId="{E593E49E-01F3-45FD-BEAF-8E3BC565894C}" type="presOf" srcId="{ADD30F27-A5CB-47F0-BFCE-AE3C9A12F31C}" destId="{5FE6D7B4-57C1-4698-93D9-3A29F4D8C7A1}" srcOrd="1" destOrd="0" presId="urn:microsoft.com/office/officeart/2005/8/layout/orgChart1"/>
    <dgm:cxn modelId="{3F491F79-0444-448E-BD80-2EDA78BC8DE2}" srcId="{740B1DD5-581E-4605-B14C-B41ACFB147AF}" destId="{42E9B681-1004-438F-ABB2-2A555CD2919B}" srcOrd="0" destOrd="0" parTransId="{BA3D1DC1-B77D-4A53-A4A9-A7B992AB64D6}" sibTransId="{1C573EB4-8678-46B9-99B1-AAF82D78BA97}"/>
    <dgm:cxn modelId="{A4975B52-797C-4B5A-B819-F4F1CCC8045F}" type="presOf" srcId="{B161AA62-6611-4C05-9A50-A48FF764B22F}" destId="{459C0037-5E10-4678-9030-9639FB429E0C}" srcOrd="0" destOrd="0" presId="urn:microsoft.com/office/officeart/2005/8/layout/orgChart1"/>
    <dgm:cxn modelId="{F829135E-0636-48CC-A2DD-EFA5E730F12E}" type="presOf" srcId="{7F245E15-9210-496A-BB56-A28CAA013F66}" destId="{1C161570-36D9-40AB-A280-35474DFC416C}" srcOrd="1" destOrd="0" presId="urn:microsoft.com/office/officeart/2005/8/layout/orgChart1"/>
    <dgm:cxn modelId="{BA74F36C-CD8C-4798-BD4D-87E7389951C0}" type="presOf" srcId="{42E9B681-1004-438F-ABB2-2A555CD2919B}" destId="{EF6274DC-5381-4B4F-B989-8EBD4ABA356A}" srcOrd="0" destOrd="0" presId="urn:microsoft.com/office/officeart/2005/8/layout/orgChart1"/>
    <dgm:cxn modelId="{ABB23978-B914-4314-BB67-69D5478FDC1A}" type="presOf" srcId="{037AA5A2-AE49-405F-9590-00023A00E36D}" destId="{FA73D982-6030-4C81-A44A-BE671623B0D1}" srcOrd="1" destOrd="0" presId="urn:microsoft.com/office/officeart/2005/8/layout/orgChart1"/>
    <dgm:cxn modelId="{F5B875F5-822E-4DE1-AE8F-0BF15100581A}" type="presOf" srcId="{FB15ADB2-3F4B-46DE-BE31-1DBA4578F566}" destId="{F1973A37-171A-4581-9A1F-E01CA41234AE}" srcOrd="1" destOrd="0" presId="urn:microsoft.com/office/officeart/2005/8/layout/orgChart1"/>
    <dgm:cxn modelId="{B284B68F-9932-4603-B4F6-F2004AEA504F}" type="presOf" srcId="{874D46DB-2971-4B4C-AF20-EED9FF7767E7}" destId="{A05E6EF2-6601-4321-985C-63E7E2282B96}" srcOrd="0" destOrd="0" presId="urn:microsoft.com/office/officeart/2005/8/layout/orgChart1"/>
    <dgm:cxn modelId="{CF435345-60FD-4AEE-B84C-DD8A6D3079A8}" srcId="{42E9B681-1004-438F-ABB2-2A555CD2919B}" destId="{9E1F8D01-1C50-423D-9ED7-655BDAF17816}" srcOrd="2" destOrd="0" parTransId="{874D46DB-2971-4B4C-AF20-EED9FF7767E7}" sibTransId="{16C220C2-E65E-4D6A-91C0-170A2E35476A}"/>
    <dgm:cxn modelId="{7C14B958-6A41-4C41-BBF8-F29D2DBE7DA6}" type="presOf" srcId="{9E1F8D01-1C50-423D-9ED7-655BDAF17816}" destId="{DB33A53C-3D0A-495B-A8C4-6865EA8ABC56}" srcOrd="1" destOrd="0" presId="urn:microsoft.com/office/officeart/2005/8/layout/orgChart1"/>
    <dgm:cxn modelId="{696C2F04-D0E8-4FB6-9BE1-5B2F1FE76BAA}" type="presOf" srcId="{740B1DD5-581E-4605-B14C-B41ACFB147AF}" destId="{2C7607C3-EED0-4ED9-9B89-8E8264CE2438}" srcOrd="0" destOrd="0" presId="urn:microsoft.com/office/officeart/2005/8/layout/orgChart1"/>
    <dgm:cxn modelId="{DEA80D31-D53D-48A9-BD8F-900E85E418FE}" type="presOf" srcId="{FA15113A-EE38-4B07-83A8-4CC61C3F6D23}" destId="{18A5BDF6-939B-4CE9-AE1E-863C73C0E8CF}" srcOrd="0" destOrd="0" presId="urn:microsoft.com/office/officeart/2005/8/layout/orgChart1"/>
    <dgm:cxn modelId="{BF2699F1-A52F-4160-894A-5B81423D4245}" type="presOf" srcId="{508ACB58-B3B6-47FA-A410-8E0D40817CCA}" destId="{9777128A-C801-410A-A6AC-913C5EBF97F6}" srcOrd="0" destOrd="0" presId="urn:microsoft.com/office/officeart/2005/8/layout/orgChart1"/>
    <dgm:cxn modelId="{52A3B89C-8AE6-414D-8D77-1C9EBE96D9EB}" type="presOf" srcId="{533C3A3B-F891-4B1B-A026-D6B996910D90}" destId="{8B597F39-6DB3-4B3E-AC7A-11A9C671AA5A}" srcOrd="0" destOrd="0" presId="urn:microsoft.com/office/officeart/2005/8/layout/orgChart1"/>
    <dgm:cxn modelId="{748B7BA9-3F63-4C0F-9DDC-CD3FA2CE54F3}" type="presOf" srcId="{4AFDE727-92BB-4459-AF8C-51238944BD41}" destId="{7C858CCB-EAA9-4D6E-94C2-D71E709DF6E7}" srcOrd="0" destOrd="0" presId="urn:microsoft.com/office/officeart/2005/8/layout/orgChart1"/>
    <dgm:cxn modelId="{305F4B25-7435-4231-980A-568D892A6466}" type="presOf" srcId="{533C3A3B-F891-4B1B-A026-D6B996910D90}" destId="{B43ACFD5-556B-47FC-9334-CF0A474B3879}" srcOrd="1" destOrd="0" presId="urn:microsoft.com/office/officeart/2005/8/layout/orgChart1"/>
    <dgm:cxn modelId="{B56FDEE2-28BC-456C-8FFC-7B01088E3F7F}" type="presOf" srcId="{5DB5BEEA-37D1-452B-ABC8-CCBE4A8D1402}" destId="{DD9F22B3-EA87-4374-9760-F2489FEF5775}" srcOrd="0" destOrd="0" presId="urn:microsoft.com/office/officeart/2005/8/layout/orgChart1"/>
    <dgm:cxn modelId="{943777AB-C8DF-4916-B866-20BA1C2E217F}" srcId="{20BFACFD-6445-430B-8C1C-D5BA92904E71}" destId="{ADD30F27-A5CB-47F0-BFCE-AE3C9A12F31C}" srcOrd="0" destOrd="0" parTransId="{6930D795-2F87-42A4-BEDF-D58800155ED5}" sibTransId="{C4AA68ED-D3E7-4E1C-BDF3-3EA426FDD8D5}"/>
    <dgm:cxn modelId="{9EB1141C-D4EC-4DF9-95A7-D8E723D9610C}" srcId="{9E1F8D01-1C50-423D-9ED7-655BDAF17816}" destId="{7F245E15-9210-496A-BB56-A28CAA013F66}" srcOrd="0" destOrd="0" parTransId="{71F0234F-4CCC-4061-8EC0-CD5E31518756}" sibTransId="{65F8067C-9077-4B57-9795-FD30FEED36A1}"/>
    <dgm:cxn modelId="{1DCBA394-4A72-4571-A822-D2B74567AE03}" srcId="{42E9B681-1004-438F-ABB2-2A555CD2919B}" destId="{533C3A3B-F891-4B1B-A026-D6B996910D90}" srcOrd="1" destOrd="0" parTransId="{8A670C60-7A0B-4363-A753-F6E6E0F321EA}" sibTransId="{FCEC0E79-5B57-4704-B47C-E82165A9EA19}"/>
    <dgm:cxn modelId="{5F38E141-F5ED-4BCD-A995-E70D5AEBA7F4}" srcId="{533C3A3B-F891-4B1B-A026-D6B996910D90}" destId="{4AFDE727-92BB-4459-AF8C-51238944BD41}" srcOrd="1" destOrd="0" parTransId="{5DB5BEEA-37D1-452B-ABC8-CCBE4A8D1402}" sibTransId="{0D0FE1DB-013A-47A2-8056-9402F9002094}"/>
    <dgm:cxn modelId="{2065C621-8A9C-4E44-8CAD-8F20F7E9F045}" type="presOf" srcId="{D192B706-CE4A-4237-8630-FF7FEC5010BB}" destId="{62E2BB23-8E7E-4F4D-8F1E-5D0EDE59EF72}" srcOrd="1" destOrd="0" presId="urn:microsoft.com/office/officeart/2005/8/layout/orgChart1"/>
    <dgm:cxn modelId="{F8880F56-83D2-460A-9CB1-7F7EDFE8D541}" srcId="{42E9B681-1004-438F-ABB2-2A555CD2919B}" destId="{20BFACFD-6445-430B-8C1C-D5BA92904E71}" srcOrd="0" destOrd="0" parTransId="{508ACB58-B3B6-47FA-A410-8E0D40817CCA}" sibTransId="{BF6A48DB-48DE-4D6E-B8E2-555EFF939E60}"/>
    <dgm:cxn modelId="{7D20C897-80EC-4E1D-9C85-DC5645E87E2E}" type="presOf" srcId="{037AA5A2-AE49-405F-9590-00023A00E36D}" destId="{9771DFEE-2F8E-489C-90AC-A6D3CEE0B689}" srcOrd="0" destOrd="0" presId="urn:microsoft.com/office/officeart/2005/8/layout/orgChart1"/>
    <dgm:cxn modelId="{1C63201F-042B-445E-AB78-4AA3941BD9D0}" srcId="{20BFACFD-6445-430B-8C1C-D5BA92904E71}" destId="{47D88C01-8284-4FEF-B7EE-1E18147DF935}" srcOrd="1" destOrd="0" parTransId="{4F8F6596-7AB8-4679-ACC9-03B378636B92}" sibTransId="{744BDCF2-2299-4892-BC53-720CDD9BF53A}"/>
    <dgm:cxn modelId="{7A39CB88-302E-4EE7-BFF7-31EC69CBB5B1}" type="presOf" srcId="{9E1F8D01-1C50-423D-9ED7-655BDAF17816}" destId="{D1F3D907-5FE8-4541-807F-800B9DE7974D}" srcOrd="0" destOrd="0" presId="urn:microsoft.com/office/officeart/2005/8/layout/orgChart1"/>
    <dgm:cxn modelId="{6007669D-BF1C-4BF0-8401-51337BA76E1F}" srcId="{20BFACFD-6445-430B-8C1C-D5BA92904E71}" destId="{B161AA62-6611-4C05-9A50-A48FF764B22F}" srcOrd="2" destOrd="0" parTransId="{10EF5938-AE40-4D88-8E55-42C5B8515A9B}" sibTransId="{64165A89-60ED-4DCF-BAD9-0D5A27AF89B1}"/>
    <dgm:cxn modelId="{FC35E48E-BB62-4016-B06F-81DD34A66DB0}" type="presOf" srcId="{4AFDE727-92BB-4459-AF8C-51238944BD41}" destId="{8FA7BB5E-0C26-440D-BE56-8F850B54DFAA}" srcOrd="1" destOrd="0" presId="urn:microsoft.com/office/officeart/2005/8/layout/orgChart1"/>
    <dgm:cxn modelId="{65F6F837-4C1C-4966-8DE1-C5EEB226DD11}" type="presOf" srcId="{47D88C01-8284-4FEF-B7EE-1E18147DF935}" destId="{40E4380A-7853-4B36-BC68-3DBB8D1AFAA1}" srcOrd="1" destOrd="0" presId="urn:microsoft.com/office/officeart/2005/8/layout/orgChart1"/>
    <dgm:cxn modelId="{3CED6991-B69D-42B4-B1CF-7BD6E2BD0D12}" type="presOf" srcId="{A20FA63D-30B8-48AC-9B2B-283FDDDE4F2B}" destId="{E83E0C6C-A837-4252-A9C0-C1420342FB3A}" srcOrd="0" destOrd="0" presId="urn:microsoft.com/office/officeart/2005/8/layout/orgChart1"/>
    <dgm:cxn modelId="{D5EBA8AE-BEE6-41C3-B954-165653609008}" type="presOf" srcId="{544389E9-A377-4DD2-9A1D-E3BFE9583262}" destId="{E6048828-9B9F-4515-97F6-5B5814A00AD6}" srcOrd="0" destOrd="0" presId="urn:microsoft.com/office/officeart/2005/8/layout/orgChart1"/>
    <dgm:cxn modelId="{7AB458F2-38B0-48A0-A766-9D900B21D4D3}" type="presOf" srcId="{B161AA62-6611-4C05-9A50-A48FF764B22F}" destId="{D33CEFEC-7A98-47AA-9EB4-2A8CC6414526}" srcOrd="1" destOrd="0" presId="urn:microsoft.com/office/officeart/2005/8/layout/orgChart1"/>
    <dgm:cxn modelId="{57E80CA4-1936-49F5-98B3-11E1F9DD2C16}" srcId="{FB15ADB2-3F4B-46DE-BE31-1DBA4578F566}" destId="{AEB415F5-003F-4F8D-B2A2-C48D5E1A5160}" srcOrd="0" destOrd="0" parTransId="{753F5A60-0847-4895-928E-B6F1999C485A}" sibTransId="{6F0F2BD9-4928-4019-9F69-2910DEE6FA78}"/>
    <dgm:cxn modelId="{9BF9988E-A676-4386-8F2B-8C65793B4C86}" type="presOf" srcId="{10EF5938-AE40-4D88-8E55-42C5B8515A9B}" destId="{709331FD-7959-46AE-849C-DE2971C1CDFB}" srcOrd="0" destOrd="0" presId="urn:microsoft.com/office/officeart/2005/8/layout/orgChart1"/>
    <dgm:cxn modelId="{B9B99351-A68C-453E-9452-F47DB2FB8CA0}" srcId="{533C3A3B-F891-4B1B-A026-D6B996910D90}" destId="{38389228-066B-453F-B157-720801069644}" srcOrd="2" destOrd="0" parTransId="{FA15113A-EE38-4B07-83A8-4CC61C3F6D23}" sibTransId="{87ABE059-8E41-406E-85B2-E49BD8D60FE2}"/>
    <dgm:cxn modelId="{4A3B8F32-0CEA-4711-95AC-AB1056969665}" type="presOf" srcId="{6930D795-2F87-42A4-BEDF-D58800155ED5}" destId="{7605A53C-416A-439C-B57B-B1D358C702D2}" srcOrd="0" destOrd="0" presId="urn:microsoft.com/office/officeart/2005/8/layout/orgChart1"/>
    <dgm:cxn modelId="{864A9BEF-281E-4BA9-836C-5AB00090447C}" srcId="{9E1F8D01-1C50-423D-9ED7-655BDAF17816}" destId="{D192B706-CE4A-4237-8630-FF7FEC5010BB}" srcOrd="2" destOrd="0" parTransId="{122F00E1-9F83-4000-A4B3-8684E6F739A8}" sibTransId="{836CCAF3-0C5E-48D2-9942-7A52E3F96F1B}"/>
    <dgm:cxn modelId="{48F871F0-5775-466C-B51D-921D7BD8F51C}" type="presOf" srcId="{38389228-066B-453F-B157-720801069644}" destId="{7C6297CA-29CE-4B86-B33B-4C8A0E663B5B}" srcOrd="1" destOrd="0" presId="urn:microsoft.com/office/officeart/2005/8/layout/orgChart1"/>
    <dgm:cxn modelId="{D42D0CE2-4004-4BE5-8C71-92C86D4DEBBE}" srcId="{533C3A3B-F891-4B1B-A026-D6B996910D90}" destId="{FF273A3D-8942-455F-9971-10D4AAE69C8B}" srcOrd="0" destOrd="0" parTransId="{A20FA63D-30B8-48AC-9B2B-283FDDDE4F2B}" sibTransId="{593A341C-6492-4B3F-9061-FDB7000FD531}"/>
    <dgm:cxn modelId="{21C2D333-CA6F-4EBF-B0FD-FC5E9B68C0F8}" type="presOf" srcId="{AEB415F5-003F-4F8D-B2A2-C48D5E1A5160}" destId="{D77CC423-4319-4783-9008-C58F480015E7}" srcOrd="0" destOrd="0" presId="urn:microsoft.com/office/officeart/2005/8/layout/orgChart1"/>
    <dgm:cxn modelId="{A7E8A6CA-77AA-4047-A8E0-013BD78F1642}" type="presOf" srcId="{54D63F28-2929-4699-A1D2-283318242C12}" destId="{45866B5B-6ABF-4E4B-B77D-C1FC5B0A7C3E}" srcOrd="0" destOrd="0" presId="urn:microsoft.com/office/officeart/2005/8/layout/orgChart1"/>
    <dgm:cxn modelId="{489EB120-87EC-4968-93F6-70A55CD41AC9}" type="presOf" srcId="{20BFACFD-6445-430B-8C1C-D5BA92904E71}" destId="{9E377D51-7AAC-4B9F-AB85-61A586B164D9}" srcOrd="0" destOrd="0" presId="urn:microsoft.com/office/officeart/2005/8/layout/orgChart1"/>
    <dgm:cxn modelId="{87631765-953E-4E62-8F42-E3094E6C3D21}" type="presOf" srcId="{98076FE2-891B-41A9-B84B-BB0B56CCE33F}" destId="{B60F47C5-DFF8-48E9-8A1D-4F4A4CFA16A5}" srcOrd="0" destOrd="0" presId="urn:microsoft.com/office/officeart/2005/8/layout/orgChart1"/>
    <dgm:cxn modelId="{AE8D0353-89F9-43E9-BF50-53E7EB3B20DB}" type="presOf" srcId="{FB15ADB2-3F4B-46DE-BE31-1DBA4578F566}" destId="{03AE6F4E-45A1-4764-9BDA-ED75CD3C8BF8}" srcOrd="0" destOrd="0" presId="urn:microsoft.com/office/officeart/2005/8/layout/orgChart1"/>
    <dgm:cxn modelId="{97C49F31-D46A-4F94-AD5E-FCEDE7F0668E}" type="presOf" srcId="{4F8F6596-7AB8-4679-ACC9-03B378636B92}" destId="{8B4969CD-4796-4E67-911B-314AFC1EF2C2}" srcOrd="0" destOrd="0" presId="urn:microsoft.com/office/officeart/2005/8/layout/orgChart1"/>
    <dgm:cxn modelId="{42AD1F68-AAA6-4C6C-B7E6-754ED0FA7047}" type="presOf" srcId="{20BFACFD-6445-430B-8C1C-D5BA92904E71}" destId="{56EA7639-FB15-44BF-9C84-A8DB367B8AF0}" srcOrd="1" destOrd="0" presId="urn:microsoft.com/office/officeart/2005/8/layout/orgChart1"/>
    <dgm:cxn modelId="{56AC5707-7406-481C-A78E-877271D4350C}" srcId="{9E1F8D01-1C50-423D-9ED7-655BDAF17816}" destId="{54D63F28-2929-4699-A1D2-283318242C12}" srcOrd="1" destOrd="0" parTransId="{98076FE2-891B-41A9-B84B-BB0B56CCE33F}" sibTransId="{A8690D8B-392D-49DA-AA85-EB69F0DA0B49}"/>
    <dgm:cxn modelId="{D6192CAA-B0DA-4D9D-8D30-5110193DC0EE}" type="presOf" srcId="{FF273A3D-8942-455F-9971-10D4AAE69C8B}" destId="{383880BD-DBBA-4401-9046-0838BCC8041C}" srcOrd="1" destOrd="0" presId="urn:microsoft.com/office/officeart/2005/8/layout/orgChart1"/>
    <dgm:cxn modelId="{276E1A05-8EA9-4591-9333-6FE9DDF9D322}" type="presOf" srcId="{8A670C60-7A0B-4363-A753-F6E6E0F321EA}" destId="{6BF85606-AED3-424C-AF02-8F6CF16C9E3E}" srcOrd="0" destOrd="0" presId="urn:microsoft.com/office/officeart/2005/8/layout/orgChart1"/>
    <dgm:cxn modelId="{06776C93-8D38-4D04-9056-90A2C82782FB}" type="presParOf" srcId="{2C7607C3-EED0-4ED9-9B89-8E8264CE2438}" destId="{CE1BE2A3-A01A-42A6-A5DC-ECD279F802C9}" srcOrd="0" destOrd="0" presId="urn:microsoft.com/office/officeart/2005/8/layout/orgChart1"/>
    <dgm:cxn modelId="{3310D65B-105A-43E7-97F5-21B1826F986B}" type="presParOf" srcId="{CE1BE2A3-A01A-42A6-A5DC-ECD279F802C9}" destId="{C8B0A3B0-1567-4350-938D-57599F9A55AE}" srcOrd="0" destOrd="0" presId="urn:microsoft.com/office/officeart/2005/8/layout/orgChart1"/>
    <dgm:cxn modelId="{37F6D4BC-4933-4F76-BDF0-0F26AB9EFBBD}" type="presParOf" srcId="{C8B0A3B0-1567-4350-938D-57599F9A55AE}" destId="{EF6274DC-5381-4B4F-B989-8EBD4ABA356A}" srcOrd="0" destOrd="0" presId="urn:microsoft.com/office/officeart/2005/8/layout/orgChart1"/>
    <dgm:cxn modelId="{A0F570FE-749F-47B4-B980-2ECBD8852DC7}" type="presParOf" srcId="{C8B0A3B0-1567-4350-938D-57599F9A55AE}" destId="{560FC9AA-49C6-4866-B1AE-CAC3408F342A}" srcOrd="1" destOrd="0" presId="urn:microsoft.com/office/officeart/2005/8/layout/orgChart1"/>
    <dgm:cxn modelId="{711B6B6A-A7E6-49AA-9FAD-397813306EF3}" type="presParOf" srcId="{CE1BE2A3-A01A-42A6-A5DC-ECD279F802C9}" destId="{B7D1F84D-9119-4641-AB08-C7BABABA847C}" srcOrd="1" destOrd="0" presId="urn:microsoft.com/office/officeart/2005/8/layout/orgChart1"/>
    <dgm:cxn modelId="{BA11D38B-324D-4543-93E0-2472BCAEB711}" type="presParOf" srcId="{B7D1F84D-9119-4641-AB08-C7BABABA847C}" destId="{9777128A-C801-410A-A6AC-913C5EBF97F6}" srcOrd="0" destOrd="0" presId="urn:microsoft.com/office/officeart/2005/8/layout/orgChart1"/>
    <dgm:cxn modelId="{B0EE5A83-95CD-4051-9DF8-A5FC1E4C1250}" type="presParOf" srcId="{B7D1F84D-9119-4641-AB08-C7BABABA847C}" destId="{81EECF25-DA4D-4B80-806E-88DA1BEA6D33}" srcOrd="1" destOrd="0" presId="urn:microsoft.com/office/officeart/2005/8/layout/orgChart1"/>
    <dgm:cxn modelId="{31E52D49-FD0C-44B3-B83E-D49BC599A1C6}" type="presParOf" srcId="{81EECF25-DA4D-4B80-806E-88DA1BEA6D33}" destId="{7562B438-5017-4A7E-891D-B0CBBDB5095C}" srcOrd="0" destOrd="0" presId="urn:microsoft.com/office/officeart/2005/8/layout/orgChart1"/>
    <dgm:cxn modelId="{84C35891-1A64-4A5E-B5FA-29C2E8F47F81}" type="presParOf" srcId="{7562B438-5017-4A7E-891D-B0CBBDB5095C}" destId="{9E377D51-7AAC-4B9F-AB85-61A586B164D9}" srcOrd="0" destOrd="0" presId="urn:microsoft.com/office/officeart/2005/8/layout/orgChart1"/>
    <dgm:cxn modelId="{A79AC0E4-A042-41FF-813F-7F9959869FDA}" type="presParOf" srcId="{7562B438-5017-4A7E-891D-B0CBBDB5095C}" destId="{56EA7639-FB15-44BF-9C84-A8DB367B8AF0}" srcOrd="1" destOrd="0" presId="urn:microsoft.com/office/officeart/2005/8/layout/orgChart1"/>
    <dgm:cxn modelId="{4623787D-28C9-4174-8AC0-A27FAFEA7314}" type="presParOf" srcId="{81EECF25-DA4D-4B80-806E-88DA1BEA6D33}" destId="{09661DB4-E811-4048-867F-BB3EE1A97AE0}" srcOrd="1" destOrd="0" presId="urn:microsoft.com/office/officeart/2005/8/layout/orgChart1"/>
    <dgm:cxn modelId="{44878469-A90D-4064-94F4-F0ACF0193EC7}" type="presParOf" srcId="{09661DB4-E811-4048-867F-BB3EE1A97AE0}" destId="{7605A53C-416A-439C-B57B-B1D358C702D2}" srcOrd="0" destOrd="0" presId="urn:microsoft.com/office/officeart/2005/8/layout/orgChart1"/>
    <dgm:cxn modelId="{E2916C67-D3F2-46B3-AC7C-91A59E366D79}" type="presParOf" srcId="{09661DB4-E811-4048-867F-BB3EE1A97AE0}" destId="{9F47D8C6-0188-4414-9267-8287B160D0D5}" srcOrd="1" destOrd="0" presId="urn:microsoft.com/office/officeart/2005/8/layout/orgChart1"/>
    <dgm:cxn modelId="{A96C1D0E-F2CE-4943-BEC5-6AC55EC4979D}" type="presParOf" srcId="{9F47D8C6-0188-4414-9267-8287B160D0D5}" destId="{200F3DFA-B115-46A6-AC57-F9137AADFBF0}" srcOrd="0" destOrd="0" presId="urn:microsoft.com/office/officeart/2005/8/layout/orgChart1"/>
    <dgm:cxn modelId="{0120854F-1BBB-4E5A-A5A7-5D6E828672AA}" type="presParOf" srcId="{200F3DFA-B115-46A6-AC57-F9137AADFBF0}" destId="{B0397FCF-C709-411F-9432-13971003A313}" srcOrd="0" destOrd="0" presId="urn:microsoft.com/office/officeart/2005/8/layout/orgChart1"/>
    <dgm:cxn modelId="{4EB9430B-ED98-475F-89A2-8B67E061BC89}" type="presParOf" srcId="{200F3DFA-B115-46A6-AC57-F9137AADFBF0}" destId="{5FE6D7B4-57C1-4698-93D9-3A29F4D8C7A1}" srcOrd="1" destOrd="0" presId="urn:microsoft.com/office/officeart/2005/8/layout/orgChart1"/>
    <dgm:cxn modelId="{0906BB84-5778-4E30-993B-660959282DD1}" type="presParOf" srcId="{9F47D8C6-0188-4414-9267-8287B160D0D5}" destId="{E483D009-EFB4-470A-985F-117F9EEE2FE6}" srcOrd="1" destOrd="0" presId="urn:microsoft.com/office/officeart/2005/8/layout/orgChart1"/>
    <dgm:cxn modelId="{48284234-1841-4C7A-B731-8C9507FFDB70}" type="presParOf" srcId="{9F47D8C6-0188-4414-9267-8287B160D0D5}" destId="{40174380-5F34-4707-922B-9708083CD80C}" srcOrd="2" destOrd="0" presId="urn:microsoft.com/office/officeart/2005/8/layout/orgChart1"/>
    <dgm:cxn modelId="{E7273D0E-8055-4E5E-8980-F4C62B7A630A}" type="presParOf" srcId="{09661DB4-E811-4048-867F-BB3EE1A97AE0}" destId="{8B4969CD-4796-4E67-911B-314AFC1EF2C2}" srcOrd="2" destOrd="0" presId="urn:microsoft.com/office/officeart/2005/8/layout/orgChart1"/>
    <dgm:cxn modelId="{D4A7869F-63A4-4522-9731-CAA530C994EA}" type="presParOf" srcId="{09661DB4-E811-4048-867F-BB3EE1A97AE0}" destId="{16539799-99EC-4427-8FC8-4A13BE3FFDFF}" srcOrd="3" destOrd="0" presId="urn:microsoft.com/office/officeart/2005/8/layout/orgChart1"/>
    <dgm:cxn modelId="{D5F38D98-729B-4AC7-A88C-D49E33602223}" type="presParOf" srcId="{16539799-99EC-4427-8FC8-4A13BE3FFDFF}" destId="{9AD389BA-42CD-47D3-931D-4B99F792027C}" srcOrd="0" destOrd="0" presId="urn:microsoft.com/office/officeart/2005/8/layout/orgChart1"/>
    <dgm:cxn modelId="{2DC9BFBF-E80F-4896-8D39-8CA5DE0C843E}" type="presParOf" srcId="{9AD389BA-42CD-47D3-931D-4B99F792027C}" destId="{3E3576C7-711A-4909-88ED-B4410070F0CC}" srcOrd="0" destOrd="0" presId="urn:microsoft.com/office/officeart/2005/8/layout/orgChart1"/>
    <dgm:cxn modelId="{0E34047F-CE0C-442F-BC28-7F5ED5DE042B}" type="presParOf" srcId="{9AD389BA-42CD-47D3-931D-4B99F792027C}" destId="{40E4380A-7853-4B36-BC68-3DBB8D1AFAA1}" srcOrd="1" destOrd="0" presId="urn:microsoft.com/office/officeart/2005/8/layout/orgChart1"/>
    <dgm:cxn modelId="{F6C75D89-5EBE-407A-AC8C-510803AEEE2C}" type="presParOf" srcId="{16539799-99EC-4427-8FC8-4A13BE3FFDFF}" destId="{EAE6D361-2956-4754-9300-B75100B5DCAB}" srcOrd="1" destOrd="0" presId="urn:microsoft.com/office/officeart/2005/8/layout/orgChart1"/>
    <dgm:cxn modelId="{325672E4-30F6-4177-8E88-9EFD4F1E4860}" type="presParOf" srcId="{16539799-99EC-4427-8FC8-4A13BE3FFDFF}" destId="{18D8368E-9853-4A89-9384-26FC05287A94}" srcOrd="2" destOrd="0" presId="urn:microsoft.com/office/officeart/2005/8/layout/orgChart1"/>
    <dgm:cxn modelId="{39CC56F0-AB3E-498F-9F0D-820CDF38D928}" type="presParOf" srcId="{09661DB4-E811-4048-867F-BB3EE1A97AE0}" destId="{709331FD-7959-46AE-849C-DE2971C1CDFB}" srcOrd="4" destOrd="0" presId="urn:microsoft.com/office/officeart/2005/8/layout/orgChart1"/>
    <dgm:cxn modelId="{9D2C57B4-CAC3-49A3-8C7A-9F1F0A9D1658}" type="presParOf" srcId="{09661DB4-E811-4048-867F-BB3EE1A97AE0}" destId="{119F4EEF-6D6E-4DDA-8985-A7B85AB2B948}" srcOrd="5" destOrd="0" presId="urn:microsoft.com/office/officeart/2005/8/layout/orgChart1"/>
    <dgm:cxn modelId="{8EC8D7B7-69B9-4D54-857E-DE04BFF57648}" type="presParOf" srcId="{119F4EEF-6D6E-4DDA-8985-A7B85AB2B948}" destId="{B674A046-3B65-4E85-84CB-24BD6487EB6A}" srcOrd="0" destOrd="0" presId="urn:microsoft.com/office/officeart/2005/8/layout/orgChart1"/>
    <dgm:cxn modelId="{356104BD-A7E7-4B40-B8C7-E63C760AEF64}" type="presParOf" srcId="{B674A046-3B65-4E85-84CB-24BD6487EB6A}" destId="{459C0037-5E10-4678-9030-9639FB429E0C}" srcOrd="0" destOrd="0" presId="urn:microsoft.com/office/officeart/2005/8/layout/orgChart1"/>
    <dgm:cxn modelId="{CF4C214A-D45C-47B8-BE41-F015CF0FF2B8}" type="presParOf" srcId="{B674A046-3B65-4E85-84CB-24BD6487EB6A}" destId="{D33CEFEC-7A98-47AA-9EB4-2A8CC6414526}" srcOrd="1" destOrd="0" presId="urn:microsoft.com/office/officeart/2005/8/layout/orgChart1"/>
    <dgm:cxn modelId="{D93E36FD-380F-433E-817F-7F973D3011EC}" type="presParOf" srcId="{119F4EEF-6D6E-4DDA-8985-A7B85AB2B948}" destId="{8C9585A1-9DF6-4F0E-AAAB-D74E6A6CA2F2}" srcOrd="1" destOrd="0" presId="urn:microsoft.com/office/officeart/2005/8/layout/orgChart1"/>
    <dgm:cxn modelId="{913275C2-A988-465C-B033-9137D71EE9DE}" type="presParOf" srcId="{119F4EEF-6D6E-4DDA-8985-A7B85AB2B948}" destId="{B4C463E5-6E94-44FD-B130-22C48E586EBF}" srcOrd="2" destOrd="0" presId="urn:microsoft.com/office/officeart/2005/8/layout/orgChart1"/>
    <dgm:cxn modelId="{7D14AAFD-6DB2-456F-84C7-FB3121398546}" type="presParOf" srcId="{81EECF25-DA4D-4B80-806E-88DA1BEA6D33}" destId="{89FDF431-F503-4C3A-BC54-3CF0134540AE}" srcOrd="2" destOrd="0" presId="urn:microsoft.com/office/officeart/2005/8/layout/orgChart1"/>
    <dgm:cxn modelId="{6A0E0364-1159-4A1A-8C86-53BA3A5A1FC0}" type="presParOf" srcId="{B7D1F84D-9119-4641-AB08-C7BABABA847C}" destId="{6BF85606-AED3-424C-AF02-8F6CF16C9E3E}" srcOrd="2" destOrd="0" presId="urn:microsoft.com/office/officeart/2005/8/layout/orgChart1"/>
    <dgm:cxn modelId="{706C8382-CB52-4F9D-8316-75825EEA0629}" type="presParOf" srcId="{B7D1F84D-9119-4641-AB08-C7BABABA847C}" destId="{95AAA96D-9DC2-43A4-96FC-31B9CDBA6BF0}" srcOrd="3" destOrd="0" presId="urn:microsoft.com/office/officeart/2005/8/layout/orgChart1"/>
    <dgm:cxn modelId="{231D910F-E8EE-404B-8AB5-EA9307B8CBBB}" type="presParOf" srcId="{95AAA96D-9DC2-43A4-96FC-31B9CDBA6BF0}" destId="{1399C218-89D1-4509-B66D-53A68F5B505A}" srcOrd="0" destOrd="0" presId="urn:microsoft.com/office/officeart/2005/8/layout/orgChart1"/>
    <dgm:cxn modelId="{BF08BB65-CC91-44D0-9182-99B4800FE5AE}" type="presParOf" srcId="{1399C218-89D1-4509-B66D-53A68F5B505A}" destId="{8B597F39-6DB3-4B3E-AC7A-11A9C671AA5A}" srcOrd="0" destOrd="0" presId="urn:microsoft.com/office/officeart/2005/8/layout/orgChart1"/>
    <dgm:cxn modelId="{A1E2193B-6999-41C2-AE99-9ECC98A2B359}" type="presParOf" srcId="{1399C218-89D1-4509-B66D-53A68F5B505A}" destId="{B43ACFD5-556B-47FC-9334-CF0A474B3879}" srcOrd="1" destOrd="0" presId="urn:microsoft.com/office/officeart/2005/8/layout/orgChart1"/>
    <dgm:cxn modelId="{4AE6DC91-5671-4A2F-AA34-5D28BA3467A0}" type="presParOf" srcId="{95AAA96D-9DC2-43A4-96FC-31B9CDBA6BF0}" destId="{E11DB87E-20C5-4C64-BF5C-6B20AA8B2EFB}" srcOrd="1" destOrd="0" presId="urn:microsoft.com/office/officeart/2005/8/layout/orgChart1"/>
    <dgm:cxn modelId="{00C89BC7-C20E-4B75-844F-9940F3A445D3}" type="presParOf" srcId="{E11DB87E-20C5-4C64-BF5C-6B20AA8B2EFB}" destId="{E83E0C6C-A837-4252-A9C0-C1420342FB3A}" srcOrd="0" destOrd="0" presId="urn:microsoft.com/office/officeart/2005/8/layout/orgChart1"/>
    <dgm:cxn modelId="{5F0F33EA-661E-4B96-B70C-A61621CB04DC}" type="presParOf" srcId="{E11DB87E-20C5-4C64-BF5C-6B20AA8B2EFB}" destId="{1ECC5496-2E10-43EE-B0EA-860F04D5A9F1}" srcOrd="1" destOrd="0" presId="urn:microsoft.com/office/officeart/2005/8/layout/orgChart1"/>
    <dgm:cxn modelId="{2E324C36-0CC5-4DC9-88ED-F8B7ACCC57B7}" type="presParOf" srcId="{1ECC5496-2E10-43EE-B0EA-860F04D5A9F1}" destId="{845B6D5F-27F3-49A1-83DF-E6D30EE833C4}" srcOrd="0" destOrd="0" presId="urn:microsoft.com/office/officeart/2005/8/layout/orgChart1"/>
    <dgm:cxn modelId="{56FD5C2B-7531-40B4-AFD3-19DF8A2A7667}" type="presParOf" srcId="{845B6D5F-27F3-49A1-83DF-E6D30EE833C4}" destId="{134CE04F-D85E-4EE2-BC37-8424D660E35D}" srcOrd="0" destOrd="0" presId="urn:microsoft.com/office/officeart/2005/8/layout/orgChart1"/>
    <dgm:cxn modelId="{1D216793-91F4-4BB4-864C-FC6B2CFEF4C1}" type="presParOf" srcId="{845B6D5F-27F3-49A1-83DF-E6D30EE833C4}" destId="{383880BD-DBBA-4401-9046-0838BCC8041C}" srcOrd="1" destOrd="0" presId="urn:microsoft.com/office/officeart/2005/8/layout/orgChart1"/>
    <dgm:cxn modelId="{584B6D19-2113-49E0-8BDC-AAA2C8C85500}" type="presParOf" srcId="{1ECC5496-2E10-43EE-B0EA-860F04D5A9F1}" destId="{A41A2C07-BC43-4986-8832-302D82A22C7B}" srcOrd="1" destOrd="0" presId="urn:microsoft.com/office/officeart/2005/8/layout/orgChart1"/>
    <dgm:cxn modelId="{13F196F4-506B-4C3F-8B3E-7CBA66FD5DD7}" type="presParOf" srcId="{1ECC5496-2E10-43EE-B0EA-860F04D5A9F1}" destId="{3DA324A5-8CE2-49D9-AAA3-039F124705B5}" srcOrd="2" destOrd="0" presId="urn:microsoft.com/office/officeart/2005/8/layout/orgChart1"/>
    <dgm:cxn modelId="{837291A6-A6DA-4750-947B-B38B4CCAD6BE}" type="presParOf" srcId="{E11DB87E-20C5-4C64-BF5C-6B20AA8B2EFB}" destId="{DD9F22B3-EA87-4374-9760-F2489FEF5775}" srcOrd="2" destOrd="0" presId="urn:microsoft.com/office/officeart/2005/8/layout/orgChart1"/>
    <dgm:cxn modelId="{9AEA45C7-05C3-44C3-9677-C22FDF00E711}" type="presParOf" srcId="{E11DB87E-20C5-4C64-BF5C-6B20AA8B2EFB}" destId="{4F12E041-A908-4706-8A09-45FABBDB2DA6}" srcOrd="3" destOrd="0" presId="urn:microsoft.com/office/officeart/2005/8/layout/orgChart1"/>
    <dgm:cxn modelId="{F660361B-1B20-454B-BF31-039210122AD6}" type="presParOf" srcId="{4F12E041-A908-4706-8A09-45FABBDB2DA6}" destId="{C759E724-2F8A-4378-9775-A4858BCF2639}" srcOrd="0" destOrd="0" presId="urn:microsoft.com/office/officeart/2005/8/layout/orgChart1"/>
    <dgm:cxn modelId="{B651F694-D540-4990-B558-96FEB57E50BD}" type="presParOf" srcId="{C759E724-2F8A-4378-9775-A4858BCF2639}" destId="{7C858CCB-EAA9-4D6E-94C2-D71E709DF6E7}" srcOrd="0" destOrd="0" presId="urn:microsoft.com/office/officeart/2005/8/layout/orgChart1"/>
    <dgm:cxn modelId="{D5E10BBA-573D-439A-9F30-4F502BD3C08B}" type="presParOf" srcId="{C759E724-2F8A-4378-9775-A4858BCF2639}" destId="{8FA7BB5E-0C26-440D-BE56-8F850B54DFAA}" srcOrd="1" destOrd="0" presId="urn:microsoft.com/office/officeart/2005/8/layout/orgChart1"/>
    <dgm:cxn modelId="{FB74C80E-D2A0-4E06-952B-6E9491C276FC}" type="presParOf" srcId="{4F12E041-A908-4706-8A09-45FABBDB2DA6}" destId="{33DCC1E8-87FC-4C56-8C00-B82C9FE81574}" srcOrd="1" destOrd="0" presId="urn:microsoft.com/office/officeart/2005/8/layout/orgChart1"/>
    <dgm:cxn modelId="{E78F9A16-C6F6-43C7-ADC5-FFFF574DCAE6}" type="presParOf" srcId="{4F12E041-A908-4706-8A09-45FABBDB2DA6}" destId="{06D5AEF4-B438-4797-9206-EFD61E7F36A4}" srcOrd="2" destOrd="0" presId="urn:microsoft.com/office/officeart/2005/8/layout/orgChart1"/>
    <dgm:cxn modelId="{AA5BAD09-65F6-4C47-9BAD-E4C8FFAA24D0}" type="presParOf" srcId="{E11DB87E-20C5-4C64-BF5C-6B20AA8B2EFB}" destId="{18A5BDF6-939B-4CE9-AE1E-863C73C0E8CF}" srcOrd="4" destOrd="0" presId="urn:microsoft.com/office/officeart/2005/8/layout/orgChart1"/>
    <dgm:cxn modelId="{9D6B1526-64F4-4EAE-8317-291577E84805}" type="presParOf" srcId="{E11DB87E-20C5-4C64-BF5C-6B20AA8B2EFB}" destId="{83A3F439-08DB-4CE4-8986-0E9A2E38FF2A}" srcOrd="5" destOrd="0" presId="urn:microsoft.com/office/officeart/2005/8/layout/orgChart1"/>
    <dgm:cxn modelId="{40F4696E-81BD-4259-BB95-02B8BEE8850D}" type="presParOf" srcId="{83A3F439-08DB-4CE4-8986-0E9A2E38FF2A}" destId="{47393012-6E2C-484C-9A48-05621548AA8C}" srcOrd="0" destOrd="0" presId="urn:microsoft.com/office/officeart/2005/8/layout/orgChart1"/>
    <dgm:cxn modelId="{C7878F6C-215B-4FB2-9165-F324751BE6E0}" type="presParOf" srcId="{47393012-6E2C-484C-9A48-05621548AA8C}" destId="{1E846C4C-F44B-4E76-8C6C-67372294C6D0}" srcOrd="0" destOrd="0" presId="urn:microsoft.com/office/officeart/2005/8/layout/orgChart1"/>
    <dgm:cxn modelId="{1C978CB7-0A21-4442-970B-618AC8499638}" type="presParOf" srcId="{47393012-6E2C-484C-9A48-05621548AA8C}" destId="{7C6297CA-29CE-4B86-B33B-4C8A0E663B5B}" srcOrd="1" destOrd="0" presId="urn:microsoft.com/office/officeart/2005/8/layout/orgChart1"/>
    <dgm:cxn modelId="{FB281677-EDC3-4D26-A44F-406B969F190E}" type="presParOf" srcId="{83A3F439-08DB-4CE4-8986-0E9A2E38FF2A}" destId="{3F4AA0E2-20BA-4F92-81C0-D7A2DCDF33ED}" srcOrd="1" destOrd="0" presId="urn:microsoft.com/office/officeart/2005/8/layout/orgChart1"/>
    <dgm:cxn modelId="{BA161D8C-F3CB-43D4-8A08-87DD059F9593}" type="presParOf" srcId="{83A3F439-08DB-4CE4-8986-0E9A2E38FF2A}" destId="{4C6AE90E-34B0-41DA-8199-25FE2A0B4B46}" srcOrd="2" destOrd="0" presId="urn:microsoft.com/office/officeart/2005/8/layout/orgChart1"/>
    <dgm:cxn modelId="{C5948E69-427A-4593-9BCF-777092D6BC2B}" type="presParOf" srcId="{95AAA96D-9DC2-43A4-96FC-31B9CDBA6BF0}" destId="{4B75F574-29A6-4392-A55B-E2C80D2C7AFB}" srcOrd="2" destOrd="0" presId="urn:microsoft.com/office/officeart/2005/8/layout/orgChart1"/>
    <dgm:cxn modelId="{BC95D61A-7B0D-4C77-AD31-72FD329692E6}" type="presParOf" srcId="{B7D1F84D-9119-4641-AB08-C7BABABA847C}" destId="{A05E6EF2-6601-4321-985C-63E7E2282B96}" srcOrd="4" destOrd="0" presId="urn:microsoft.com/office/officeart/2005/8/layout/orgChart1"/>
    <dgm:cxn modelId="{0A290E0F-BD4F-4639-9B9A-C32545D82CF6}" type="presParOf" srcId="{B7D1F84D-9119-4641-AB08-C7BABABA847C}" destId="{DE8AA802-22B4-469E-8D31-8FF7E0759911}" srcOrd="5" destOrd="0" presId="urn:microsoft.com/office/officeart/2005/8/layout/orgChart1"/>
    <dgm:cxn modelId="{5448FF2D-D3F2-4D78-9562-48AC210B3F7D}" type="presParOf" srcId="{DE8AA802-22B4-469E-8D31-8FF7E0759911}" destId="{3A925392-3BED-457E-8C05-5F0871749F24}" srcOrd="0" destOrd="0" presId="urn:microsoft.com/office/officeart/2005/8/layout/orgChart1"/>
    <dgm:cxn modelId="{85198050-A300-4512-97DD-415BD67CD6C7}" type="presParOf" srcId="{3A925392-3BED-457E-8C05-5F0871749F24}" destId="{D1F3D907-5FE8-4541-807F-800B9DE7974D}" srcOrd="0" destOrd="0" presId="urn:microsoft.com/office/officeart/2005/8/layout/orgChart1"/>
    <dgm:cxn modelId="{31A57958-0A7C-4DFC-8C9B-6E83DEEC4E8C}" type="presParOf" srcId="{3A925392-3BED-457E-8C05-5F0871749F24}" destId="{DB33A53C-3D0A-495B-A8C4-6865EA8ABC56}" srcOrd="1" destOrd="0" presId="urn:microsoft.com/office/officeart/2005/8/layout/orgChart1"/>
    <dgm:cxn modelId="{BFAD820D-088D-42B9-9D39-4173C8BF3EE2}" type="presParOf" srcId="{DE8AA802-22B4-469E-8D31-8FF7E0759911}" destId="{9344900A-DEA4-4B3B-AFDD-0BC3406BDA4F}" srcOrd="1" destOrd="0" presId="urn:microsoft.com/office/officeart/2005/8/layout/orgChart1"/>
    <dgm:cxn modelId="{2B94FF93-0E75-44AD-8931-19FFCAD50DBA}" type="presParOf" srcId="{9344900A-DEA4-4B3B-AFDD-0BC3406BDA4F}" destId="{9DAB598D-53D0-4449-B9C2-194FD50C1DAB}" srcOrd="0" destOrd="0" presId="urn:microsoft.com/office/officeart/2005/8/layout/orgChart1"/>
    <dgm:cxn modelId="{AB9F9874-75E4-408A-9BED-57E31C159BAB}" type="presParOf" srcId="{9344900A-DEA4-4B3B-AFDD-0BC3406BDA4F}" destId="{59CC5541-C7ED-4052-B20B-34431A05D0BA}" srcOrd="1" destOrd="0" presId="urn:microsoft.com/office/officeart/2005/8/layout/orgChart1"/>
    <dgm:cxn modelId="{CDD95DFE-EC02-44BB-9989-F7E2CA15B99D}" type="presParOf" srcId="{59CC5541-C7ED-4052-B20B-34431A05D0BA}" destId="{73970F6D-EA30-4498-957B-D057BE8E6FDF}" srcOrd="0" destOrd="0" presId="urn:microsoft.com/office/officeart/2005/8/layout/orgChart1"/>
    <dgm:cxn modelId="{5C63F576-C638-4CF6-A2F8-19E59BE0BC7F}" type="presParOf" srcId="{73970F6D-EA30-4498-957B-D057BE8E6FDF}" destId="{BE79DCB5-F6E4-4D4C-85A7-7AA180EC6D55}" srcOrd="0" destOrd="0" presId="urn:microsoft.com/office/officeart/2005/8/layout/orgChart1"/>
    <dgm:cxn modelId="{5D4ED390-FE58-44CF-B849-B6EBF337DBD8}" type="presParOf" srcId="{73970F6D-EA30-4498-957B-D057BE8E6FDF}" destId="{1C161570-36D9-40AB-A280-35474DFC416C}" srcOrd="1" destOrd="0" presId="urn:microsoft.com/office/officeart/2005/8/layout/orgChart1"/>
    <dgm:cxn modelId="{81EF237B-BC42-42B8-BEC2-5F224E2C8786}" type="presParOf" srcId="{59CC5541-C7ED-4052-B20B-34431A05D0BA}" destId="{42DDBBF7-364E-4743-A3C0-C6E3E6ED2962}" srcOrd="1" destOrd="0" presId="urn:microsoft.com/office/officeart/2005/8/layout/orgChart1"/>
    <dgm:cxn modelId="{E9594A81-FA48-44A3-8FB0-C376722B1E95}" type="presParOf" srcId="{59CC5541-C7ED-4052-B20B-34431A05D0BA}" destId="{73780E04-21A1-4F0D-B6AF-6AF013A2B6A6}" srcOrd="2" destOrd="0" presId="urn:microsoft.com/office/officeart/2005/8/layout/orgChart1"/>
    <dgm:cxn modelId="{99A52F3E-63AD-4AD5-9972-0DEF5B2D47B5}" type="presParOf" srcId="{9344900A-DEA4-4B3B-AFDD-0BC3406BDA4F}" destId="{B60F47C5-DFF8-48E9-8A1D-4F4A4CFA16A5}" srcOrd="2" destOrd="0" presId="urn:microsoft.com/office/officeart/2005/8/layout/orgChart1"/>
    <dgm:cxn modelId="{D776984A-EE08-44DA-B4EB-40B4931A6FBA}" type="presParOf" srcId="{9344900A-DEA4-4B3B-AFDD-0BC3406BDA4F}" destId="{09641BC9-D332-47EC-B8E3-1A6B3948BE22}" srcOrd="3" destOrd="0" presId="urn:microsoft.com/office/officeart/2005/8/layout/orgChart1"/>
    <dgm:cxn modelId="{6280AEE4-5EE5-4B14-B890-76BFF28E14D5}" type="presParOf" srcId="{09641BC9-D332-47EC-B8E3-1A6B3948BE22}" destId="{59DE268B-FB76-467D-8D01-D971718B8D76}" srcOrd="0" destOrd="0" presId="urn:microsoft.com/office/officeart/2005/8/layout/orgChart1"/>
    <dgm:cxn modelId="{81778E38-8BD7-4DE9-BB7C-0169BCB4A656}" type="presParOf" srcId="{59DE268B-FB76-467D-8D01-D971718B8D76}" destId="{45866B5B-6ABF-4E4B-B77D-C1FC5B0A7C3E}" srcOrd="0" destOrd="0" presId="urn:microsoft.com/office/officeart/2005/8/layout/orgChart1"/>
    <dgm:cxn modelId="{3CF07414-66D6-4B2D-8362-F693276E9697}" type="presParOf" srcId="{59DE268B-FB76-467D-8D01-D971718B8D76}" destId="{11DDAA14-B33D-44F6-968A-4369EB1D570E}" srcOrd="1" destOrd="0" presId="urn:microsoft.com/office/officeart/2005/8/layout/orgChart1"/>
    <dgm:cxn modelId="{783E8FFF-DC43-440F-8F09-7D1644944CB6}" type="presParOf" srcId="{09641BC9-D332-47EC-B8E3-1A6B3948BE22}" destId="{A623C4EA-3B21-4B2C-A851-5EAA1487ACAD}" srcOrd="1" destOrd="0" presId="urn:microsoft.com/office/officeart/2005/8/layout/orgChart1"/>
    <dgm:cxn modelId="{2557AFB5-B4E9-45B4-AD5C-D98CA458003E}" type="presParOf" srcId="{09641BC9-D332-47EC-B8E3-1A6B3948BE22}" destId="{1FE0258C-C1AB-45CA-ABFA-5B604A6E073E}" srcOrd="2" destOrd="0" presId="urn:microsoft.com/office/officeart/2005/8/layout/orgChart1"/>
    <dgm:cxn modelId="{90133AFB-4799-4BCD-A919-0579A1656BB3}" type="presParOf" srcId="{9344900A-DEA4-4B3B-AFDD-0BC3406BDA4F}" destId="{73772D51-C45E-40C4-8EC5-86B2F9087BF4}" srcOrd="4" destOrd="0" presId="urn:microsoft.com/office/officeart/2005/8/layout/orgChart1"/>
    <dgm:cxn modelId="{1222DD54-915F-4D19-99B1-0307B254B0A8}" type="presParOf" srcId="{9344900A-DEA4-4B3B-AFDD-0BC3406BDA4F}" destId="{1AD9A2C1-59DC-403C-B015-9D2A53333ADC}" srcOrd="5" destOrd="0" presId="urn:microsoft.com/office/officeart/2005/8/layout/orgChart1"/>
    <dgm:cxn modelId="{B46E8889-F8A0-4A39-A048-4031FF7E1FFB}" type="presParOf" srcId="{1AD9A2C1-59DC-403C-B015-9D2A53333ADC}" destId="{1134781D-DB65-4206-AD93-AA2B1FED68F3}" srcOrd="0" destOrd="0" presId="urn:microsoft.com/office/officeart/2005/8/layout/orgChart1"/>
    <dgm:cxn modelId="{055771C4-1759-4EE7-A6FE-321C07B60A08}" type="presParOf" srcId="{1134781D-DB65-4206-AD93-AA2B1FED68F3}" destId="{DE6BBE8B-FD79-44EB-B0EC-37803D8ED39F}" srcOrd="0" destOrd="0" presId="urn:microsoft.com/office/officeart/2005/8/layout/orgChart1"/>
    <dgm:cxn modelId="{53F860F4-F1D2-40A3-B2B9-53652AAAEAA2}" type="presParOf" srcId="{1134781D-DB65-4206-AD93-AA2B1FED68F3}" destId="{62E2BB23-8E7E-4F4D-8F1E-5D0EDE59EF72}" srcOrd="1" destOrd="0" presId="urn:microsoft.com/office/officeart/2005/8/layout/orgChart1"/>
    <dgm:cxn modelId="{87555EE8-B1D1-4737-9344-17E5DECBEA59}" type="presParOf" srcId="{1AD9A2C1-59DC-403C-B015-9D2A53333ADC}" destId="{97F03288-8E73-4E95-9E3C-553308026518}" srcOrd="1" destOrd="0" presId="urn:microsoft.com/office/officeart/2005/8/layout/orgChart1"/>
    <dgm:cxn modelId="{20984CD3-68BC-4477-8A37-990C9103883C}" type="presParOf" srcId="{1AD9A2C1-59DC-403C-B015-9D2A53333ADC}" destId="{7933E6DA-A43C-4959-9CA0-4BB42079D347}" srcOrd="2" destOrd="0" presId="urn:microsoft.com/office/officeart/2005/8/layout/orgChart1"/>
    <dgm:cxn modelId="{25333016-35E3-4ABA-8F9B-93E566CAC54F}" type="presParOf" srcId="{DE8AA802-22B4-469E-8D31-8FF7E0759911}" destId="{15AD609D-A6E7-4AAD-A148-2B31B0DBA102}" srcOrd="2" destOrd="0" presId="urn:microsoft.com/office/officeart/2005/8/layout/orgChart1"/>
    <dgm:cxn modelId="{C59E0BBD-4A5C-483D-BAB4-6F570AE30ABB}" type="presParOf" srcId="{B7D1F84D-9119-4641-AB08-C7BABABA847C}" destId="{E6048828-9B9F-4515-97F6-5B5814A00AD6}" srcOrd="6" destOrd="0" presId="urn:microsoft.com/office/officeart/2005/8/layout/orgChart1"/>
    <dgm:cxn modelId="{4DB3B2B2-1374-4F2E-B66C-8CC0DBFCCACD}" type="presParOf" srcId="{B7D1F84D-9119-4641-AB08-C7BABABA847C}" destId="{5EC35FE3-B4EA-4A4E-A144-58A996791AF2}" srcOrd="7" destOrd="0" presId="urn:microsoft.com/office/officeart/2005/8/layout/orgChart1"/>
    <dgm:cxn modelId="{AB723E6C-69A2-4B3B-8890-D7883A13846A}" type="presParOf" srcId="{5EC35FE3-B4EA-4A4E-A144-58A996791AF2}" destId="{A65CE601-2437-48ED-BD30-F105BABA2C7F}" srcOrd="0" destOrd="0" presId="urn:microsoft.com/office/officeart/2005/8/layout/orgChart1"/>
    <dgm:cxn modelId="{09483A6E-2068-4D72-AE72-88D4DD79D267}" type="presParOf" srcId="{A65CE601-2437-48ED-BD30-F105BABA2C7F}" destId="{03AE6F4E-45A1-4764-9BDA-ED75CD3C8BF8}" srcOrd="0" destOrd="0" presId="urn:microsoft.com/office/officeart/2005/8/layout/orgChart1"/>
    <dgm:cxn modelId="{AA1583E9-2164-4B9A-BF85-BEA644767155}" type="presParOf" srcId="{A65CE601-2437-48ED-BD30-F105BABA2C7F}" destId="{F1973A37-171A-4581-9A1F-E01CA41234AE}" srcOrd="1" destOrd="0" presId="urn:microsoft.com/office/officeart/2005/8/layout/orgChart1"/>
    <dgm:cxn modelId="{ABE77CD7-E537-4371-915A-C290CB042C02}" type="presParOf" srcId="{5EC35FE3-B4EA-4A4E-A144-58A996791AF2}" destId="{68CCDD1B-3223-442A-88FF-038A6BAD5A57}" srcOrd="1" destOrd="0" presId="urn:microsoft.com/office/officeart/2005/8/layout/orgChart1"/>
    <dgm:cxn modelId="{EAFC3B01-A43F-4FDF-A847-67DEBB58A8FA}" type="presParOf" srcId="{68CCDD1B-3223-442A-88FF-038A6BAD5A57}" destId="{BA878758-D642-43CE-8168-206B460CBAAD}" srcOrd="0" destOrd="0" presId="urn:microsoft.com/office/officeart/2005/8/layout/orgChart1"/>
    <dgm:cxn modelId="{175C2FC5-B7AB-4BF4-9AD4-8BA081DE5355}" type="presParOf" srcId="{68CCDD1B-3223-442A-88FF-038A6BAD5A57}" destId="{1C028807-5FB8-4E6C-94A8-692FBE6C9A42}" srcOrd="1" destOrd="0" presId="urn:microsoft.com/office/officeart/2005/8/layout/orgChart1"/>
    <dgm:cxn modelId="{6C55B555-B16E-4221-969A-938AA5CA54D2}" type="presParOf" srcId="{1C028807-5FB8-4E6C-94A8-692FBE6C9A42}" destId="{10EC19A4-1676-4FFA-A239-1CFE57E1DB81}" srcOrd="0" destOrd="0" presId="urn:microsoft.com/office/officeart/2005/8/layout/orgChart1"/>
    <dgm:cxn modelId="{7E470998-2CEC-4A10-8E03-86115599B839}" type="presParOf" srcId="{10EC19A4-1676-4FFA-A239-1CFE57E1DB81}" destId="{D77CC423-4319-4783-9008-C58F480015E7}" srcOrd="0" destOrd="0" presId="urn:microsoft.com/office/officeart/2005/8/layout/orgChart1"/>
    <dgm:cxn modelId="{E25C5CF5-22C1-468B-B03C-A82BE67DF5B7}" type="presParOf" srcId="{10EC19A4-1676-4FFA-A239-1CFE57E1DB81}" destId="{179130D4-3E39-450F-B504-FB74B34622DA}" srcOrd="1" destOrd="0" presId="urn:microsoft.com/office/officeart/2005/8/layout/orgChart1"/>
    <dgm:cxn modelId="{1E826E3D-2663-43AE-8311-DB9AF1805BA8}" type="presParOf" srcId="{1C028807-5FB8-4E6C-94A8-692FBE6C9A42}" destId="{375D1B86-758D-4D13-9562-8F3B65A37972}" srcOrd="1" destOrd="0" presId="urn:microsoft.com/office/officeart/2005/8/layout/orgChart1"/>
    <dgm:cxn modelId="{A7EA4D62-A57A-4A76-BB17-17A9AC853BE1}" type="presParOf" srcId="{1C028807-5FB8-4E6C-94A8-692FBE6C9A42}" destId="{C03BAAEE-5CA2-4034-B9B2-9E55DC89F855}" srcOrd="2" destOrd="0" presId="urn:microsoft.com/office/officeart/2005/8/layout/orgChart1"/>
    <dgm:cxn modelId="{EFA97B90-6B7F-4B99-B44A-9B66CEE77C74}" type="presParOf" srcId="{68CCDD1B-3223-442A-88FF-038A6BAD5A57}" destId="{F824F149-9CB8-44F6-BD7F-DA6E732269A5}" srcOrd="2" destOrd="0" presId="urn:microsoft.com/office/officeart/2005/8/layout/orgChart1"/>
    <dgm:cxn modelId="{896C84F0-B331-4224-A46E-AFB2D1E5679D}" type="presParOf" srcId="{68CCDD1B-3223-442A-88FF-038A6BAD5A57}" destId="{B6F063ED-83B8-423E-8703-3AFB91A64BF9}" srcOrd="3" destOrd="0" presId="urn:microsoft.com/office/officeart/2005/8/layout/orgChart1"/>
    <dgm:cxn modelId="{FC193097-20E9-4023-B30F-4D94D6FC9F1A}" type="presParOf" srcId="{B6F063ED-83B8-423E-8703-3AFB91A64BF9}" destId="{A891287B-604E-4F1A-8EB2-295BFA7FCAF4}" srcOrd="0" destOrd="0" presId="urn:microsoft.com/office/officeart/2005/8/layout/orgChart1"/>
    <dgm:cxn modelId="{9D64F3BF-6EDF-4895-9167-0A69496B49FE}" type="presParOf" srcId="{A891287B-604E-4F1A-8EB2-295BFA7FCAF4}" destId="{9771DFEE-2F8E-489C-90AC-A6D3CEE0B689}" srcOrd="0" destOrd="0" presId="urn:microsoft.com/office/officeart/2005/8/layout/orgChart1"/>
    <dgm:cxn modelId="{97F68387-AE04-4C2F-9E69-B92E0F4E0447}" type="presParOf" srcId="{A891287B-604E-4F1A-8EB2-295BFA7FCAF4}" destId="{FA73D982-6030-4C81-A44A-BE671623B0D1}" srcOrd="1" destOrd="0" presId="urn:microsoft.com/office/officeart/2005/8/layout/orgChart1"/>
    <dgm:cxn modelId="{E60EC631-2382-4553-91F1-56032B39E01D}" type="presParOf" srcId="{B6F063ED-83B8-423E-8703-3AFB91A64BF9}" destId="{C6A2D5C1-6062-487B-889F-B25AFF81362D}" srcOrd="1" destOrd="0" presId="urn:microsoft.com/office/officeart/2005/8/layout/orgChart1"/>
    <dgm:cxn modelId="{BE5D5741-16E7-4FB1-A1D3-7C821B2B036B}" type="presParOf" srcId="{B6F063ED-83B8-423E-8703-3AFB91A64BF9}" destId="{1645FE4D-C11C-4C51-AF59-61C039321EEA}" srcOrd="2" destOrd="0" presId="urn:microsoft.com/office/officeart/2005/8/layout/orgChart1"/>
    <dgm:cxn modelId="{168EB7CB-9B08-40BD-9948-58F332149028}" type="presParOf" srcId="{5EC35FE3-B4EA-4A4E-A144-58A996791AF2}" destId="{8A7D2D96-7FE8-4ED6-99BC-614B5727A895}" srcOrd="2" destOrd="0" presId="urn:microsoft.com/office/officeart/2005/8/layout/orgChart1"/>
    <dgm:cxn modelId="{20319D2A-6BCE-402F-B24B-863F9B926782}" type="presParOf" srcId="{CE1BE2A3-A01A-42A6-A5DC-ECD279F802C9}" destId="{95ACDE4D-9A44-41F4-92B0-915AE97C4BD5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460AD4-EA17-4F7C-BEF9-BE275E971583}" type="doc">
      <dgm:prSet loTypeId="urn:microsoft.com/office/officeart/2005/8/layout/orgChart1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13D852CE-2F49-4603-8AE1-692365817244}">
      <dgm:prSet phldrT="[Text]"/>
      <dgm:spPr/>
      <dgm:t>
        <a:bodyPr/>
        <a:lstStyle/>
        <a:p>
          <a:r>
            <a:rPr lang="en-US" dirty="0" smtClean="0"/>
            <a:t>Excel</a:t>
          </a:r>
          <a:endParaRPr lang="en-US" dirty="0"/>
        </a:p>
      </dgm:t>
    </dgm:pt>
    <dgm:pt modelId="{E574265D-8B54-4E76-9819-FA1A878F8139}" type="parTrans" cxnId="{9E460EB8-D446-4E7A-BE40-46256830491B}">
      <dgm:prSet/>
      <dgm:spPr/>
      <dgm:t>
        <a:bodyPr/>
        <a:lstStyle/>
        <a:p>
          <a:endParaRPr lang="en-US"/>
        </a:p>
      </dgm:t>
    </dgm:pt>
    <dgm:pt modelId="{BD25B61C-25BF-445D-8270-0C008B3214A7}" type="sibTrans" cxnId="{9E460EB8-D446-4E7A-BE40-46256830491B}">
      <dgm:prSet/>
      <dgm:spPr/>
      <dgm:t>
        <a:bodyPr/>
        <a:lstStyle/>
        <a:p>
          <a:endParaRPr lang="en-US"/>
        </a:p>
      </dgm:t>
    </dgm:pt>
    <dgm:pt modelId="{6F3E5947-3BF3-4ACD-BF06-7C24A3F79CF9}">
      <dgm:prSet phldrT="[Text]"/>
      <dgm:spPr/>
      <dgm:t>
        <a:bodyPr/>
        <a:lstStyle/>
        <a:p>
          <a:r>
            <a:rPr lang="en-US" dirty="0" smtClean="0"/>
            <a:t>Basics</a:t>
          </a:r>
          <a:endParaRPr lang="en-US" dirty="0"/>
        </a:p>
      </dgm:t>
    </dgm:pt>
    <dgm:pt modelId="{3667BE19-9DD3-44BD-B357-146432D3D722}" type="parTrans" cxnId="{7E14999A-B8D2-4FF6-9F77-0A4D286B9C67}">
      <dgm:prSet/>
      <dgm:spPr/>
      <dgm:t>
        <a:bodyPr/>
        <a:lstStyle/>
        <a:p>
          <a:endParaRPr lang="en-US"/>
        </a:p>
      </dgm:t>
    </dgm:pt>
    <dgm:pt modelId="{0476468F-4C4B-46BB-87F2-44255FD20DA7}" type="sibTrans" cxnId="{7E14999A-B8D2-4FF6-9F77-0A4D286B9C67}">
      <dgm:prSet/>
      <dgm:spPr/>
      <dgm:t>
        <a:bodyPr/>
        <a:lstStyle/>
        <a:p>
          <a:endParaRPr lang="en-US"/>
        </a:p>
      </dgm:t>
    </dgm:pt>
    <dgm:pt modelId="{B9EFB0DA-24AC-429E-838E-EFBA14866147}">
      <dgm:prSet phldrT="[Text]"/>
      <dgm:spPr/>
      <dgm:t>
        <a:bodyPr/>
        <a:lstStyle/>
        <a:p>
          <a:r>
            <a:rPr lang="th-TH" dirty="0" smtClean="0"/>
            <a:t>จัดการข้อมูล</a:t>
          </a:r>
          <a:endParaRPr lang="en-US" dirty="0"/>
        </a:p>
      </dgm:t>
    </dgm:pt>
    <dgm:pt modelId="{4609C0F9-76DD-46E1-954F-FCEB0CA7CC7E}" type="parTrans" cxnId="{890E1739-FDDF-4C46-9A33-0CD99DA5BE99}">
      <dgm:prSet/>
      <dgm:spPr/>
      <dgm:t>
        <a:bodyPr/>
        <a:lstStyle/>
        <a:p>
          <a:endParaRPr lang="en-US"/>
        </a:p>
      </dgm:t>
    </dgm:pt>
    <dgm:pt modelId="{AF77A86B-27A9-476C-BB6D-A61824CFF766}" type="sibTrans" cxnId="{890E1739-FDDF-4C46-9A33-0CD99DA5BE99}">
      <dgm:prSet/>
      <dgm:spPr/>
      <dgm:t>
        <a:bodyPr/>
        <a:lstStyle/>
        <a:p>
          <a:endParaRPr lang="en-US"/>
        </a:p>
      </dgm:t>
    </dgm:pt>
    <dgm:pt modelId="{DCE0F00E-7452-4443-9089-8F3B3C21090C}">
      <dgm:prSet phldrT="[Text]"/>
      <dgm:spPr/>
      <dgm:t>
        <a:bodyPr/>
        <a:lstStyle/>
        <a:p>
          <a:r>
            <a:rPr lang="th-TH" dirty="0" smtClean="0"/>
            <a:t>วิเคราะห์ข้อมูล</a:t>
          </a:r>
          <a:endParaRPr lang="en-US" dirty="0"/>
        </a:p>
      </dgm:t>
    </dgm:pt>
    <dgm:pt modelId="{F3B44DA9-0CA8-46BF-BA48-BE6DDC472A60}" type="parTrans" cxnId="{757F1F6B-8B17-4F7A-8130-EA7C5CA2B520}">
      <dgm:prSet/>
      <dgm:spPr/>
      <dgm:t>
        <a:bodyPr/>
        <a:lstStyle/>
        <a:p>
          <a:endParaRPr lang="en-US"/>
        </a:p>
      </dgm:t>
    </dgm:pt>
    <dgm:pt modelId="{E8290B29-8A9B-4912-B6C8-3311AC52FA6D}" type="sibTrans" cxnId="{757F1F6B-8B17-4F7A-8130-EA7C5CA2B520}">
      <dgm:prSet/>
      <dgm:spPr/>
      <dgm:t>
        <a:bodyPr/>
        <a:lstStyle/>
        <a:p>
          <a:endParaRPr lang="en-US"/>
        </a:p>
      </dgm:t>
    </dgm:pt>
    <dgm:pt modelId="{0A243E0B-E08B-4985-8A8D-8EC6B1B27523}">
      <dgm:prSet phldrT="[Text]"/>
      <dgm:spPr/>
      <dgm:t>
        <a:bodyPr/>
        <a:lstStyle/>
        <a:p>
          <a:r>
            <a:rPr lang="th-TH" dirty="0" smtClean="0"/>
            <a:t>นำเสนอข้อมูล</a:t>
          </a:r>
          <a:endParaRPr lang="en-US" dirty="0"/>
        </a:p>
      </dgm:t>
    </dgm:pt>
    <dgm:pt modelId="{BB675741-BDD0-48FC-A459-2A29AD69509F}" type="parTrans" cxnId="{369AA406-7A1C-4E00-9DF4-A9087F6B2F39}">
      <dgm:prSet/>
      <dgm:spPr/>
      <dgm:t>
        <a:bodyPr/>
        <a:lstStyle/>
        <a:p>
          <a:endParaRPr lang="en-US"/>
        </a:p>
      </dgm:t>
    </dgm:pt>
    <dgm:pt modelId="{3A6835A7-9135-435F-BA6C-93A64820FD41}" type="sibTrans" cxnId="{369AA406-7A1C-4E00-9DF4-A9087F6B2F39}">
      <dgm:prSet/>
      <dgm:spPr/>
      <dgm:t>
        <a:bodyPr/>
        <a:lstStyle/>
        <a:p>
          <a:endParaRPr lang="en-US"/>
        </a:p>
      </dgm:t>
    </dgm:pt>
    <dgm:pt modelId="{37321EFF-2808-4BDC-A94A-4D46057D23AC}" type="pres">
      <dgm:prSet presAssocID="{53460AD4-EA17-4F7C-BEF9-BE275E9715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9ACDA2E-363F-4648-BFC1-7F667078A5BE}" type="pres">
      <dgm:prSet presAssocID="{13D852CE-2F49-4603-8AE1-692365817244}" presName="hierRoot1" presStyleCnt="0">
        <dgm:presLayoutVars>
          <dgm:hierBranch val="init"/>
        </dgm:presLayoutVars>
      </dgm:prSet>
      <dgm:spPr/>
    </dgm:pt>
    <dgm:pt modelId="{4C5FF923-8AC5-44C0-9912-CB283DCACDA2}" type="pres">
      <dgm:prSet presAssocID="{13D852CE-2F49-4603-8AE1-692365817244}" presName="rootComposite1" presStyleCnt="0"/>
      <dgm:spPr/>
    </dgm:pt>
    <dgm:pt modelId="{94533264-4064-4AF0-8AAE-3FCC98E86D2C}" type="pres">
      <dgm:prSet presAssocID="{13D852CE-2F49-4603-8AE1-69236581724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5947BF-276E-4CEA-A144-9F235EBD760C}" type="pres">
      <dgm:prSet presAssocID="{13D852CE-2F49-4603-8AE1-69236581724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0FB2263-D343-4441-A225-B9DF01E4EC92}" type="pres">
      <dgm:prSet presAssocID="{13D852CE-2F49-4603-8AE1-692365817244}" presName="hierChild2" presStyleCnt="0"/>
      <dgm:spPr/>
    </dgm:pt>
    <dgm:pt modelId="{A624A26E-DAD9-4F91-A0C3-AC0697C120E1}" type="pres">
      <dgm:prSet presAssocID="{3667BE19-9DD3-44BD-B357-146432D3D722}" presName="Name37" presStyleLbl="parChTrans1D2" presStyleIdx="0" presStyleCnt="4"/>
      <dgm:spPr/>
      <dgm:t>
        <a:bodyPr/>
        <a:lstStyle/>
        <a:p>
          <a:endParaRPr lang="en-US"/>
        </a:p>
      </dgm:t>
    </dgm:pt>
    <dgm:pt modelId="{BC02093E-556D-4B6D-B090-BD15642F6874}" type="pres">
      <dgm:prSet presAssocID="{6F3E5947-3BF3-4ACD-BF06-7C24A3F79CF9}" presName="hierRoot2" presStyleCnt="0">
        <dgm:presLayoutVars>
          <dgm:hierBranch val="init"/>
        </dgm:presLayoutVars>
      </dgm:prSet>
      <dgm:spPr/>
    </dgm:pt>
    <dgm:pt modelId="{2C7C9D41-3731-4CE2-AB97-7A6CD1D8EB60}" type="pres">
      <dgm:prSet presAssocID="{6F3E5947-3BF3-4ACD-BF06-7C24A3F79CF9}" presName="rootComposite" presStyleCnt="0"/>
      <dgm:spPr/>
    </dgm:pt>
    <dgm:pt modelId="{59EEA7EA-7E58-4BEC-8DBC-5311C2CD0D9E}" type="pres">
      <dgm:prSet presAssocID="{6F3E5947-3BF3-4ACD-BF06-7C24A3F79CF9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42C650-B10E-4A55-8ADC-90BD4F3400B2}" type="pres">
      <dgm:prSet presAssocID="{6F3E5947-3BF3-4ACD-BF06-7C24A3F79CF9}" presName="rootConnector" presStyleLbl="node2" presStyleIdx="0" presStyleCnt="4"/>
      <dgm:spPr/>
      <dgm:t>
        <a:bodyPr/>
        <a:lstStyle/>
        <a:p>
          <a:endParaRPr lang="en-US"/>
        </a:p>
      </dgm:t>
    </dgm:pt>
    <dgm:pt modelId="{B91BB016-5B65-4E58-9DFD-D72A6315BAF2}" type="pres">
      <dgm:prSet presAssocID="{6F3E5947-3BF3-4ACD-BF06-7C24A3F79CF9}" presName="hierChild4" presStyleCnt="0"/>
      <dgm:spPr/>
    </dgm:pt>
    <dgm:pt modelId="{FC97A3AF-0B28-4BCF-8DFF-F7C033BBF6B8}" type="pres">
      <dgm:prSet presAssocID="{6F3E5947-3BF3-4ACD-BF06-7C24A3F79CF9}" presName="hierChild5" presStyleCnt="0"/>
      <dgm:spPr/>
    </dgm:pt>
    <dgm:pt modelId="{08A4D08C-F825-4611-A4D0-9ACAA2F52EDE}" type="pres">
      <dgm:prSet presAssocID="{4609C0F9-76DD-46E1-954F-FCEB0CA7CC7E}" presName="Name37" presStyleLbl="parChTrans1D2" presStyleIdx="1" presStyleCnt="4"/>
      <dgm:spPr/>
      <dgm:t>
        <a:bodyPr/>
        <a:lstStyle/>
        <a:p>
          <a:endParaRPr lang="en-US"/>
        </a:p>
      </dgm:t>
    </dgm:pt>
    <dgm:pt modelId="{502A7D78-9FB9-4C94-A594-11F71FC8DCBA}" type="pres">
      <dgm:prSet presAssocID="{B9EFB0DA-24AC-429E-838E-EFBA14866147}" presName="hierRoot2" presStyleCnt="0">
        <dgm:presLayoutVars>
          <dgm:hierBranch val="init"/>
        </dgm:presLayoutVars>
      </dgm:prSet>
      <dgm:spPr/>
    </dgm:pt>
    <dgm:pt modelId="{9FCB41F7-A381-4CA9-B3B8-537A55C7EB52}" type="pres">
      <dgm:prSet presAssocID="{B9EFB0DA-24AC-429E-838E-EFBA14866147}" presName="rootComposite" presStyleCnt="0"/>
      <dgm:spPr/>
    </dgm:pt>
    <dgm:pt modelId="{AE95FD7E-2E33-49B7-AE2F-827611FB618D}" type="pres">
      <dgm:prSet presAssocID="{B9EFB0DA-24AC-429E-838E-EFBA14866147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2D9674-D908-4427-9DEF-617B626CE0EC}" type="pres">
      <dgm:prSet presAssocID="{B9EFB0DA-24AC-429E-838E-EFBA14866147}" presName="rootConnector" presStyleLbl="node2" presStyleIdx="1" presStyleCnt="4"/>
      <dgm:spPr/>
      <dgm:t>
        <a:bodyPr/>
        <a:lstStyle/>
        <a:p>
          <a:endParaRPr lang="en-US"/>
        </a:p>
      </dgm:t>
    </dgm:pt>
    <dgm:pt modelId="{6C47E4A6-A7ED-4CF8-882C-AD426707A971}" type="pres">
      <dgm:prSet presAssocID="{B9EFB0DA-24AC-429E-838E-EFBA14866147}" presName="hierChild4" presStyleCnt="0"/>
      <dgm:spPr/>
    </dgm:pt>
    <dgm:pt modelId="{F635C51E-7938-4B6F-84C5-CED5F08F7C5D}" type="pres">
      <dgm:prSet presAssocID="{B9EFB0DA-24AC-429E-838E-EFBA14866147}" presName="hierChild5" presStyleCnt="0"/>
      <dgm:spPr/>
    </dgm:pt>
    <dgm:pt modelId="{AC903D95-D1B4-4B62-B9BF-EA15433A5676}" type="pres">
      <dgm:prSet presAssocID="{F3B44DA9-0CA8-46BF-BA48-BE6DDC472A60}" presName="Name37" presStyleLbl="parChTrans1D2" presStyleIdx="2" presStyleCnt="4"/>
      <dgm:spPr/>
      <dgm:t>
        <a:bodyPr/>
        <a:lstStyle/>
        <a:p>
          <a:endParaRPr lang="en-US"/>
        </a:p>
      </dgm:t>
    </dgm:pt>
    <dgm:pt modelId="{E0B046FA-5F27-4D1B-906C-805EB631BA12}" type="pres">
      <dgm:prSet presAssocID="{DCE0F00E-7452-4443-9089-8F3B3C21090C}" presName="hierRoot2" presStyleCnt="0">
        <dgm:presLayoutVars>
          <dgm:hierBranch val="init"/>
        </dgm:presLayoutVars>
      </dgm:prSet>
      <dgm:spPr/>
    </dgm:pt>
    <dgm:pt modelId="{BF063B52-F69B-47E3-ABEB-487111C4A826}" type="pres">
      <dgm:prSet presAssocID="{DCE0F00E-7452-4443-9089-8F3B3C21090C}" presName="rootComposite" presStyleCnt="0"/>
      <dgm:spPr/>
    </dgm:pt>
    <dgm:pt modelId="{C1DBFDFC-F088-452C-A033-8FA49B585878}" type="pres">
      <dgm:prSet presAssocID="{DCE0F00E-7452-4443-9089-8F3B3C21090C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54A384-A1EE-450E-9CC3-180EDDC5A4A1}" type="pres">
      <dgm:prSet presAssocID="{DCE0F00E-7452-4443-9089-8F3B3C21090C}" presName="rootConnector" presStyleLbl="node2" presStyleIdx="2" presStyleCnt="4"/>
      <dgm:spPr/>
      <dgm:t>
        <a:bodyPr/>
        <a:lstStyle/>
        <a:p>
          <a:endParaRPr lang="en-US"/>
        </a:p>
      </dgm:t>
    </dgm:pt>
    <dgm:pt modelId="{2E984391-135C-43F8-999A-18626DC94BD7}" type="pres">
      <dgm:prSet presAssocID="{DCE0F00E-7452-4443-9089-8F3B3C21090C}" presName="hierChild4" presStyleCnt="0"/>
      <dgm:spPr/>
    </dgm:pt>
    <dgm:pt modelId="{B5BE56D1-C11C-4E8E-B613-E6AA65DB9769}" type="pres">
      <dgm:prSet presAssocID="{DCE0F00E-7452-4443-9089-8F3B3C21090C}" presName="hierChild5" presStyleCnt="0"/>
      <dgm:spPr/>
    </dgm:pt>
    <dgm:pt modelId="{12671BC2-61F5-42FB-B9C2-26BB44276F47}" type="pres">
      <dgm:prSet presAssocID="{BB675741-BDD0-48FC-A459-2A29AD69509F}" presName="Name37" presStyleLbl="parChTrans1D2" presStyleIdx="3" presStyleCnt="4"/>
      <dgm:spPr/>
      <dgm:t>
        <a:bodyPr/>
        <a:lstStyle/>
        <a:p>
          <a:endParaRPr lang="en-US"/>
        </a:p>
      </dgm:t>
    </dgm:pt>
    <dgm:pt modelId="{3D6096AF-64FD-4010-BF4F-C3465A513A34}" type="pres">
      <dgm:prSet presAssocID="{0A243E0B-E08B-4985-8A8D-8EC6B1B27523}" presName="hierRoot2" presStyleCnt="0">
        <dgm:presLayoutVars>
          <dgm:hierBranch val="init"/>
        </dgm:presLayoutVars>
      </dgm:prSet>
      <dgm:spPr/>
    </dgm:pt>
    <dgm:pt modelId="{3759F1AC-2F33-45C8-8155-1997F68905D6}" type="pres">
      <dgm:prSet presAssocID="{0A243E0B-E08B-4985-8A8D-8EC6B1B27523}" presName="rootComposite" presStyleCnt="0"/>
      <dgm:spPr/>
    </dgm:pt>
    <dgm:pt modelId="{937EB312-8995-46CE-A2B1-AA0284618A79}" type="pres">
      <dgm:prSet presAssocID="{0A243E0B-E08B-4985-8A8D-8EC6B1B27523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4D1653-641F-4793-BF3C-66ED96B81718}" type="pres">
      <dgm:prSet presAssocID="{0A243E0B-E08B-4985-8A8D-8EC6B1B27523}" presName="rootConnector" presStyleLbl="node2" presStyleIdx="3" presStyleCnt="4"/>
      <dgm:spPr/>
      <dgm:t>
        <a:bodyPr/>
        <a:lstStyle/>
        <a:p>
          <a:endParaRPr lang="en-US"/>
        </a:p>
      </dgm:t>
    </dgm:pt>
    <dgm:pt modelId="{E70781EF-0676-4DB2-BB5E-0C6DCFFB3DAB}" type="pres">
      <dgm:prSet presAssocID="{0A243E0B-E08B-4985-8A8D-8EC6B1B27523}" presName="hierChild4" presStyleCnt="0"/>
      <dgm:spPr/>
    </dgm:pt>
    <dgm:pt modelId="{246528F4-DC17-4BDB-9E38-EC09E0546197}" type="pres">
      <dgm:prSet presAssocID="{0A243E0B-E08B-4985-8A8D-8EC6B1B27523}" presName="hierChild5" presStyleCnt="0"/>
      <dgm:spPr/>
    </dgm:pt>
    <dgm:pt modelId="{5841E6BC-E5FB-4E51-8E83-DE5E8B8ABE04}" type="pres">
      <dgm:prSet presAssocID="{13D852CE-2F49-4603-8AE1-692365817244}" presName="hierChild3" presStyleCnt="0"/>
      <dgm:spPr/>
    </dgm:pt>
  </dgm:ptLst>
  <dgm:cxnLst>
    <dgm:cxn modelId="{018B25CF-6C58-4DDD-BCB4-B08CA1A01CEA}" type="presOf" srcId="{DCE0F00E-7452-4443-9089-8F3B3C21090C}" destId="{FF54A384-A1EE-450E-9CC3-180EDDC5A4A1}" srcOrd="1" destOrd="0" presId="urn:microsoft.com/office/officeart/2005/8/layout/orgChart1"/>
    <dgm:cxn modelId="{369AA406-7A1C-4E00-9DF4-A9087F6B2F39}" srcId="{13D852CE-2F49-4603-8AE1-692365817244}" destId="{0A243E0B-E08B-4985-8A8D-8EC6B1B27523}" srcOrd="3" destOrd="0" parTransId="{BB675741-BDD0-48FC-A459-2A29AD69509F}" sibTransId="{3A6835A7-9135-435F-BA6C-93A64820FD41}"/>
    <dgm:cxn modelId="{FA604C36-9E6F-4522-BC21-D4FB4B125F05}" type="presOf" srcId="{B9EFB0DA-24AC-429E-838E-EFBA14866147}" destId="{AE95FD7E-2E33-49B7-AE2F-827611FB618D}" srcOrd="0" destOrd="0" presId="urn:microsoft.com/office/officeart/2005/8/layout/orgChart1"/>
    <dgm:cxn modelId="{9E460EB8-D446-4E7A-BE40-46256830491B}" srcId="{53460AD4-EA17-4F7C-BEF9-BE275E971583}" destId="{13D852CE-2F49-4603-8AE1-692365817244}" srcOrd="0" destOrd="0" parTransId="{E574265D-8B54-4E76-9819-FA1A878F8139}" sibTransId="{BD25B61C-25BF-445D-8270-0C008B3214A7}"/>
    <dgm:cxn modelId="{2F0FCDCF-8D91-4DDF-9DBD-813AE4ACC7F8}" type="presOf" srcId="{DCE0F00E-7452-4443-9089-8F3B3C21090C}" destId="{C1DBFDFC-F088-452C-A033-8FA49B585878}" srcOrd="0" destOrd="0" presId="urn:microsoft.com/office/officeart/2005/8/layout/orgChart1"/>
    <dgm:cxn modelId="{757F1F6B-8B17-4F7A-8130-EA7C5CA2B520}" srcId="{13D852CE-2F49-4603-8AE1-692365817244}" destId="{DCE0F00E-7452-4443-9089-8F3B3C21090C}" srcOrd="2" destOrd="0" parTransId="{F3B44DA9-0CA8-46BF-BA48-BE6DDC472A60}" sibTransId="{E8290B29-8A9B-4912-B6C8-3311AC52FA6D}"/>
    <dgm:cxn modelId="{890E1739-FDDF-4C46-9A33-0CD99DA5BE99}" srcId="{13D852CE-2F49-4603-8AE1-692365817244}" destId="{B9EFB0DA-24AC-429E-838E-EFBA14866147}" srcOrd="1" destOrd="0" parTransId="{4609C0F9-76DD-46E1-954F-FCEB0CA7CC7E}" sibTransId="{AF77A86B-27A9-476C-BB6D-A61824CFF766}"/>
    <dgm:cxn modelId="{21FF9F5A-B2D1-4EF2-A5F5-56DFDF17F06F}" type="presOf" srcId="{53460AD4-EA17-4F7C-BEF9-BE275E971583}" destId="{37321EFF-2808-4BDC-A94A-4D46057D23AC}" srcOrd="0" destOrd="0" presId="urn:microsoft.com/office/officeart/2005/8/layout/orgChart1"/>
    <dgm:cxn modelId="{237CB15C-FEB0-4F4C-B14D-9B5201448EF7}" type="presOf" srcId="{B9EFB0DA-24AC-429E-838E-EFBA14866147}" destId="{662D9674-D908-4427-9DEF-617B626CE0EC}" srcOrd="1" destOrd="0" presId="urn:microsoft.com/office/officeart/2005/8/layout/orgChart1"/>
    <dgm:cxn modelId="{B6364727-0CF1-46C6-BA2B-6D12C2D491DB}" type="presOf" srcId="{6F3E5947-3BF3-4ACD-BF06-7C24A3F79CF9}" destId="{6542C650-B10E-4A55-8ADC-90BD4F3400B2}" srcOrd="1" destOrd="0" presId="urn:microsoft.com/office/officeart/2005/8/layout/orgChart1"/>
    <dgm:cxn modelId="{ACE47995-A92F-4202-B3ED-442E4ACBF407}" type="presOf" srcId="{BB675741-BDD0-48FC-A459-2A29AD69509F}" destId="{12671BC2-61F5-42FB-B9C2-26BB44276F47}" srcOrd="0" destOrd="0" presId="urn:microsoft.com/office/officeart/2005/8/layout/orgChart1"/>
    <dgm:cxn modelId="{20FBEE2E-5B3E-4CAF-BE66-9D386A4D8DF2}" type="presOf" srcId="{4609C0F9-76DD-46E1-954F-FCEB0CA7CC7E}" destId="{08A4D08C-F825-4611-A4D0-9ACAA2F52EDE}" srcOrd="0" destOrd="0" presId="urn:microsoft.com/office/officeart/2005/8/layout/orgChart1"/>
    <dgm:cxn modelId="{7E14999A-B8D2-4FF6-9F77-0A4D286B9C67}" srcId="{13D852CE-2F49-4603-8AE1-692365817244}" destId="{6F3E5947-3BF3-4ACD-BF06-7C24A3F79CF9}" srcOrd="0" destOrd="0" parTransId="{3667BE19-9DD3-44BD-B357-146432D3D722}" sibTransId="{0476468F-4C4B-46BB-87F2-44255FD20DA7}"/>
    <dgm:cxn modelId="{B90908A5-BC2E-48E1-AA88-2F0A19BD6141}" type="presOf" srcId="{3667BE19-9DD3-44BD-B357-146432D3D722}" destId="{A624A26E-DAD9-4F91-A0C3-AC0697C120E1}" srcOrd="0" destOrd="0" presId="urn:microsoft.com/office/officeart/2005/8/layout/orgChart1"/>
    <dgm:cxn modelId="{75E2ED91-6B82-4294-95F1-3F43480CB245}" type="presOf" srcId="{6F3E5947-3BF3-4ACD-BF06-7C24A3F79CF9}" destId="{59EEA7EA-7E58-4BEC-8DBC-5311C2CD0D9E}" srcOrd="0" destOrd="0" presId="urn:microsoft.com/office/officeart/2005/8/layout/orgChart1"/>
    <dgm:cxn modelId="{87E6536A-E9F5-40CE-B8A6-5EF315704D81}" type="presOf" srcId="{0A243E0B-E08B-4985-8A8D-8EC6B1B27523}" destId="{254D1653-641F-4793-BF3C-66ED96B81718}" srcOrd="1" destOrd="0" presId="urn:microsoft.com/office/officeart/2005/8/layout/orgChart1"/>
    <dgm:cxn modelId="{21801915-A567-4FF2-94D6-7C1DBDE5635D}" type="presOf" srcId="{0A243E0B-E08B-4985-8A8D-8EC6B1B27523}" destId="{937EB312-8995-46CE-A2B1-AA0284618A79}" srcOrd="0" destOrd="0" presId="urn:microsoft.com/office/officeart/2005/8/layout/orgChart1"/>
    <dgm:cxn modelId="{B6636612-0EA9-43E9-86E5-AA9584EE9008}" type="presOf" srcId="{F3B44DA9-0CA8-46BF-BA48-BE6DDC472A60}" destId="{AC903D95-D1B4-4B62-B9BF-EA15433A5676}" srcOrd="0" destOrd="0" presId="urn:microsoft.com/office/officeart/2005/8/layout/orgChart1"/>
    <dgm:cxn modelId="{30558028-23A2-42F5-A21A-699DF9CE751E}" type="presOf" srcId="{13D852CE-2F49-4603-8AE1-692365817244}" destId="{5F5947BF-276E-4CEA-A144-9F235EBD760C}" srcOrd="1" destOrd="0" presId="urn:microsoft.com/office/officeart/2005/8/layout/orgChart1"/>
    <dgm:cxn modelId="{AAE1C5E5-C4F3-4972-B005-7BB591642AFF}" type="presOf" srcId="{13D852CE-2F49-4603-8AE1-692365817244}" destId="{94533264-4064-4AF0-8AAE-3FCC98E86D2C}" srcOrd="0" destOrd="0" presId="urn:microsoft.com/office/officeart/2005/8/layout/orgChart1"/>
    <dgm:cxn modelId="{EBA8F40E-6E7D-4664-A603-088F2ED533FD}" type="presParOf" srcId="{37321EFF-2808-4BDC-A94A-4D46057D23AC}" destId="{F9ACDA2E-363F-4648-BFC1-7F667078A5BE}" srcOrd="0" destOrd="0" presId="urn:microsoft.com/office/officeart/2005/8/layout/orgChart1"/>
    <dgm:cxn modelId="{5CFFD9C1-710C-4E60-9DEE-BC0596F13B2F}" type="presParOf" srcId="{F9ACDA2E-363F-4648-BFC1-7F667078A5BE}" destId="{4C5FF923-8AC5-44C0-9912-CB283DCACDA2}" srcOrd="0" destOrd="0" presId="urn:microsoft.com/office/officeart/2005/8/layout/orgChart1"/>
    <dgm:cxn modelId="{FDEFA2E1-CA67-4D1B-A0D7-EC7DFA04B530}" type="presParOf" srcId="{4C5FF923-8AC5-44C0-9912-CB283DCACDA2}" destId="{94533264-4064-4AF0-8AAE-3FCC98E86D2C}" srcOrd="0" destOrd="0" presId="urn:microsoft.com/office/officeart/2005/8/layout/orgChart1"/>
    <dgm:cxn modelId="{86B3D49B-8ED0-4AD5-9A16-88E2DE12ABE6}" type="presParOf" srcId="{4C5FF923-8AC5-44C0-9912-CB283DCACDA2}" destId="{5F5947BF-276E-4CEA-A144-9F235EBD760C}" srcOrd="1" destOrd="0" presId="urn:microsoft.com/office/officeart/2005/8/layout/orgChart1"/>
    <dgm:cxn modelId="{DCA3CCE0-DF23-4D74-833F-CDE5CA7FF5B7}" type="presParOf" srcId="{F9ACDA2E-363F-4648-BFC1-7F667078A5BE}" destId="{30FB2263-D343-4441-A225-B9DF01E4EC92}" srcOrd="1" destOrd="0" presId="urn:microsoft.com/office/officeart/2005/8/layout/orgChart1"/>
    <dgm:cxn modelId="{7CA40E09-CC62-4333-8E6A-8958AB03BF4A}" type="presParOf" srcId="{30FB2263-D343-4441-A225-B9DF01E4EC92}" destId="{A624A26E-DAD9-4F91-A0C3-AC0697C120E1}" srcOrd="0" destOrd="0" presId="urn:microsoft.com/office/officeart/2005/8/layout/orgChart1"/>
    <dgm:cxn modelId="{30BB95F4-26EF-429B-93AE-FB386C29B289}" type="presParOf" srcId="{30FB2263-D343-4441-A225-B9DF01E4EC92}" destId="{BC02093E-556D-4B6D-B090-BD15642F6874}" srcOrd="1" destOrd="0" presId="urn:microsoft.com/office/officeart/2005/8/layout/orgChart1"/>
    <dgm:cxn modelId="{8926A788-CAA6-4B6F-A726-C05F977AB30F}" type="presParOf" srcId="{BC02093E-556D-4B6D-B090-BD15642F6874}" destId="{2C7C9D41-3731-4CE2-AB97-7A6CD1D8EB60}" srcOrd="0" destOrd="0" presId="urn:microsoft.com/office/officeart/2005/8/layout/orgChart1"/>
    <dgm:cxn modelId="{7D4908FF-4CA4-4E28-B23D-E7D601BB5031}" type="presParOf" srcId="{2C7C9D41-3731-4CE2-AB97-7A6CD1D8EB60}" destId="{59EEA7EA-7E58-4BEC-8DBC-5311C2CD0D9E}" srcOrd="0" destOrd="0" presId="urn:microsoft.com/office/officeart/2005/8/layout/orgChart1"/>
    <dgm:cxn modelId="{AB0425C1-41BB-4FF4-B35D-3C7F236C930F}" type="presParOf" srcId="{2C7C9D41-3731-4CE2-AB97-7A6CD1D8EB60}" destId="{6542C650-B10E-4A55-8ADC-90BD4F3400B2}" srcOrd="1" destOrd="0" presId="urn:microsoft.com/office/officeart/2005/8/layout/orgChart1"/>
    <dgm:cxn modelId="{EDA7EB7B-0B10-4E66-93A4-4447CAD11915}" type="presParOf" srcId="{BC02093E-556D-4B6D-B090-BD15642F6874}" destId="{B91BB016-5B65-4E58-9DFD-D72A6315BAF2}" srcOrd="1" destOrd="0" presId="urn:microsoft.com/office/officeart/2005/8/layout/orgChart1"/>
    <dgm:cxn modelId="{3B9791EB-5E41-463C-A99D-C3711ADD3CF6}" type="presParOf" srcId="{BC02093E-556D-4B6D-B090-BD15642F6874}" destId="{FC97A3AF-0B28-4BCF-8DFF-F7C033BBF6B8}" srcOrd="2" destOrd="0" presId="urn:microsoft.com/office/officeart/2005/8/layout/orgChart1"/>
    <dgm:cxn modelId="{21A89372-EE61-4F36-B4DD-AEEFBA20F9CC}" type="presParOf" srcId="{30FB2263-D343-4441-A225-B9DF01E4EC92}" destId="{08A4D08C-F825-4611-A4D0-9ACAA2F52EDE}" srcOrd="2" destOrd="0" presId="urn:microsoft.com/office/officeart/2005/8/layout/orgChart1"/>
    <dgm:cxn modelId="{AA94E8E9-5D9F-4976-B0CA-44A7E63DFA71}" type="presParOf" srcId="{30FB2263-D343-4441-A225-B9DF01E4EC92}" destId="{502A7D78-9FB9-4C94-A594-11F71FC8DCBA}" srcOrd="3" destOrd="0" presId="urn:microsoft.com/office/officeart/2005/8/layout/orgChart1"/>
    <dgm:cxn modelId="{9428CFAE-F653-441A-BADD-996339E0C172}" type="presParOf" srcId="{502A7D78-9FB9-4C94-A594-11F71FC8DCBA}" destId="{9FCB41F7-A381-4CA9-B3B8-537A55C7EB52}" srcOrd="0" destOrd="0" presId="urn:microsoft.com/office/officeart/2005/8/layout/orgChart1"/>
    <dgm:cxn modelId="{679E554B-C912-4B43-B617-E4A7E4657189}" type="presParOf" srcId="{9FCB41F7-A381-4CA9-B3B8-537A55C7EB52}" destId="{AE95FD7E-2E33-49B7-AE2F-827611FB618D}" srcOrd="0" destOrd="0" presId="urn:microsoft.com/office/officeart/2005/8/layout/orgChart1"/>
    <dgm:cxn modelId="{02E2D260-E449-4479-94CD-AEBDAD64404A}" type="presParOf" srcId="{9FCB41F7-A381-4CA9-B3B8-537A55C7EB52}" destId="{662D9674-D908-4427-9DEF-617B626CE0EC}" srcOrd="1" destOrd="0" presId="urn:microsoft.com/office/officeart/2005/8/layout/orgChart1"/>
    <dgm:cxn modelId="{9685C31C-7C0E-4FA3-AA73-B616102EF758}" type="presParOf" srcId="{502A7D78-9FB9-4C94-A594-11F71FC8DCBA}" destId="{6C47E4A6-A7ED-4CF8-882C-AD426707A971}" srcOrd="1" destOrd="0" presId="urn:microsoft.com/office/officeart/2005/8/layout/orgChart1"/>
    <dgm:cxn modelId="{23FE53D3-BE2C-46D3-9AF9-94C288C583BA}" type="presParOf" srcId="{502A7D78-9FB9-4C94-A594-11F71FC8DCBA}" destId="{F635C51E-7938-4B6F-84C5-CED5F08F7C5D}" srcOrd="2" destOrd="0" presId="urn:microsoft.com/office/officeart/2005/8/layout/orgChart1"/>
    <dgm:cxn modelId="{1B089820-5F7C-4C27-A11B-D29506ED4D0D}" type="presParOf" srcId="{30FB2263-D343-4441-A225-B9DF01E4EC92}" destId="{AC903D95-D1B4-4B62-B9BF-EA15433A5676}" srcOrd="4" destOrd="0" presId="urn:microsoft.com/office/officeart/2005/8/layout/orgChart1"/>
    <dgm:cxn modelId="{971C400C-183A-4FED-BF5A-C44F0F8226E9}" type="presParOf" srcId="{30FB2263-D343-4441-A225-B9DF01E4EC92}" destId="{E0B046FA-5F27-4D1B-906C-805EB631BA12}" srcOrd="5" destOrd="0" presId="urn:microsoft.com/office/officeart/2005/8/layout/orgChart1"/>
    <dgm:cxn modelId="{A9091400-EAC4-4358-913B-CD36D6F918B4}" type="presParOf" srcId="{E0B046FA-5F27-4D1B-906C-805EB631BA12}" destId="{BF063B52-F69B-47E3-ABEB-487111C4A826}" srcOrd="0" destOrd="0" presId="urn:microsoft.com/office/officeart/2005/8/layout/orgChart1"/>
    <dgm:cxn modelId="{6B1FCAF9-4271-4052-AF1F-8647E886E44A}" type="presParOf" srcId="{BF063B52-F69B-47E3-ABEB-487111C4A826}" destId="{C1DBFDFC-F088-452C-A033-8FA49B585878}" srcOrd="0" destOrd="0" presId="urn:microsoft.com/office/officeart/2005/8/layout/orgChart1"/>
    <dgm:cxn modelId="{9C23C5ED-B133-4F40-A832-7FB03266B214}" type="presParOf" srcId="{BF063B52-F69B-47E3-ABEB-487111C4A826}" destId="{FF54A384-A1EE-450E-9CC3-180EDDC5A4A1}" srcOrd="1" destOrd="0" presId="urn:microsoft.com/office/officeart/2005/8/layout/orgChart1"/>
    <dgm:cxn modelId="{236BB44A-4D54-45C1-91C9-A53FDC0A6F7D}" type="presParOf" srcId="{E0B046FA-5F27-4D1B-906C-805EB631BA12}" destId="{2E984391-135C-43F8-999A-18626DC94BD7}" srcOrd="1" destOrd="0" presId="urn:microsoft.com/office/officeart/2005/8/layout/orgChart1"/>
    <dgm:cxn modelId="{334AA668-30B4-48D4-BD4A-E8EB87A3866D}" type="presParOf" srcId="{E0B046FA-5F27-4D1B-906C-805EB631BA12}" destId="{B5BE56D1-C11C-4E8E-B613-E6AA65DB9769}" srcOrd="2" destOrd="0" presId="urn:microsoft.com/office/officeart/2005/8/layout/orgChart1"/>
    <dgm:cxn modelId="{A2D0E783-32E9-4F61-B66D-133BC3B9F087}" type="presParOf" srcId="{30FB2263-D343-4441-A225-B9DF01E4EC92}" destId="{12671BC2-61F5-42FB-B9C2-26BB44276F47}" srcOrd="6" destOrd="0" presId="urn:microsoft.com/office/officeart/2005/8/layout/orgChart1"/>
    <dgm:cxn modelId="{AF1AA05C-CF31-4345-A5E8-50B6AD728A27}" type="presParOf" srcId="{30FB2263-D343-4441-A225-B9DF01E4EC92}" destId="{3D6096AF-64FD-4010-BF4F-C3465A513A34}" srcOrd="7" destOrd="0" presId="urn:microsoft.com/office/officeart/2005/8/layout/orgChart1"/>
    <dgm:cxn modelId="{C8EDBE17-1300-4CFC-94E7-24D0545E71DB}" type="presParOf" srcId="{3D6096AF-64FD-4010-BF4F-C3465A513A34}" destId="{3759F1AC-2F33-45C8-8155-1997F68905D6}" srcOrd="0" destOrd="0" presId="urn:microsoft.com/office/officeart/2005/8/layout/orgChart1"/>
    <dgm:cxn modelId="{72E91F2A-0D91-43FD-8B12-47BDCDE33649}" type="presParOf" srcId="{3759F1AC-2F33-45C8-8155-1997F68905D6}" destId="{937EB312-8995-46CE-A2B1-AA0284618A79}" srcOrd="0" destOrd="0" presId="urn:microsoft.com/office/officeart/2005/8/layout/orgChart1"/>
    <dgm:cxn modelId="{2F81CF08-7883-41E9-A0D7-0EDCA5A2D33F}" type="presParOf" srcId="{3759F1AC-2F33-45C8-8155-1997F68905D6}" destId="{254D1653-641F-4793-BF3C-66ED96B81718}" srcOrd="1" destOrd="0" presId="urn:microsoft.com/office/officeart/2005/8/layout/orgChart1"/>
    <dgm:cxn modelId="{8262B51C-58E1-4ECA-A2BE-58DB7B04AC54}" type="presParOf" srcId="{3D6096AF-64FD-4010-BF4F-C3465A513A34}" destId="{E70781EF-0676-4DB2-BB5E-0C6DCFFB3DAB}" srcOrd="1" destOrd="0" presId="urn:microsoft.com/office/officeart/2005/8/layout/orgChart1"/>
    <dgm:cxn modelId="{5418837E-156C-424E-8F71-59B2967A9D15}" type="presParOf" srcId="{3D6096AF-64FD-4010-BF4F-C3465A513A34}" destId="{246528F4-DC17-4BDB-9E38-EC09E0546197}" srcOrd="2" destOrd="0" presId="urn:microsoft.com/office/officeart/2005/8/layout/orgChart1"/>
    <dgm:cxn modelId="{03D3B7DE-E0B0-4F6E-B954-64D8383B379A}" type="presParOf" srcId="{F9ACDA2E-363F-4648-BFC1-7F667078A5BE}" destId="{5841E6BC-E5FB-4E51-8E83-DE5E8B8ABE0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0B1DD5-581E-4605-B14C-B41ACFB147AF}" type="doc">
      <dgm:prSet loTypeId="urn:microsoft.com/office/officeart/2005/8/layout/orgChart1" loCatId="hierarchy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2E9B681-1004-438F-ABB2-2A555CD2919B}">
      <dgm:prSet phldrT="[Text]"/>
      <dgm:spPr/>
      <dgm:t>
        <a:bodyPr/>
        <a:lstStyle/>
        <a:p>
          <a:r>
            <a:rPr lang="th-TH" dirty="0"/>
            <a:t>ความรู้ทั่วไปเกี่ยวกับการประกันภัย</a:t>
          </a:r>
          <a:endParaRPr lang="en-US" dirty="0"/>
        </a:p>
      </dgm:t>
    </dgm:pt>
    <dgm:pt modelId="{BA3D1DC1-B77D-4A53-A4A9-A7B992AB64D6}" type="parTrans" cxnId="{3F491F79-0444-448E-BD80-2EDA78BC8DE2}">
      <dgm:prSet/>
      <dgm:spPr/>
      <dgm:t>
        <a:bodyPr/>
        <a:lstStyle/>
        <a:p>
          <a:endParaRPr lang="en-US"/>
        </a:p>
      </dgm:t>
    </dgm:pt>
    <dgm:pt modelId="{1C573EB4-8678-46B9-99B1-AAF82D78BA97}" type="sibTrans" cxnId="{3F491F79-0444-448E-BD80-2EDA78BC8DE2}">
      <dgm:prSet/>
      <dgm:spPr/>
      <dgm:t>
        <a:bodyPr/>
        <a:lstStyle/>
        <a:p>
          <a:endParaRPr lang="en-US"/>
        </a:p>
      </dgm:t>
    </dgm:pt>
    <dgm:pt modelId="{20BFACFD-6445-430B-8C1C-D5BA92904E71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th-TH" dirty="0"/>
            <a:t>การอ่านออกเขียนได้เรื่องความเสี่ยง</a:t>
          </a:r>
          <a:endParaRPr lang="en-US" dirty="0"/>
        </a:p>
      </dgm:t>
    </dgm:pt>
    <dgm:pt modelId="{508ACB58-B3B6-47FA-A410-8E0D40817CCA}" type="parTrans" cxnId="{F8880F56-83D2-460A-9CB1-7F7EDFE8D541}">
      <dgm:prSet/>
      <dgm:spPr/>
      <dgm:t>
        <a:bodyPr/>
        <a:lstStyle/>
        <a:p>
          <a:endParaRPr lang="en-US"/>
        </a:p>
      </dgm:t>
    </dgm:pt>
    <dgm:pt modelId="{BF6A48DB-48DE-4D6E-B8E2-555EFF939E60}" type="sibTrans" cxnId="{F8880F56-83D2-460A-9CB1-7F7EDFE8D541}">
      <dgm:prSet/>
      <dgm:spPr/>
      <dgm:t>
        <a:bodyPr/>
        <a:lstStyle/>
        <a:p>
          <a:endParaRPr lang="en-US"/>
        </a:p>
      </dgm:t>
    </dgm:pt>
    <dgm:pt modelId="{533C3A3B-F891-4B1B-A026-D6B996910D90}">
      <dgm:prSet phldrT="[Text]"/>
      <dgm:spPr/>
      <dgm:t>
        <a:bodyPr/>
        <a:lstStyle/>
        <a:p>
          <a:r>
            <a:rPr lang="th-TH" dirty="0"/>
            <a:t>การจัดการความเสี่ยงส่วนบุคคล</a:t>
          </a:r>
          <a:endParaRPr lang="en-US" dirty="0"/>
        </a:p>
      </dgm:t>
    </dgm:pt>
    <dgm:pt modelId="{8A670C60-7A0B-4363-A753-F6E6E0F321EA}" type="parTrans" cxnId="{1DCBA394-4A72-4571-A822-D2B74567AE03}">
      <dgm:prSet/>
      <dgm:spPr/>
      <dgm:t>
        <a:bodyPr/>
        <a:lstStyle/>
        <a:p>
          <a:endParaRPr lang="en-US"/>
        </a:p>
      </dgm:t>
    </dgm:pt>
    <dgm:pt modelId="{FCEC0E79-5B57-4704-B47C-E82165A9EA19}" type="sibTrans" cxnId="{1DCBA394-4A72-4571-A822-D2B74567AE03}">
      <dgm:prSet/>
      <dgm:spPr/>
      <dgm:t>
        <a:bodyPr/>
        <a:lstStyle/>
        <a:p>
          <a:endParaRPr lang="en-US"/>
        </a:p>
      </dgm:t>
    </dgm:pt>
    <dgm:pt modelId="{9E1F8D01-1C50-423D-9ED7-655BDAF17816}">
      <dgm:prSet phldrT="[Text]"/>
      <dgm:spPr/>
      <dgm:t>
        <a:bodyPr/>
        <a:lstStyle/>
        <a:p>
          <a:r>
            <a:rPr lang="th-TH" dirty="0"/>
            <a:t>การจัดการความเสี่ยงบริษัท</a:t>
          </a:r>
          <a:endParaRPr lang="en-US" dirty="0"/>
        </a:p>
      </dgm:t>
    </dgm:pt>
    <dgm:pt modelId="{874D46DB-2971-4B4C-AF20-EED9FF7767E7}" type="parTrans" cxnId="{CF435345-60FD-4AEE-B84C-DD8A6D3079A8}">
      <dgm:prSet/>
      <dgm:spPr/>
      <dgm:t>
        <a:bodyPr/>
        <a:lstStyle/>
        <a:p>
          <a:endParaRPr lang="en-US"/>
        </a:p>
      </dgm:t>
    </dgm:pt>
    <dgm:pt modelId="{16C220C2-E65E-4D6A-91C0-170A2E35476A}" type="sibTrans" cxnId="{CF435345-60FD-4AEE-B84C-DD8A6D3079A8}">
      <dgm:prSet/>
      <dgm:spPr/>
      <dgm:t>
        <a:bodyPr/>
        <a:lstStyle/>
        <a:p>
          <a:endParaRPr lang="en-US"/>
        </a:p>
      </dgm:t>
    </dgm:pt>
    <dgm:pt modelId="{FB15ADB2-3F4B-46DE-BE31-1DBA4578F566}">
      <dgm:prSet phldrT="[Text]"/>
      <dgm:spPr/>
      <dgm:t>
        <a:bodyPr/>
        <a:lstStyle/>
        <a:p>
          <a:r>
            <a:rPr lang="th-TH" dirty="0"/>
            <a:t>แนวโน้มเรื่องการจัดการความเสี่ยงและประกันภัย</a:t>
          </a:r>
          <a:endParaRPr lang="en-US" dirty="0"/>
        </a:p>
      </dgm:t>
    </dgm:pt>
    <dgm:pt modelId="{544389E9-A377-4DD2-9A1D-E3BFE9583262}" type="parTrans" cxnId="{6A486D22-79E0-412D-9C79-534B25CB2291}">
      <dgm:prSet/>
      <dgm:spPr/>
      <dgm:t>
        <a:bodyPr/>
        <a:lstStyle/>
        <a:p>
          <a:endParaRPr lang="en-US"/>
        </a:p>
      </dgm:t>
    </dgm:pt>
    <dgm:pt modelId="{30F5C4F9-6964-4519-A45A-7854C550EC24}" type="sibTrans" cxnId="{6A486D22-79E0-412D-9C79-534B25CB2291}">
      <dgm:prSet/>
      <dgm:spPr/>
      <dgm:t>
        <a:bodyPr/>
        <a:lstStyle/>
        <a:p>
          <a:endParaRPr lang="en-US"/>
        </a:p>
      </dgm:t>
    </dgm:pt>
    <dgm:pt modelId="{ADD30F27-A5CB-47F0-BFCE-AE3C9A12F31C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th-TH" dirty="0"/>
            <a:t>พื้นฐาน</a:t>
          </a:r>
          <a:endParaRPr lang="en-US" dirty="0"/>
        </a:p>
      </dgm:t>
    </dgm:pt>
    <dgm:pt modelId="{6930D795-2F87-42A4-BEDF-D58800155ED5}" type="parTrans" cxnId="{943777AB-C8DF-4916-B866-20BA1C2E217F}">
      <dgm:prSet/>
      <dgm:spPr/>
      <dgm:t>
        <a:bodyPr/>
        <a:lstStyle/>
        <a:p>
          <a:endParaRPr lang="en-US"/>
        </a:p>
      </dgm:t>
    </dgm:pt>
    <dgm:pt modelId="{C4AA68ED-D3E7-4E1C-BDF3-3EA426FDD8D5}" type="sibTrans" cxnId="{943777AB-C8DF-4916-B866-20BA1C2E217F}">
      <dgm:prSet/>
      <dgm:spPr/>
      <dgm:t>
        <a:bodyPr/>
        <a:lstStyle/>
        <a:p>
          <a:endParaRPr lang="en-US"/>
        </a:p>
      </dgm:t>
    </dgm:pt>
    <dgm:pt modelId="{47D88C01-8284-4FEF-B7EE-1E18147DF935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th-TH" dirty="0"/>
            <a:t>ความน่าจะเป็นและสถิติ</a:t>
          </a:r>
          <a:endParaRPr lang="en-US" dirty="0"/>
        </a:p>
      </dgm:t>
    </dgm:pt>
    <dgm:pt modelId="{4F8F6596-7AB8-4679-ACC9-03B378636B92}" type="parTrans" cxnId="{1C63201F-042B-445E-AB78-4AA3941BD9D0}">
      <dgm:prSet/>
      <dgm:spPr/>
      <dgm:t>
        <a:bodyPr/>
        <a:lstStyle/>
        <a:p>
          <a:endParaRPr lang="en-US"/>
        </a:p>
      </dgm:t>
    </dgm:pt>
    <dgm:pt modelId="{744BDCF2-2299-4892-BC53-720CDD9BF53A}" type="sibTrans" cxnId="{1C63201F-042B-445E-AB78-4AA3941BD9D0}">
      <dgm:prSet/>
      <dgm:spPr/>
      <dgm:t>
        <a:bodyPr/>
        <a:lstStyle/>
        <a:p>
          <a:endParaRPr lang="en-US"/>
        </a:p>
      </dgm:t>
    </dgm:pt>
    <dgm:pt modelId="{B161AA62-6611-4C05-9A50-A48FF764B22F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Excel</a:t>
          </a:r>
        </a:p>
      </dgm:t>
    </dgm:pt>
    <dgm:pt modelId="{10EF5938-AE40-4D88-8E55-42C5B8515A9B}" type="parTrans" cxnId="{6007669D-BF1C-4BF0-8401-51337BA76E1F}">
      <dgm:prSet/>
      <dgm:spPr/>
      <dgm:t>
        <a:bodyPr/>
        <a:lstStyle/>
        <a:p>
          <a:endParaRPr lang="en-US"/>
        </a:p>
      </dgm:t>
    </dgm:pt>
    <dgm:pt modelId="{64165A89-60ED-4DCF-BAD9-0D5A27AF89B1}" type="sibTrans" cxnId="{6007669D-BF1C-4BF0-8401-51337BA76E1F}">
      <dgm:prSet/>
      <dgm:spPr/>
      <dgm:t>
        <a:bodyPr/>
        <a:lstStyle/>
        <a:p>
          <a:endParaRPr lang="en-US"/>
        </a:p>
      </dgm:t>
    </dgm:pt>
    <dgm:pt modelId="{FF273A3D-8942-455F-9971-10D4AAE69C8B}">
      <dgm:prSet phldrT="[Text]"/>
      <dgm:spPr/>
      <dgm:t>
        <a:bodyPr/>
        <a:lstStyle/>
        <a:p>
          <a:r>
            <a:rPr lang="th-TH" dirty="0"/>
            <a:t>พื้นฐาน</a:t>
          </a:r>
          <a:endParaRPr lang="en-US" dirty="0"/>
        </a:p>
      </dgm:t>
    </dgm:pt>
    <dgm:pt modelId="{A20FA63D-30B8-48AC-9B2B-283FDDDE4F2B}" type="parTrans" cxnId="{D42D0CE2-4004-4BE5-8C71-92C86D4DEBBE}">
      <dgm:prSet/>
      <dgm:spPr/>
      <dgm:t>
        <a:bodyPr/>
        <a:lstStyle/>
        <a:p>
          <a:endParaRPr lang="en-US"/>
        </a:p>
      </dgm:t>
    </dgm:pt>
    <dgm:pt modelId="{593A341C-6492-4B3F-9061-FDB7000FD531}" type="sibTrans" cxnId="{D42D0CE2-4004-4BE5-8C71-92C86D4DEBBE}">
      <dgm:prSet/>
      <dgm:spPr/>
      <dgm:t>
        <a:bodyPr/>
        <a:lstStyle/>
        <a:p>
          <a:endParaRPr lang="en-US"/>
        </a:p>
      </dgm:t>
    </dgm:pt>
    <dgm:pt modelId="{4AFDE727-92BB-4459-AF8C-51238944BD41}">
      <dgm:prSet phldrT="[Text]"/>
      <dgm:spPr/>
      <dgm:t>
        <a:bodyPr/>
        <a:lstStyle/>
        <a:p>
          <a:r>
            <a:rPr lang="th-TH" dirty="0"/>
            <a:t>เครื่องมือ</a:t>
          </a:r>
          <a:endParaRPr lang="en-US" dirty="0"/>
        </a:p>
      </dgm:t>
    </dgm:pt>
    <dgm:pt modelId="{5DB5BEEA-37D1-452B-ABC8-CCBE4A8D1402}" type="parTrans" cxnId="{5F38E141-F5ED-4BCD-A995-E70D5AEBA7F4}">
      <dgm:prSet/>
      <dgm:spPr/>
      <dgm:t>
        <a:bodyPr/>
        <a:lstStyle/>
        <a:p>
          <a:endParaRPr lang="en-US"/>
        </a:p>
      </dgm:t>
    </dgm:pt>
    <dgm:pt modelId="{0D0FE1DB-013A-47A2-8056-9402F9002094}" type="sibTrans" cxnId="{5F38E141-F5ED-4BCD-A995-E70D5AEBA7F4}">
      <dgm:prSet/>
      <dgm:spPr/>
      <dgm:t>
        <a:bodyPr/>
        <a:lstStyle/>
        <a:p>
          <a:endParaRPr lang="en-US"/>
        </a:p>
      </dgm:t>
    </dgm:pt>
    <dgm:pt modelId="{54D63F28-2929-4699-A1D2-283318242C12}">
      <dgm:prSet phldrT="[Text]"/>
      <dgm:spPr/>
      <dgm:t>
        <a:bodyPr/>
        <a:lstStyle/>
        <a:p>
          <a:r>
            <a:rPr lang="th-TH" dirty="0"/>
            <a:t>เครื่องมือ</a:t>
          </a:r>
          <a:endParaRPr lang="en-US" dirty="0"/>
        </a:p>
      </dgm:t>
    </dgm:pt>
    <dgm:pt modelId="{98076FE2-891B-41A9-B84B-BB0B56CCE33F}" type="parTrans" cxnId="{56AC5707-7406-481C-A78E-877271D4350C}">
      <dgm:prSet/>
      <dgm:spPr/>
      <dgm:t>
        <a:bodyPr/>
        <a:lstStyle/>
        <a:p>
          <a:endParaRPr lang="en-US"/>
        </a:p>
      </dgm:t>
    </dgm:pt>
    <dgm:pt modelId="{A8690D8B-392D-49DA-AA85-EB69F0DA0B49}" type="sibTrans" cxnId="{56AC5707-7406-481C-A78E-877271D4350C}">
      <dgm:prSet/>
      <dgm:spPr/>
      <dgm:t>
        <a:bodyPr/>
        <a:lstStyle/>
        <a:p>
          <a:endParaRPr lang="en-US"/>
        </a:p>
      </dgm:t>
    </dgm:pt>
    <dgm:pt modelId="{38389228-066B-453F-B157-720801069644}">
      <dgm:prSet phldrT="[Text]"/>
      <dgm:spPr/>
      <dgm:t>
        <a:bodyPr/>
        <a:lstStyle/>
        <a:p>
          <a:r>
            <a:rPr lang="th-TH" dirty="0"/>
            <a:t>การเอาไปใช้</a:t>
          </a:r>
          <a:endParaRPr lang="en-US" dirty="0"/>
        </a:p>
      </dgm:t>
    </dgm:pt>
    <dgm:pt modelId="{FA15113A-EE38-4B07-83A8-4CC61C3F6D23}" type="parTrans" cxnId="{B9B99351-A68C-453E-9452-F47DB2FB8CA0}">
      <dgm:prSet/>
      <dgm:spPr/>
      <dgm:t>
        <a:bodyPr/>
        <a:lstStyle/>
        <a:p>
          <a:endParaRPr lang="en-US"/>
        </a:p>
      </dgm:t>
    </dgm:pt>
    <dgm:pt modelId="{87ABE059-8E41-406E-85B2-E49BD8D60FE2}" type="sibTrans" cxnId="{B9B99351-A68C-453E-9452-F47DB2FB8CA0}">
      <dgm:prSet/>
      <dgm:spPr/>
      <dgm:t>
        <a:bodyPr/>
        <a:lstStyle/>
        <a:p>
          <a:endParaRPr lang="en-US"/>
        </a:p>
      </dgm:t>
    </dgm:pt>
    <dgm:pt modelId="{7F245E15-9210-496A-BB56-A28CAA013F66}">
      <dgm:prSet phldrT="[Text]"/>
      <dgm:spPr/>
      <dgm:t>
        <a:bodyPr/>
        <a:lstStyle/>
        <a:p>
          <a:r>
            <a:rPr lang="th-TH" dirty="0"/>
            <a:t>พื้นฐาน</a:t>
          </a:r>
          <a:endParaRPr lang="en-US" dirty="0"/>
        </a:p>
      </dgm:t>
    </dgm:pt>
    <dgm:pt modelId="{71F0234F-4CCC-4061-8EC0-CD5E31518756}" type="parTrans" cxnId="{9EB1141C-D4EC-4DF9-95A7-D8E723D9610C}">
      <dgm:prSet/>
      <dgm:spPr/>
      <dgm:t>
        <a:bodyPr/>
        <a:lstStyle/>
        <a:p>
          <a:endParaRPr lang="en-US"/>
        </a:p>
      </dgm:t>
    </dgm:pt>
    <dgm:pt modelId="{65F8067C-9077-4B57-9795-FD30FEED36A1}" type="sibTrans" cxnId="{9EB1141C-D4EC-4DF9-95A7-D8E723D9610C}">
      <dgm:prSet/>
      <dgm:spPr/>
      <dgm:t>
        <a:bodyPr/>
        <a:lstStyle/>
        <a:p>
          <a:endParaRPr lang="en-US"/>
        </a:p>
      </dgm:t>
    </dgm:pt>
    <dgm:pt modelId="{D192B706-CE4A-4237-8630-FF7FEC5010BB}">
      <dgm:prSet phldrT="[Text]"/>
      <dgm:spPr/>
      <dgm:t>
        <a:bodyPr/>
        <a:lstStyle/>
        <a:p>
          <a:r>
            <a:rPr lang="th-TH" dirty="0"/>
            <a:t>การเอาไปใช้</a:t>
          </a:r>
          <a:endParaRPr lang="en-US" dirty="0"/>
        </a:p>
      </dgm:t>
    </dgm:pt>
    <dgm:pt modelId="{122F00E1-9F83-4000-A4B3-8684E6F739A8}" type="parTrans" cxnId="{864A9BEF-281E-4BA9-836C-5AB00090447C}">
      <dgm:prSet/>
      <dgm:spPr/>
      <dgm:t>
        <a:bodyPr/>
        <a:lstStyle/>
        <a:p>
          <a:endParaRPr lang="en-US"/>
        </a:p>
      </dgm:t>
    </dgm:pt>
    <dgm:pt modelId="{836CCAF3-0C5E-48D2-9942-7A52E3F96F1B}" type="sibTrans" cxnId="{864A9BEF-281E-4BA9-836C-5AB00090447C}">
      <dgm:prSet/>
      <dgm:spPr/>
      <dgm:t>
        <a:bodyPr/>
        <a:lstStyle/>
        <a:p>
          <a:endParaRPr lang="en-US"/>
        </a:p>
      </dgm:t>
    </dgm:pt>
    <dgm:pt modelId="{AEB415F5-003F-4F8D-B2A2-C48D5E1A5160}">
      <dgm:prSet phldrT="[Text]"/>
      <dgm:spPr/>
      <dgm:t>
        <a:bodyPr/>
        <a:lstStyle/>
        <a:p>
          <a:r>
            <a:rPr lang="th-TH" dirty="0"/>
            <a:t>กฎหมาย</a:t>
          </a:r>
          <a:endParaRPr lang="en-US" dirty="0"/>
        </a:p>
      </dgm:t>
    </dgm:pt>
    <dgm:pt modelId="{753F5A60-0847-4895-928E-B6F1999C485A}" type="parTrans" cxnId="{57E80CA4-1936-49F5-98B3-11E1F9DD2C16}">
      <dgm:prSet/>
      <dgm:spPr/>
      <dgm:t>
        <a:bodyPr/>
        <a:lstStyle/>
        <a:p>
          <a:endParaRPr lang="en-US"/>
        </a:p>
      </dgm:t>
    </dgm:pt>
    <dgm:pt modelId="{6F0F2BD9-4928-4019-9F69-2910DEE6FA78}" type="sibTrans" cxnId="{57E80CA4-1936-49F5-98B3-11E1F9DD2C16}">
      <dgm:prSet/>
      <dgm:spPr/>
      <dgm:t>
        <a:bodyPr/>
        <a:lstStyle/>
        <a:p>
          <a:endParaRPr lang="en-US"/>
        </a:p>
      </dgm:t>
    </dgm:pt>
    <dgm:pt modelId="{037AA5A2-AE49-405F-9590-00023A00E36D}">
      <dgm:prSet phldrT="[Text]"/>
      <dgm:spPr/>
      <dgm:t>
        <a:bodyPr/>
        <a:lstStyle/>
        <a:p>
          <a:r>
            <a:rPr lang="th-TH" dirty="0"/>
            <a:t>แนวโน้มใหม่ ๆ</a:t>
          </a:r>
          <a:endParaRPr lang="en-US" dirty="0"/>
        </a:p>
      </dgm:t>
    </dgm:pt>
    <dgm:pt modelId="{30007721-CF61-4297-917C-62EF0AFBEE7D}" type="parTrans" cxnId="{49B0FA84-E97C-4539-BAE9-1E3A2EC304DA}">
      <dgm:prSet/>
      <dgm:spPr/>
      <dgm:t>
        <a:bodyPr/>
        <a:lstStyle/>
        <a:p>
          <a:endParaRPr lang="en-US"/>
        </a:p>
      </dgm:t>
    </dgm:pt>
    <dgm:pt modelId="{2961AF3B-9816-48EE-A508-A09A80B16FE0}" type="sibTrans" cxnId="{49B0FA84-E97C-4539-BAE9-1E3A2EC304DA}">
      <dgm:prSet/>
      <dgm:spPr/>
      <dgm:t>
        <a:bodyPr/>
        <a:lstStyle/>
        <a:p>
          <a:endParaRPr lang="en-US"/>
        </a:p>
      </dgm:t>
    </dgm:pt>
    <dgm:pt modelId="{2C7607C3-EED0-4ED9-9B89-8E8264CE2438}" type="pres">
      <dgm:prSet presAssocID="{740B1DD5-581E-4605-B14C-B41ACFB147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E1BE2A3-A01A-42A6-A5DC-ECD279F802C9}" type="pres">
      <dgm:prSet presAssocID="{42E9B681-1004-438F-ABB2-2A555CD2919B}" presName="hierRoot1" presStyleCnt="0">
        <dgm:presLayoutVars>
          <dgm:hierBranch val="init"/>
        </dgm:presLayoutVars>
      </dgm:prSet>
      <dgm:spPr/>
    </dgm:pt>
    <dgm:pt modelId="{C8B0A3B0-1567-4350-938D-57599F9A55AE}" type="pres">
      <dgm:prSet presAssocID="{42E9B681-1004-438F-ABB2-2A555CD2919B}" presName="rootComposite1" presStyleCnt="0"/>
      <dgm:spPr/>
    </dgm:pt>
    <dgm:pt modelId="{EF6274DC-5381-4B4F-B989-8EBD4ABA356A}" type="pres">
      <dgm:prSet presAssocID="{42E9B681-1004-438F-ABB2-2A555CD2919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0FC9AA-49C6-4866-B1AE-CAC3408F342A}" type="pres">
      <dgm:prSet presAssocID="{42E9B681-1004-438F-ABB2-2A555CD2919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7D1F84D-9119-4641-AB08-C7BABABA847C}" type="pres">
      <dgm:prSet presAssocID="{42E9B681-1004-438F-ABB2-2A555CD2919B}" presName="hierChild2" presStyleCnt="0"/>
      <dgm:spPr/>
    </dgm:pt>
    <dgm:pt modelId="{9777128A-C801-410A-A6AC-913C5EBF97F6}" type="pres">
      <dgm:prSet presAssocID="{508ACB58-B3B6-47FA-A410-8E0D40817CCA}" presName="Name37" presStyleLbl="parChTrans1D2" presStyleIdx="0" presStyleCnt="4"/>
      <dgm:spPr/>
      <dgm:t>
        <a:bodyPr/>
        <a:lstStyle/>
        <a:p>
          <a:endParaRPr lang="en-US"/>
        </a:p>
      </dgm:t>
    </dgm:pt>
    <dgm:pt modelId="{81EECF25-DA4D-4B80-806E-88DA1BEA6D33}" type="pres">
      <dgm:prSet presAssocID="{20BFACFD-6445-430B-8C1C-D5BA92904E71}" presName="hierRoot2" presStyleCnt="0">
        <dgm:presLayoutVars>
          <dgm:hierBranch val="init"/>
        </dgm:presLayoutVars>
      </dgm:prSet>
      <dgm:spPr/>
    </dgm:pt>
    <dgm:pt modelId="{7562B438-5017-4A7E-891D-B0CBBDB5095C}" type="pres">
      <dgm:prSet presAssocID="{20BFACFD-6445-430B-8C1C-D5BA92904E71}" presName="rootComposite" presStyleCnt="0"/>
      <dgm:spPr/>
    </dgm:pt>
    <dgm:pt modelId="{9E377D51-7AAC-4B9F-AB85-61A586B164D9}" type="pres">
      <dgm:prSet presAssocID="{20BFACFD-6445-430B-8C1C-D5BA92904E71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EA7639-FB15-44BF-9C84-A8DB367B8AF0}" type="pres">
      <dgm:prSet presAssocID="{20BFACFD-6445-430B-8C1C-D5BA92904E71}" presName="rootConnector" presStyleLbl="node2" presStyleIdx="0" presStyleCnt="4"/>
      <dgm:spPr/>
      <dgm:t>
        <a:bodyPr/>
        <a:lstStyle/>
        <a:p>
          <a:endParaRPr lang="en-US"/>
        </a:p>
      </dgm:t>
    </dgm:pt>
    <dgm:pt modelId="{09661DB4-E811-4048-867F-BB3EE1A97AE0}" type="pres">
      <dgm:prSet presAssocID="{20BFACFD-6445-430B-8C1C-D5BA92904E71}" presName="hierChild4" presStyleCnt="0"/>
      <dgm:spPr/>
    </dgm:pt>
    <dgm:pt modelId="{7605A53C-416A-439C-B57B-B1D358C702D2}" type="pres">
      <dgm:prSet presAssocID="{6930D795-2F87-42A4-BEDF-D58800155ED5}" presName="Name37" presStyleLbl="parChTrans1D3" presStyleIdx="0" presStyleCnt="11"/>
      <dgm:spPr/>
      <dgm:t>
        <a:bodyPr/>
        <a:lstStyle/>
        <a:p>
          <a:endParaRPr lang="en-US"/>
        </a:p>
      </dgm:t>
    </dgm:pt>
    <dgm:pt modelId="{9F47D8C6-0188-4414-9267-8287B160D0D5}" type="pres">
      <dgm:prSet presAssocID="{ADD30F27-A5CB-47F0-BFCE-AE3C9A12F31C}" presName="hierRoot2" presStyleCnt="0">
        <dgm:presLayoutVars>
          <dgm:hierBranch val="init"/>
        </dgm:presLayoutVars>
      </dgm:prSet>
      <dgm:spPr/>
    </dgm:pt>
    <dgm:pt modelId="{200F3DFA-B115-46A6-AC57-F9137AADFBF0}" type="pres">
      <dgm:prSet presAssocID="{ADD30F27-A5CB-47F0-BFCE-AE3C9A12F31C}" presName="rootComposite" presStyleCnt="0"/>
      <dgm:spPr/>
    </dgm:pt>
    <dgm:pt modelId="{B0397FCF-C709-411F-9432-13971003A313}" type="pres">
      <dgm:prSet presAssocID="{ADD30F27-A5CB-47F0-BFCE-AE3C9A12F31C}" presName="rootText" presStyleLbl="node3" presStyleIdx="0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E6D7B4-57C1-4698-93D9-3A29F4D8C7A1}" type="pres">
      <dgm:prSet presAssocID="{ADD30F27-A5CB-47F0-BFCE-AE3C9A12F31C}" presName="rootConnector" presStyleLbl="node3" presStyleIdx="0" presStyleCnt="11"/>
      <dgm:spPr/>
      <dgm:t>
        <a:bodyPr/>
        <a:lstStyle/>
        <a:p>
          <a:endParaRPr lang="en-US"/>
        </a:p>
      </dgm:t>
    </dgm:pt>
    <dgm:pt modelId="{E483D009-EFB4-470A-985F-117F9EEE2FE6}" type="pres">
      <dgm:prSet presAssocID="{ADD30F27-A5CB-47F0-BFCE-AE3C9A12F31C}" presName="hierChild4" presStyleCnt="0"/>
      <dgm:spPr/>
    </dgm:pt>
    <dgm:pt modelId="{40174380-5F34-4707-922B-9708083CD80C}" type="pres">
      <dgm:prSet presAssocID="{ADD30F27-A5CB-47F0-BFCE-AE3C9A12F31C}" presName="hierChild5" presStyleCnt="0"/>
      <dgm:spPr/>
    </dgm:pt>
    <dgm:pt modelId="{8B4969CD-4796-4E67-911B-314AFC1EF2C2}" type="pres">
      <dgm:prSet presAssocID="{4F8F6596-7AB8-4679-ACC9-03B378636B92}" presName="Name37" presStyleLbl="parChTrans1D3" presStyleIdx="1" presStyleCnt="11"/>
      <dgm:spPr/>
      <dgm:t>
        <a:bodyPr/>
        <a:lstStyle/>
        <a:p>
          <a:endParaRPr lang="en-US"/>
        </a:p>
      </dgm:t>
    </dgm:pt>
    <dgm:pt modelId="{16539799-99EC-4427-8FC8-4A13BE3FFDFF}" type="pres">
      <dgm:prSet presAssocID="{47D88C01-8284-4FEF-B7EE-1E18147DF935}" presName="hierRoot2" presStyleCnt="0">
        <dgm:presLayoutVars>
          <dgm:hierBranch val="init"/>
        </dgm:presLayoutVars>
      </dgm:prSet>
      <dgm:spPr/>
    </dgm:pt>
    <dgm:pt modelId="{9AD389BA-42CD-47D3-931D-4B99F792027C}" type="pres">
      <dgm:prSet presAssocID="{47D88C01-8284-4FEF-B7EE-1E18147DF935}" presName="rootComposite" presStyleCnt="0"/>
      <dgm:spPr/>
    </dgm:pt>
    <dgm:pt modelId="{3E3576C7-711A-4909-88ED-B4410070F0CC}" type="pres">
      <dgm:prSet presAssocID="{47D88C01-8284-4FEF-B7EE-1E18147DF935}" presName="rootText" presStyleLbl="node3" presStyleIdx="1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E4380A-7853-4B36-BC68-3DBB8D1AFAA1}" type="pres">
      <dgm:prSet presAssocID="{47D88C01-8284-4FEF-B7EE-1E18147DF935}" presName="rootConnector" presStyleLbl="node3" presStyleIdx="1" presStyleCnt="11"/>
      <dgm:spPr/>
      <dgm:t>
        <a:bodyPr/>
        <a:lstStyle/>
        <a:p>
          <a:endParaRPr lang="en-US"/>
        </a:p>
      </dgm:t>
    </dgm:pt>
    <dgm:pt modelId="{EAE6D361-2956-4754-9300-B75100B5DCAB}" type="pres">
      <dgm:prSet presAssocID="{47D88C01-8284-4FEF-B7EE-1E18147DF935}" presName="hierChild4" presStyleCnt="0"/>
      <dgm:spPr/>
    </dgm:pt>
    <dgm:pt modelId="{18D8368E-9853-4A89-9384-26FC05287A94}" type="pres">
      <dgm:prSet presAssocID="{47D88C01-8284-4FEF-B7EE-1E18147DF935}" presName="hierChild5" presStyleCnt="0"/>
      <dgm:spPr/>
    </dgm:pt>
    <dgm:pt modelId="{709331FD-7959-46AE-849C-DE2971C1CDFB}" type="pres">
      <dgm:prSet presAssocID="{10EF5938-AE40-4D88-8E55-42C5B8515A9B}" presName="Name37" presStyleLbl="parChTrans1D3" presStyleIdx="2" presStyleCnt="11"/>
      <dgm:spPr/>
      <dgm:t>
        <a:bodyPr/>
        <a:lstStyle/>
        <a:p>
          <a:endParaRPr lang="en-US"/>
        </a:p>
      </dgm:t>
    </dgm:pt>
    <dgm:pt modelId="{119F4EEF-6D6E-4DDA-8985-A7B85AB2B948}" type="pres">
      <dgm:prSet presAssocID="{B161AA62-6611-4C05-9A50-A48FF764B22F}" presName="hierRoot2" presStyleCnt="0">
        <dgm:presLayoutVars>
          <dgm:hierBranch val="init"/>
        </dgm:presLayoutVars>
      </dgm:prSet>
      <dgm:spPr/>
    </dgm:pt>
    <dgm:pt modelId="{B674A046-3B65-4E85-84CB-24BD6487EB6A}" type="pres">
      <dgm:prSet presAssocID="{B161AA62-6611-4C05-9A50-A48FF764B22F}" presName="rootComposite" presStyleCnt="0"/>
      <dgm:spPr/>
    </dgm:pt>
    <dgm:pt modelId="{459C0037-5E10-4678-9030-9639FB429E0C}" type="pres">
      <dgm:prSet presAssocID="{B161AA62-6611-4C05-9A50-A48FF764B22F}" presName="rootText" presStyleLbl="node3" presStyleIdx="2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3CEFEC-7A98-47AA-9EB4-2A8CC6414526}" type="pres">
      <dgm:prSet presAssocID="{B161AA62-6611-4C05-9A50-A48FF764B22F}" presName="rootConnector" presStyleLbl="node3" presStyleIdx="2" presStyleCnt="11"/>
      <dgm:spPr/>
      <dgm:t>
        <a:bodyPr/>
        <a:lstStyle/>
        <a:p>
          <a:endParaRPr lang="en-US"/>
        </a:p>
      </dgm:t>
    </dgm:pt>
    <dgm:pt modelId="{8C9585A1-9DF6-4F0E-AAAB-D74E6A6CA2F2}" type="pres">
      <dgm:prSet presAssocID="{B161AA62-6611-4C05-9A50-A48FF764B22F}" presName="hierChild4" presStyleCnt="0"/>
      <dgm:spPr/>
    </dgm:pt>
    <dgm:pt modelId="{B4C463E5-6E94-44FD-B130-22C48E586EBF}" type="pres">
      <dgm:prSet presAssocID="{B161AA62-6611-4C05-9A50-A48FF764B22F}" presName="hierChild5" presStyleCnt="0"/>
      <dgm:spPr/>
    </dgm:pt>
    <dgm:pt modelId="{89FDF431-F503-4C3A-BC54-3CF0134540AE}" type="pres">
      <dgm:prSet presAssocID="{20BFACFD-6445-430B-8C1C-D5BA92904E71}" presName="hierChild5" presStyleCnt="0"/>
      <dgm:spPr/>
    </dgm:pt>
    <dgm:pt modelId="{6BF85606-AED3-424C-AF02-8F6CF16C9E3E}" type="pres">
      <dgm:prSet presAssocID="{8A670C60-7A0B-4363-A753-F6E6E0F321EA}" presName="Name37" presStyleLbl="parChTrans1D2" presStyleIdx="1" presStyleCnt="4"/>
      <dgm:spPr/>
      <dgm:t>
        <a:bodyPr/>
        <a:lstStyle/>
        <a:p>
          <a:endParaRPr lang="en-US"/>
        </a:p>
      </dgm:t>
    </dgm:pt>
    <dgm:pt modelId="{95AAA96D-9DC2-43A4-96FC-31B9CDBA6BF0}" type="pres">
      <dgm:prSet presAssocID="{533C3A3B-F891-4B1B-A026-D6B996910D90}" presName="hierRoot2" presStyleCnt="0">
        <dgm:presLayoutVars>
          <dgm:hierBranch val="init"/>
        </dgm:presLayoutVars>
      </dgm:prSet>
      <dgm:spPr/>
    </dgm:pt>
    <dgm:pt modelId="{1399C218-89D1-4509-B66D-53A68F5B505A}" type="pres">
      <dgm:prSet presAssocID="{533C3A3B-F891-4B1B-A026-D6B996910D90}" presName="rootComposite" presStyleCnt="0"/>
      <dgm:spPr/>
    </dgm:pt>
    <dgm:pt modelId="{8B597F39-6DB3-4B3E-AC7A-11A9C671AA5A}" type="pres">
      <dgm:prSet presAssocID="{533C3A3B-F891-4B1B-A026-D6B996910D90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3ACFD5-556B-47FC-9334-CF0A474B3879}" type="pres">
      <dgm:prSet presAssocID="{533C3A3B-F891-4B1B-A026-D6B996910D90}" presName="rootConnector" presStyleLbl="node2" presStyleIdx="1" presStyleCnt="4"/>
      <dgm:spPr/>
      <dgm:t>
        <a:bodyPr/>
        <a:lstStyle/>
        <a:p>
          <a:endParaRPr lang="en-US"/>
        </a:p>
      </dgm:t>
    </dgm:pt>
    <dgm:pt modelId="{E11DB87E-20C5-4C64-BF5C-6B20AA8B2EFB}" type="pres">
      <dgm:prSet presAssocID="{533C3A3B-F891-4B1B-A026-D6B996910D90}" presName="hierChild4" presStyleCnt="0"/>
      <dgm:spPr/>
    </dgm:pt>
    <dgm:pt modelId="{E83E0C6C-A837-4252-A9C0-C1420342FB3A}" type="pres">
      <dgm:prSet presAssocID="{A20FA63D-30B8-48AC-9B2B-283FDDDE4F2B}" presName="Name37" presStyleLbl="parChTrans1D3" presStyleIdx="3" presStyleCnt="11"/>
      <dgm:spPr/>
      <dgm:t>
        <a:bodyPr/>
        <a:lstStyle/>
        <a:p>
          <a:endParaRPr lang="en-US"/>
        </a:p>
      </dgm:t>
    </dgm:pt>
    <dgm:pt modelId="{1ECC5496-2E10-43EE-B0EA-860F04D5A9F1}" type="pres">
      <dgm:prSet presAssocID="{FF273A3D-8942-455F-9971-10D4AAE69C8B}" presName="hierRoot2" presStyleCnt="0">
        <dgm:presLayoutVars>
          <dgm:hierBranch val="init"/>
        </dgm:presLayoutVars>
      </dgm:prSet>
      <dgm:spPr/>
    </dgm:pt>
    <dgm:pt modelId="{845B6D5F-27F3-49A1-83DF-E6D30EE833C4}" type="pres">
      <dgm:prSet presAssocID="{FF273A3D-8942-455F-9971-10D4AAE69C8B}" presName="rootComposite" presStyleCnt="0"/>
      <dgm:spPr/>
    </dgm:pt>
    <dgm:pt modelId="{134CE04F-D85E-4EE2-BC37-8424D660E35D}" type="pres">
      <dgm:prSet presAssocID="{FF273A3D-8942-455F-9971-10D4AAE69C8B}" presName="rootText" presStyleLbl="node3" presStyleIdx="3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3880BD-DBBA-4401-9046-0838BCC8041C}" type="pres">
      <dgm:prSet presAssocID="{FF273A3D-8942-455F-9971-10D4AAE69C8B}" presName="rootConnector" presStyleLbl="node3" presStyleIdx="3" presStyleCnt="11"/>
      <dgm:spPr/>
      <dgm:t>
        <a:bodyPr/>
        <a:lstStyle/>
        <a:p>
          <a:endParaRPr lang="en-US"/>
        </a:p>
      </dgm:t>
    </dgm:pt>
    <dgm:pt modelId="{A41A2C07-BC43-4986-8832-302D82A22C7B}" type="pres">
      <dgm:prSet presAssocID="{FF273A3D-8942-455F-9971-10D4AAE69C8B}" presName="hierChild4" presStyleCnt="0"/>
      <dgm:spPr/>
    </dgm:pt>
    <dgm:pt modelId="{3DA324A5-8CE2-49D9-AAA3-039F124705B5}" type="pres">
      <dgm:prSet presAssocID="{FF273A3D-8942-455F-9971-10D4AAE69C8B}" presName="hierChild5" presStyleCnt="0"/>
      <dgm:spPr/>
    </dgm:pt>
    <dgm:pt modelId="{DD9F22B3-EA87-4374-9760-F2489FEF5775}" type="pres">
      <dgm:prSet presAssocID="{5DB5BEEA-37D1-452B-ABC8-CCBE4A8D1402}" presName="Name37" presStyleLbl="parChTrans1D3" presStyleIdx="4" presStyleCnt="11"/>
      <dgm:spPr/>
      <dgm:t>
        <a:bodyPr/>
        <a:lstStyle/>
        <a:p>
          <a:endParaRPr lang="en-US"/>
        </a:p>
      </dgm:t>
    </dgm:pt>
    <dgm:pt modelId="{4F12E041-A908-4706-8A09-45FABBDB2DA6}" type="pres">
      <dgm:prSet presAssocID="{4AFDE727-92BB-4459-AF8C-51238944BD41}" presName="hierRoot2" presStyleCnt="0">
        <dgm:presLayoutVars>
          <dgm:hierBranch val="init"/>
        </dgm:presLayoutVars>
      </dgm:prSet>
      <dgm:spPr/>
    </dgm:pt>
    <dgm:pt modelId="{C759E724-2F8A-4378-9775-A4858BCF2639}" type="pres">
      <dgm:prSet presAssocID="{4AFDE727-92BB-4459-AF8C-51238944BD41}" presName="rootComposite" presStyleCnt="0"/>
      <dgm:spPr/>
    </dgm:pt>
    <dgm:pt modelId="{7C858CCB-EAA9-4D6E-94C2-D71E709DF6E7}" type="pres">
      <dgm:prSet presAssocID="{4AFDE727-92BB-4459-AF8C-51238944BD41}" presName="rootText" presStyleLbl="node3" presStyleIdx="4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A7BB5E-0C26-440D-BE56-8F850B54DFAA}" type="pres">
      <dgm:prSet presAssocID="{4AFDE727-92BB-4459-AF8C-51238944BD41}" presName="rootConnector" presStyleLbl="node3" presStyleIdx="4" presStyleCnt="11"/>
      <dgm:spPr/>
      <dgm:t>
        <a:bodyPr/>
        <a:lstStyle/>
        <a:p>
          <a:endParaRPr lang="en-US"/>
        </a:p>
      </dgm:t>
    </dgm:pt>
    <dgm:pt modelId="{33DCC1E8-87FC-4C56-8C00-B82C9FE81574}" type="pres">
      <dgm:prSet presAssocID="{4AFDE727-92BB-4459-AF8C-51238944BD41}" presName="hierChild4" presStyleCnt="0"/>
      <dgm:spPr/>
    </dgm:pt>
    <dgm:pt modelId="{06D5AEF4-B438-4797-9206-EFD61E7F36A4}" type="pres">
      <dgm:prSet presAssocID="{4AFDE727-92BB-4459-AF8C-51238944BD41}" presName="hierChild5" presStyleCnt="0"/>
      <dgm:spPr/>
    </dgm:pt>
    <dgm:pt modelId="{18A5BDF6-939B-4CE9-AE1E-863C73C0E8CF}" type="pres">
      <dgm:prSet presAssocID="{FA15113A-EE38-4B07-83A8-4CC61C3F6D23}" presName="Name37" presStyleLbl="parChTrans1D3" presStyleIdx="5" presStyleCnt="11"/>
      <dgm:spPr/>
      <dgm:t>
        <a:bodyPr/>
        <a:lstStyle/>
        <a:p>
          <a:endParaRPr lang="en-US"/>
        </a:p>
      </dgm:t>
    </dgm:pt>
    <dgm:pt modelId="{83A3F439-08DB-4CE4-8986-0E9A2E38FF2A}" type="pres">
      <dgm:prSet presAssocID="{38389228-066B-453F-B157-720801069644}" presName="hierRoot2" presStyleCnt="0">
        <dgm:presLayoutVars>
          <dgm:hierBranch val="init"/>
        </dgm:presLayoutVars>
      </dgm:prSet>
      <dgm:spPr/>
    </dgm:pt>
    <dgm:pt modelId="{47393012-6E2C-484C-9A48-05621548AA8C}" type="pres">
      <dgm:prSet presAssocID="{38389228-066B-453F-B157-720801069644}" presName="rootComposite" presStyleCnt="0"/>
      <dgm:spPr/>
    </dgm:pt>
    <dgm:pt modelId="{1E846C4C-F44B-4E76-8C6C-67372294C6D0}" type="pres">
      <dgm:prSet presAssocID="{38389228-066B-453F-B157-720801069644}" presName="rootText" presStyleLbl="node3" presStyleIdx="5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6297CA-29CE-4B86-B33B-4C8A0E663B5B}" type="pres">
      <dgm:prSet presAssocID="{38389228-066B-453F-B157-720801069644}" presName="rootConnector" presStyleLbl="node3" presStyleIdx="5" presStyleCnt="11"/>
      <dgm:spPr/>
      <dgm:t>
        <a:bodyPr/>
        <a:lstStyle/>
        <a:p>
          <a:endParaRPr lang="en-US"/>
        </a:p>
      </dgm:t>
    </dgm:pt>
    <dgm:pt modelId="{3F4AA0E2-20BA-4F92-81C0-D7A2DCDF33ED}" type="pres">
      <dgm:prSet presAssocID="{38389228-066B-453F-B157-720801069644}" presName="hierChild4" presStyleCnt="0"/>
      <dgm:spPr/>
    </dgm:pt>
    <dgm:pt modelId="{4C6AE90E-34B0-41DA-8199-25FE2A0B4B46}" type="pres">
      <dgm:prSet presAssocID="{38389228-066B-453F-B157-720801069644}" presName="hierChild5" presStyleCnt="0"/>
      <dgm:spPr/>
    </dgm:pt>
    <dgm:pt modelId="{4B75F574-29A6-4392-A55B-E2C80D2C7AFB}" type="pres">
      <dgm:prSet presAssocID="{533C3A3B-F891-4B1B-A026-D6B996910D90}" presName="hierChild5" presStyleCnt="0"/>
      <dgm:spPr/>
    </dgm:pt>
    <dgm:pt modelId="{A05E6EF2-6601-4321-985C-63E7E2282B96}" type="pres">
      <dgm:prSet presAssocID="{874D46DB-2971-4B4C-AF20-EED9FF7767E7}" presName="Name37" presStyleLbl="parChTrans1D2" presStyleIdx="2" presStyleCnt="4"/>
      <dgm:spPr/>
      <dgm:t>
        <a:bodyPr/>
        <a:lstStyle/>
        <a:p>
          <a:endParaRPr lang="en-US"/>
        </a:p>
      </dgm:t>
    </dgm:pt>
    <dgm:pt modelId="{DE8AA802-22B4-469E-8D31-8FF7E0759911}" type="pres">
      <dgm:prSet presAssocID="{9E1F8D01-1C50-423D-9ED7-655BDAF17816}" presName="hierRoot2" presStyleCnt="0">
        <dgm:presLayoutVars>
          <dgm:hierBranch val="init"/>
        </dgm:presLayoutVars>
      </dgm:prSet>
      <dgm:spPr/>
    </dgm:pt>
    <dgm:pt modelId="{3A925392-3BED-457E-8C05-5F0871749F24}" type="pres">
      <dgm:prSet presAssocID="{9E1F8D01-1C50-423D-9ED7-655BDAF17816}" presName="rootComposite" presStyleCnt="0"/>
      <dgm:spPr/>
    </dgm:pt>
    <dgm:pt modelId="{D1F3D907-5FE8-4541-807F-800B9DE7974D}" type="pres">
      <dgm:prSet presAssocID="{9E1F8D01-1C50-423D-9ED7-655BDAF17816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33A53C-3D0A-495B-A8C4-6865EA8ABC56}" type="pres">
      <dgm:prSet presAssocID="{9E1F8D01-1C50-423D-9ED7-655BDAF17816}" presName="rootConnector" presStyleLbl="node2" presStyleIdx="2" presStyleCnt="4"/>
      <dgm:spPr/>
      <dgm:t>
        <a:bodyPr/>
        <a:lstStyle/>
        <a:p>
          <a:endParaRPr lang="en-US"/>
        </a:p>
      </dgm:t>
    </dgm:pt>
    <dgm:pt modelId="{9344900A-DEA4-4B3B-AFDD-0BC3406BDA4F}" type="pres">
      <dgm:prSet presAssocID="{9E1F8D01-1C50-423D-9ED7-655BDAF17816}" presName="hierChild4" presStyleCnt="0"/>
      <dgm:spPr/>
    </dgm:pt>
    <dgm:pt modelId="{9DAB598D-53D0-4449-B9C2-194FD50C1DAB}" type="pres">
      <dgm:prSet presAssocID="{71F0234F-4CCC-4061-8EC0-CD5E31518756}" presName="Name37" presStyleLbl="parChTrans1D3" presStyleIdx="6" presStyleCnt="11"/>
      <dgm:spPr/>
      <dgm:t>
        <a:bodyPr/>
        <a:lstStyle/>
        <a:p>
          <a:endParaRPr lang="en-US"/>
        </a:p>
      </dgm:t>
    </dgm:pt>
    <dgm:pt modelId="{59CC5541-C7ED-4052-B20B-34431A05D0BA}" type="pres">
      <dgm:prSet presAssocID="{7F245E15-9210-496A-BB56-A28CAA013F66}" presName="hierRoot2" presStyleCnt="0">
        <dgm:presLayoutVars>
          <dgm:hierBranch val="init"/>
        </dgm:presLayoutVars>
      </dgm:prSet>
      <dgm:spPr/>
    </dgm:pt>
    <dgm:pt modelId="{73970F6D-EA30-4498-957B-D057BE8E6FDF}" type="pres">
      <dgm:prSet presAssocID="{7F245E15-9210-496A-BB56-A28CAA013F66}" presName="rootComposite" presStyleCnt="0"/>
      <dgm:spPr/>
    </dgm:pt>
    <dgm:pt modelId="{BE79DCB5-F6E4-4D4C-85A7-7AA180EC6D55}" type="pres">
      <dgm:prSet presAssocID="{7F245E15-9210-496A-BB56-A28CAA013F66}" presName="rootText" presStyleLbl="node3" presStyleIdx="6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161570-36D9-40AB-A280-35474DFC416C}" type="pres">
      <dgm:prSet presAssocID="{7F245E15-9210-496A-BB56-A28CAA013F66}" presName="rootConnector" presStyleLbl="node3" presStyleIdx="6" presStyleCnt="11"/>
      <dgm:spPr/>
      <dgm:t>
        <a:bodyPr/>
        <a:lstStyle/>
        <a:p>
          <a:endParaRPr lang="en-US"/>
        </a:p>
      </dgm:t>
    </dgm:pt>
    <dgm:pt modelId="{42DDBBF7-364E-4743-A3C0-C6E3E6ED2962}" type="pres">
      <dgm:prSet presAssocID="{7F245E15-9210-496A-BB56-A28CAA013F66}" presName="hierChild4" presStyleCnt="0"/>
      <dgm:spPr/>
    </dgm:pt>
    <dgm:pt modelId="{73780E04-21A1-4F0D-B6AF-6AF013A2B6A6}" type="pres">
      <dgm:prSet presAssocID="{7F245E15-9210-496A-BB56-A28CAA013F66}" presName="hierChild5" presStyleCnt="0"/>
      <dgm:spPr/>
    </dgm:pt>
    <dgm:pt modelId="{B60F47C5-DFF8-48E9-8A1D-4F4A4CFA16A5}" type="pres">
      <dgm:prSet presAssocID="{98076FE2-891B-41A9-B84B-BB0B56CCE33F}" presName="Name37" presStyleLbl="parChTrans1D3" presStyleIdx="7" presStyleCnt="11"/>
      <dgm:spPr/>
      <dgm:t>
        <a:bodyPr/>
        <a:lstStyle/>
        <a:p>
          <a:endParaRPr lang="en-US"/>
        </a:p>
      </dgm:t>
    </dgm:pt>
    <dgm:pt modelId="{09641BC9-D332-47EC-B8E3-1A6B3948BE22}" type="pres">
      <dgm:prSet presAssocID="{54D63F28-2929-4699-A1D2-283318242C12}" presName="hierRoot2" presStyleCnt="0">
        <dgm:presLayoutVars>
          <dgm:hierBranch val="init"/>
        </dgm:presLayoutVars>
      </dgm:prSet>
      <dgm:spPr/>
    </dgm:pt>
    <dgm:pt modelId="{59DE268B-FB76-467D-8D01-D971718B8D76}" type="pres">
      <dgm:prSet presAssocID="{54D63F28-2929-4699-A1D2-283318242C12}" presName="rootComposite" presStyleCnt="0"/>
      <dgm:spPr/>
    </dgm:pt>
    <dgm:pt modelId="{45866B5B-6ABF-4E4B-B77D-C1FC5B0A7C3E}" type="pres">
      <dgm:prSet presAssocID="{54D63F28-2929-4699-A1D2-283318242C12}" presName="rootText" presStyleLbl="node3" presStyleIdx="7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DDAA14-B33D-44F6-968A-4369EB1D570E}" type="pres">
      <dgm:prSet presAssocID="{54D63F28-2929-4699-A1D2-283318242C12}" presName="rootConnector" presStyleLbl="node3" presStyleIdx="7" presStyleCnt="11"/>
      <dgm:spPr/>
      <dgm:t>
        <a:bodyPr/>
        <a:lstStyle/>
        <a:p>
          <a:endParaRPr lang="en-US"/>
        </a:p>
      </dgm:t>
    </dgm:pt>
    <dgm:pt modelId="{A623C4EA-3B21-4B2C-A851-5EAA1487ACAD}" type="pres">
      <dgm:prSet presAssocID="{54D63F28-2929-4699-A1D2-283318242C12}" presName="hierChild4" presStyleCnt="0"/>
      <dgm:spPr/>
    </dgm:pt>
    <dgm:pt modelId="{1FE0258C-C1AB-45CA-ABFA-5B604A6E073E}" type="pres">
      <dgm:prSet presAssocID="{54D63F28-2929-4699-A1D2-283318242C12}" presName="hierChild5" presStyleCnt="0"/>
      <dgm:spPr/>
    </dgm:pt>
    <dgm:pt modelId="{73772D51-C45E-40C4-8EC5-86B2F9087BF4}" type="pres">
      <dgm:prSet presAssocID="{122F00E1-9F83-4000-A4B3-8684E6F739A8}" presName="Name37" presStyleLbl="parChTrans1D3" presStyleIdx="8" presStyleCnt="11"/>
      <dgm:spPr/>
      <dgm:t>
        <a:bodyPr/>
        <a:lstStyle/>
        <a:p>
          <a:endParaRPr lang="en-US"/>
        </a:p>
      </dgm:t>
    </dgm:pt>
    <dgm:pt modelId="{1AD9A2C1-59DC-403C-B015-9D2A53333ADC}" type="pres">
      <dgm:prSet presAssocID="{D192B706-CE4A-4237-8630-FF7FEC5010BB}" presName="hierRoot2" presStyleCnt="0">
        <dgm:presLayoutVars>
          <dgm:hierBranch val="init"/>
        </dgm:presLayoutVars>
      </dgm:prSet>
      <dgm:spPr/>
    </dgm:pt>
    <dgm:pt modelId="{1134781D-DB65-4206-AD93-AA2B1FED68F3}" type="pres">
      <dgm:prSet presAssocID="{D192B706-CE4A-4237-8630-FF7FEC5010BB}" presName="rootComposite" presStyleCnt="0"/>
      <dgm:spPr/>
    </dgm:pt>
    <dgm:pt modelId="{DE6BBE8B-FD79-44EB-B0EC-37803D8ED39F}" type="pres">
      <dgm:prSet presAssocID="{D192B706-CE4A-4237-8630-FF7FEC5010BB}" presName="rootText" presStyleLbl="node3" presStyleIdx="8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E2BB23-8E7E-4F4D-8F1E-5D0EDE59EF72}" type="pres">
      <dgm:prSet presAssocID="{D192B706-CE4A-4237-8630-FF7FEC5010BB}" presName="rootConnector" presStyleLbl="node3" presStyleIdx="8" presStyleCnt="11"/>
      <dgm:spPr/>
      <dgm:t>
        <a:bodyPr/>
        <a:lstStyle/>
        <a:p>
          <a:endParaRPr lang="en-US"/>
        </a:p>
      </dgm:t>
    </dgm:pt>
    <dgm:pt modelId="{97F03288-8E73-4E95-9E3C-553308026518}" type="pres">
      <dgm:prSet presAssocID="{D192B706-CE4A-4237-8630-FF7FEC5010BB}" presName="hierChild4" presStyleCnt="0"/>
      <dgm:spPr/>
    </dgm:pt>
    <dgm:pt modelId="{7933E6DA-A43C-4959-9CA0-4BB42079D347}" type="pres">
      <dgm:prSet presAssocID="{D192B706-CE4A-4237-8630-FF7FEC5010BB}" presName="hierChild5" presStyleCnt="0"/>
      <dgm:spPr/>
    </dgm:pt>
    <dgm:pt modelId="{15AD609D-A6E7-4AAD-A148-2B31B0DBA102}" type="pres">
      <dgm:prSet presAssocID="{9E1F8D01-1C50-423D-9ED7-655BDAF17816}" presName="hierChild5" presStyleCnt="0"/>
      <dgm:spPr/>
    </dgm:pt>
    <dgm:pt modelId="{E6048828-9B9F-4515-97F6-5B5814A00AD6}" type="pres">
      <dgm:prSet presAssocID="{544389E9-A377-4DD2-9A1D-E3BFE9583262}" presName="Name37" presStyleLbl="parChTrans1D2" presStyleIdx="3" presStyleCnt="4"/>
      <dgm:spPr/>
      <dgm:t>
        <a:bodyPr/>
        <a:lstStyle/>
        <a:p>
          <a:endParaRPr lang="en-US"/>
        </a:p>
      </dgm:t>
    </dgm:pt>
    <dgm:pt modelId="{5EC35FE3-B4EA-4A4E-A144-58A996791AF2}" type="pres">
      <dgm:prSet presAssocID="{FB15ADB2-3F4B-46DE-BE31-1DBA4578F566}" presName="hierRoot2" presStyleCnt="0">
        <dgm:presLayoutVars>
          <dgm:hierBranch val="init"/>
        </dgm:presLayoutVars>
      </dgm:prSet>
      <dgm:spPr/>
    </dgm:pt>
    <dgm:pt modelId="{A65CE601-2437-48ED-BD30-F105BABA2C7F}" type="pres">
      <dgm:prSet presAssocID="{FB15ADB2-3F4B-46DE-BE31-1DBA4578F566}" presName="rootComposite" presStyleCnt="0"/>
      <dgm:spPr/>
    </dgm:pt>
    <dgm:pt modelId="{03AE6F4E-45A1-4764-9BDA-ED75CD3C8BF8}" type="pres">
      <dgm:prSet presAssocID="{FB15ADB2-3F4B-46DE-BE31-1DBA4578F566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973A37-171A-4581-9A1F-E01CA41234AE}" type="pres">
      <dgm:prSet presAssocID="{FB15ADB2-3F4B-46DE-BE31-1DBA4578F566}" presName="rootConnector" presStyleLbl="node2" presStyleIdx="3" presStyleCnt="4"/>
      <dgm:spPr/>
      <dgm:t>
        <a:bodyPr/>
        <a:lstStyle/>
        <a:p>
          <a:endParaRPr lang="en-US"/>
        </a:p>
      </dgm:t>
    </dgm:pt>
    <dgm:pt modelId="{68CCDD1B-3223-442A-88FF-038A6BAD5A57}" type="pres">
      <dgm:prSet presAssocID="{FB15ADB2-3F4B-46DE-BE31-1DBA4578F566}" presName="hierChild4" presStyleCnt="0"/>
      <dgm:spPr/>
    </dgm:pt>
    <dgm:pt modelId="{BA878758-D642-43CE-8168-206B460CBAAD}" type="pres">
      <dgm:prSet presAssocID="{753F5A60-0847-4895-928E-B6F1999C485A}" presName="Name37" presStyleLbl="parChTrans1D3" presStyleIdx="9" presStyleCnt="11"/>
      <dgm:spPr/>
      <dgm:t>
        <a:bodyPr/>
        <a:lstStyle/>
        <a:p>
          <a:endParaRPr lang="en-US"/>
        </a:p>
      </dgm:t>
    </dgm:pt>
    <dgm:pt modelId="{1C028807-5FB8-4E6C-94A8-692FBE6C9A42}" type="pres">
      <dgm:prSet presAssocID="{AEB415F5-003F-4F8D-B2A2-C48D5E1A5160}" presName="hierRoot2" presStyleCnt="0">
        <dgm:presLayoutVars>
          <dgm:hierBranch val="init"/>
        </dgm:presLayoutVars>
      </dgm:prSet>
      <dgm:spPr/>
    </dgm:pt>
    <dgm:pt modelId="{10EC19A4-1676-4FFA-A239-1CFE57E1DB81}" type="pres">
      <dgm:prSet presAssocID="{AEB415F5-003F-4F8D-B2A2-C48D5E1A5160}" presName="rootComposite" presStyleCnt="0"/>
      <dgm:spPr/>
    </dgm:pt>
    <dgm:pt modelId="{D77CC423-4319-4783-9008-C58F480015E7}" type="pres">
      <dgm:prSet presAssocID="{AEB415F5-003F-4F8D-B2A2-C48D5E1A5160}" presName="rootText" presStyleLbl="node3" presStyleIdx="9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130D4-3E39-450F-B504-FB74B34622DA}" type="pres">
      <dgm:prSet presAssocID="{AEB415F5-003F-4F8D-B2A2-C48D5E1A5160}" presName="rootConnector" presStyleLbl="node3" presStyleIdx="9" presStyleCnt="11"/>
      <dgm:spPr/>
      <dgm:t>
        <a:bodyPr/>
        <a:lstStyle/>
        <a:p>
          <a:endParaRPr lang="en-US"/>
        </a:p>
      </dgm:t>
    </dgm:pt>
    <dgm:pt modelId="{375D1B86-758D-4D13-9562-8F3B65A37972}" type="pres">
      <dgm:prSet presAssocID="{AEB415F5-003F-4F8D-B2A2-C48D5E1A5160}" presName="hierChild4" presStyleCnt="0"/>
      <dgm:spPr/>
    </dgm:pt>
    <dgm:pt modelId="{C03BAAEE-5CA2-4034-B9B2-9E55DC89F855}" type="pres">
      <dgm:prSet presAssocID="{AEB415F5-003F-4F8D-B2A2-C48D5E1A5160}" presName="hierChild5" presStyleCnt="0"/>
      <dgm:spPr/>
    </dgm:pt>
    <dgm:pt modelId="{F824F149-9CB8-44F6-BD7F-DA6E732269A5}" type="pres">
      <dgm:prSet presAssocID="{30007721-CF61-4297-917C-62EF0AFBEE7D}" presName="Name37" presStyleLbl="parChTrans1D3" presStyleIdx="10" presStyleCnt="11"/>
      <dgm:spPr/>
      <dgm:t>
        <a:bodyPr/>
        <a:lstStyle/>
        <a:p>
          <a:endParaRPr lang="en-US"/>
        </a:p>
      </dgm:t>
    </dgm:pt>
    <dgm:pt modelId="{B6F063ED-83B8-423E-8703-3AFB91A64BF9}" type="pres">
      <dgm:prSet presAssocID="{037AA5A2-AE49-405F-9590-00023A00E36D}" presName="hierRoot2" presStyleCnt="0">
        <dgm:presLayoutVars>
          <dgm:hierBranch val="init"/>
        </dgm:presLayoutVars>
      </dgm:prSet>
      <dgm:spPr/>
    </dgm:pt>
    <dgm:pt modelId="{A891287B-604E-4F1A-8EB2-295BFA7FCAF4}" type="pres">
      <dgm:prSet presAssocID="{037AA5A2-AE49-405F-9590-00023A00E36D}" presName="rootComposite" presStyleCnt="0"/>
      <dgm:spPr/>
    </dgm:pt>
    <dgm:pt modelId="{9771DFEE-2F8E-489C-90AC-A6D3CEE0B689}" type="pres">
      <dgm:prSet presAssocID="{037AA5A2-AE49-405F-9590-00023A00E36D}" presName="rootText" presStyleLbl="node3" presStyleIdx="10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73D982-6030-4C81-A44A-BE671623B0D1}" type="pres">
      <dgm:prSet presAssocID="{037AA5A2-AE49-405F-9590-00023A00E36D}" presName="rootConnector" presStyleLbl="node3" presStyleIdx="10" presStyleCnt="11"/>
      <dgm:spPr/>
      <dgm:t>
        <a:bodyPr/>
        <a:lstStyle/>
        <a:p>
          <a:endParaRPr lang="en-US"/>
        </a:p>
      </dgm:t>
    </dgm:pt>
    <dgm:pt modelId="{C6A2D5C1-6062-487B-889F-B25AFF81362D}" type="pres">
      <dgm:prSet presAssocID="{037AA5A2-AE49-405F-9590-00023A00E36D}" presName="hierChild4" presStyleCnt="0"/>
      <dgm:spPr/>
    </dgm:pt>
    <dgm:pt modelId="{1645FE4D-C11C-4C51-AF59-61C039321EEA}" type="pres">
      <dgm:prSet presAssocID="{037AA5A2-AE49-405F-9590-00023A00E36D}" presName="hierChild5" presStyleCnt="0"/>
      <dgm:spPr/>
    </dgm:pt>
    <dgm:pt modelId="{8A7D2D96-7FE8-4ED6-99BC-614B5727A895}" type="pres">
      <dgm:prSet presAssocID="{FB15ADB2-3F4B-46DE-BE31-1DBA4578F566}" presName="hierChild5" presStyleCnt="0"/>
      <dgm:spPr/>
    </dgm:pt>
    <dgm:pt modelId="{95ACDE4D-9A44-41F4-92B0-915AE97C4BD5}" type="pres">
      <dgm:prSet presAssocID="{42E9B681-1004-438F-ABB2-2A555CD2919B}" presName="hierChild3" presStyleCnt="0"/>
      <dgm:spPr/>
    </dgm:pt>
  </dgm:ptLst>
  <dgm:cxnLst>
    <dgm:cxn modelId="{A8739766-7E17-476B-B52A-66BE068A60C3}" type="presOf" srcId="{54D63F28-2929-4699-A1D2-283318242C12}" destId="{11DDAA14-B33D-44F6-968A-4369EB1D570E}" srcOrd="1" destOrd="0" presId="urn:microsoft.com/office/officeart/2005/8/layout/orgChart1"/>
    <dgm:cxn modelId="{6A486D22-79E0-412D-9C79-534B25CB2291}" srcId="{42E9B681-1004-438F-ABB2-2A555CD2919B}" destId="{FB15ADB2-3F4B-46DE-BE31-1DBA4578F566}" srcOrd="3" destOrd="0" parTransId="{544389E9-A377-4DD2-9A1D-E3BFE9583262}" sibTransId="{30F5C4F9-6964-4519-A45A-7854C550EC24}"/>
    <dgm:cxn modelId="{ECBAC902-EE24-43AB-8E72-FEE55962756B}" type="presOf" srcId="{38389228-066B-453F-B157-720801069644}" destId="{1E846C4C-F44B-4E76-8C6C-67372294C6D0}" srcOrd="0" destOrd="0" presId="urn:microsoft.com/office/officeart/2005/8/layout/orgChart1"/>
    <dgm:cxn modelId="{BE16F637-9B02-4DF9-9FE1-9F2BA00668C7}" type="presOf" srcId="{47D88C01-8284-4FEF-B7EE-1E18147DF935}" destId="{3E3576C7-711A-4909-88ED-B4410070F0CC}" srcOrd="0" destOrd="0" presId="urn:microsoft.com/office/officeart/2005/8/layout/orgChart1"/>
    <dgm:cxn modelId="{D4530C8F-4870-4183-AC9E-F68D8C0281BB}" type="presOf" srcId="{71F0234F-4CCC-4061-8EC0-CD5E31518756}" destId="{9DAB598D-53D0-4449-B9C2-194FD50C1DAB}" srcOrd="0" destOrd="0" presId="urn:microsoft.com/office/officeart/2005/8/layout/orgChart1"/>
    <dgm:cxn modelId="{2ECC3187-69DD-4F62-BDEB-3ED161F383E7}" type="presOf" srcId="{AEB415F5-003F-4F8D-B2A2-C48D5E1A5160}" destId="{179130D4-3E39-450F-B504-FB74B34622DA}" srcOrd="1" destOrd="0" presId="urn:microsoft.com/office/officeart/2005/8/layout/orgChart1"/>
    <dgm:cxn modelId="{95B92AA2-8713-430F-B443-1E7E24E91052}" type="presOf" srcId="{D192B706-CE4A-4237-8630-FF7FEC5010BB}" destId="{DE6BBE8B-FD79-44EB-B0EC-37803D8ED39F}" srcOrd="0" destOrd="0" presId="urn:microsoft.com/office/officeart/2005/8/layout/orgChart1"/>
    <dgm:cxn modelId="{579C6977-C914-42B6-A0B4-EFBAA4296EFA}" type="presOf" srcId="{ADD30F27-A5CB-47F0-BFCE-AE3C9A12F31C}" destId="{B0397FCF-C709-411F-9432-13971003A313}" srcOrd="0" destOrd="0" presId="urn:microsoft.com/office/officeart/2005/8/layout/orgChart1"/>
    <dgm:cxn modelId="{F7CF0B01-9AA6-43BE-A680-BD9D147ED76E}" type="presOf" srcId="{30007721-CF61-4297-917C-62EF0AFBEE7D}" destId="{F824F149-9CB8-44F6-BD7F-DA6E732269A5}" srcOrd="0" destOrd="0" presId="urn:microsoft.com/office/officeart/2005/8/layout/orgChart1"/>
    <dgm:cxn modelId="{F4BD7915-27D1-4093-9F3E-7AF87395E7CA}" type="presOf" srcId="{7F245E15-9210-496A-BB56-A28CAA013F66}" destId="{BE79DCB5-F6E4-4D4C-85A7-7AA180EC6D55}" srcOrd="0" destOrd="0" presId="urn:microsoft.com/office/officeart/2005/8/layout/orgChart1"/>
    <dgm:cxn modelId="{BEAB039B-7506-4C1D-907F-DED00167F619}" type="presOf" srcId="{753F5A60-0847-4895-928E-B6F1999C485A}" destId="{BA878758-D642-43CE-8168-206B460CBAAD}" srcOrd="0" destOrd="0" presId="urn:microsoft.com/office/officeart/2005/8/layout/orgChart1"/>
    <dgm:cxn modelId="{FE505EC0-334E-4108-A10D-089B238966F3}" type="presOf" srcId="{42E9B681-1004-438F-ABB2-2A555CD2919B}" destId="{560FC9AA-49C6-4866-B1AE-CAC3408F342A}" srcOrd="1" destOrd="0" presId="urn:microsoft.com/office/officeart/2005/8/layout/orgChart1"/>
    <dgm:cxn modelId="{27FA5AEC-43C1-4B49-8BE1-E31E110F865F}" type="presOf" srcId="{122F00E1-9F83-4000-A4B3-8684E6F739A8}" destId="{73772D51-C45E-40C4-8EC5-86B2F9087BF4}" srcOrd="0" destOrd="0" presId="urn:microsoft.com/office/officeart/2005/8/layout/orgChart1"/>
    <dgm:cxn modelId="{3BE1743A-DA27-45F4-860B-4A588AD862C8}" type="presOf" srcId="{FF273A3D-8942-455F-9971-10D4AAE69C8B}" destId="{134CE04F-D85E-4EE2-BC37-8424D660E35D}" srcOrd="0" destOrd="0" presId="urn:microsoft.com/office/officeart/2005/8/layout/orgChart1"/>
    <dgm:cxn modelId="{49B0FA84-E97C-4539-BAE9-1E3A2EC304DA}" srcId="{FB15ADB2-3F4B-46DE-BE31-1DBA4578F566}" destId="{037AA5A2-AE49-405F-9590-00023A00E36D}" srcOrd="1" destOrd="0" parTransId="{30007721-CF61-4297-917C-62EF0AFBEE7D}" sibTransId="{2961AF3B-9816-48EE-A508-A09A80B16FE0}"/>
    <dgm:cxn modelId="{E593E49E-01F3-45FD-BEAF-8E3BC565894C}" type="presOf" srcId="{ADD30F27-A5CB-47F0-BFCE-AE3C9A12F31C}" destId="{5FE6D7B4-57C1-4698-93D9-3A29F4D8C7A1}" srcOrd="1" destOrd="0" presId="urn:microsoft.com/office/officeart/2005/8/layout/orgChart1"/>
    <dgm:cxn modelId="{3F491F79-0444-448E-BD80-2EDA78BC8DE2}" srcId="{740B1DD5-581E-4605-B14C-B41ACFB147AF}" destId="{42E9B681-1004-438F-ABB2-2A555CD2919B}" srcOrd="0" destOrd="0" parTransId="{BA3D1DC1-B77D-4A53-A4A9-A7B992AB64D6}" sibTransId="{1C573EB4-8678-46B9-99B1-AAF82D78BA97}"/>
    <dgm:cxn modelId="{A4975B52-797C-4B5A-B819-F4F1CCC8045F}" type="presOf" srcId="{B161AA62-6611-4C05-9A50-A48FF764B22F}" destId="{459C0037-5E10-4678-9030-9639FB429E0C}" srcOrd="0" destOrd="0" presId="urn:microsoft.com/office/officeart/2005/8/layout/orgChart1"/>
    <dgm:cxn modelId="{F829135E-0636-48CC-A2DD-EFA5E730F12E}" type="presOf" srcId="{7F245E15-9210-496A-BB56-A28CAA013F66}" destId="{1C161570-36D9-40AB-A280-35474DFC416C}" srcOrd="1" destOrd="0" presId="urn:microsoft.com/office/officeart/2005/8/layout/orgChart1"/>
    <dgm:cxn modelId="{BA74F36C-CD8C-4798-BD4D-87E7389951C0}" type="presOf" srcId="{42E9B681-1004-438F-ABB2-2A555CD2919B}" destId="{EF6274DC-5381-4B4F-B989-8EBD4ABA356A}" srcOrd="0" destOrd="0" presId="urn:microsoft.com/office/officeart/2005/8/layout/orgChart1"/>
    <dgm:cxn modelId="{ABB23978-B914-4314-BB67-69D5478FDC1A}" type="presOf" srcId="{037AA5A2-AE49-405F-9590-00023A00E36D}" destId="{FA73D982-6030-4C81-A44A-BE671623B0D1}" srcOrd="1" destOrd="0" presId="urn:microsoft.com/office/officeart/2005/8/layout/orgChart1"/>
    <dgm:cxn modelId="{F5B875F5-822E-4DE1-AE8F-0BF15100581A}" type="presOf" srcId="{FB15ADB2-3F4B-46DE-BE31-1DBA4578F566}" destId="{F1973A37-171A-4581-9A1F-E01CA41234AE}" srcOrd="1" destOrd="0" presId="urn:microsoft.com/office/officeart/2005/8/layout/orgChart1"/>
    <dgm:cxn modelId="{B284B68F-9932-4603-B4F6-F2004AEA504F}" type="presOf" srcId="{874D46DB-2971-4B4C-AF20-EED9FF7767E7}" destId="{A05E6EF2-6601-4321-985C-63E7E2282B96}" srcOrd="0" destOrd="0" presId="urn:microsoft.com/office/officeart/2005/8/layout/orgChart1"/>
    <dgm:cxn modelId="{CF435345-60FD-4AEE-B84C-DD8A6D3079A8}" srcId="{42E9B681-1004-438F-ABB2-2A555CD2919B}" destId="{9E1F8D01-1C50-423D-9ED7-655BDAF17816}" srcOrd="2" destOrd="0" parTransId="{874D46DB-2971-4B4C-AF20-EED9FF7767E7}" sibTransId="{16C220C2-E65E-4D6A-91C0-170A2E35476A}"/>
    <dgm:cxn modelId="{7C14B958-6A41-4C41-BBF8-F29D2DBE7DA6}" type="presOf" srcId="{9E1F8D01-1C50-423D-9ED7-655BDAF17816}" destId="{DB33A53C-3D0A-495B-A8C4-6865EA8ABC56}" srcOrd="1" destOrd="0" presId="urn:microsoft.com/office/officeart/2005/8/layout/orgChart1"/>
    <dgm:cxn modelId="{696C2F04-D0E8-4FB6-9BE1-5B2F1FE76BAA}" type="presOf" srcId="{740B1DD5-581E-4605-B14C-B41ACFB147AF}" destId="{2C7607C3-EED0-4ED9-9B89-8E8264CE2438}" srcOrd="0" destOrd="0" presId="urn:microsoft.com/office/officeart/2005/8/layout/orgChart1"/>
    <dgm:cxn modelId="{DEA80D31-D53D-48A9-BD8F-900E85E418FE}" type="presOf" srcId="{FA15113A-EE38-4B07-83A8-4CC61C3F6D23}" destId="{18A5BDF6-939B-4CE9-AE1E-863C73C0E8CF}" srcOrd="0" destOrd="0" presId="urn:microsoft.com/office/officeart/2005/8/layout/orgChart1"/>
    <dgm:cxn modelId="{BF2699F1-A52F-4160-894A-5B81423D4245}" type="presOf" srcId="{508ACB58-B3B6-47FA-A410-8E0D40817CCA}" destId="{9777128A-C801-410A-A6AC-913C5EBF97F6}" srcOrd="0" destOrd="0" presId="urn:microsoft.com/office/officeart/2005/8/layout/orgChart1"/>
    <dgm:cxn modelId="{52A3B89C-8AE6-414D-8D77-1C9EBE96D9EB}" type="presOf" srcId="{533C3A3B-F891-4B1B-A026-D6B996910D90}" destId="{8B597F39-6DB3-4B3E-AC7A-11A9C671AA5A}" srcOrd="0" destOrd="0" presId="urn:microsoft.com/office/officeart/2005/8/layout/orgChart1"/>
    <dgm:cxn modelId="{748B7BA9-3F63-4C0F-9DDC-CD3FA2CE54F3}" type="presOf" srcId="{4AFDE727-92BB-4459-AF8C-51238944BD41}" destId="{7C858CCB-EAA9-4D6E-94C2-D71E709DF6E7}" srcOrd="0" destOrd="0" presId="urn:microsoft.com/office/officeart/2005/8/layout/orgChart1"/>
    <dgm:cxn modelId="{305F4B25-7435-4231-980A-568D892A6466}" type="presOf" srcId="{533C3A3B-F891-4B1B-A026-D6B996910D90}" destId="{B43ACFD5-556B-47FC-9334-CF0A474B3879}" srcOrd="1" destOrd="0" presId="urn:microsoft.com/office/officeart/2005/8/layout/orgChart1"/>
    <dgm:cxn modelId="{B56FDEE2-28BC-456C-8FFC-7B01088E3F7F}" type="presOf" srcId="{5DB5BEEA-37D1-452B-ABC8-CCBE4A8D1402}" destId="{DD9F22B3-EA87-4374-9760-F2489FEF5775}" srcOrd="0" destOrd="0" presId="urn:microsoft.com/office/officeart/2005/8/layout/orgChart1"/>
    <dgm:cxn modelId="{943777AB-C8DF-4916-B866-20BA1C2E217F}" srcId="{20BFACFD-6445-430B-8C1C-D5BA92904E71}" destId="{ADD30F27-A5CB-47F0-BFCE-AE3C9A12F31C}" srcOrd="0" destOrd="0" parTransId="{6930D795-2F87-42A4-BEDF-D58800155ED5}" sibTransId="{C4AA68ED-D3E7-4E1C-BDF3-3EA426FDD8D5}"/>
    <dgm:cxn modelId="{9EB1141C-D4EC-4DF9-95A7-D8E723D9610C}" srcId="{9E1F8D01-1C50-423D-9ED7-655BDAF17816}" destId="{7F245E15-9210-496A-BB56-A28CAA013F66}" srcOrd="0" destOrd="0" parTransId="{71F0234F-4CCC-4061-8EC0-CD5E31518756}" sibTransId="{65F8067C-9077-4B57-9795-FD30FEED36A1}"/>
    <dgm:cxn modelId="{1DCBA394-4A72-4571-A822-D2B74567AE03}" srcId="{42E9B681-1004-438F-ABB2-2A555CD2919B}" destId="{533C3A3B-F891-4B1B-A026-D6B996910D90}" srcOrd="1" destOrd="0" parTransId="{8A670C60-7A0B-4363-A753-F6E6E0F321EA}" sibTransId="{FCEC0E79-5B57-4704-B47C-E82165A9EA19}"/>
    <dgm:cxn modelId="{5F38E141-F5ED-4BCD-A995-E70D5AEBA7F4}" srcId="{533C3A3B-F891-4B1B-A026-D6B996910D90}" destId="{4AFDE727-92BB-4459-AF8C-51238944BD41}" srcOrd="1" destOrd="0" parTransId="{5DB5BEEA-37D1-452B-ABC8-CCBE4A8D1402}" sibTransId="{0D0FE1DB-013A-47A2-8056-9402F9002094}"/>
    <dgm:cxn modelId="{2065C621-8A9C-4E44-8CAD-8F20F7E9F045}" type="presOf" srcId="{D192B706-CE4A-4237-8630-FF7FEC5010BB}" destId="{62E2BB23-8E7E-4F4D-8F1E-5D0EDE59EF72}" srcOrd="1" destOrd="0" presId="urn:microsoft.com/office/officeart/2005/8/layout/orgChart1"/>
    <dgm:cxn modelId="{F8880F56-83D2-460A-9CB1-7F7EDFE8D541}" srcId="{42E9B681-1004-438F-ABB2-2A555CD2919B}" destId="{20BFACFD-6445-430B-8C1C-D5BA92904E71}" srcOrd="0" destOrd="0" parTransId="{508ACB58-B3B6-47FA-A410-8E0D40817CCA}" sibTransId="{BF6A48DB-48DE-4D6E-B8E2-555EFF939E60}"/>
    <dgm:cxn modelId="{7D20C897-80EC-4E1D-9C85-DC5645E87E2E}" type="presOf" srcId="{037AA5A2-AE49-405F-9590-00023A00E36D}" destId="{9771DFEE-2F8E-489C-90AC-A6D3CEE0B689}" srcOrd="0" destOrd="0" presId="urn:microsoft.com/office/officeart/2005/8/layout/orgChart1"/>
    <dgm:cxn modelId="{1C63201F-042B-445E-AB78-4AA3941BD9D0}" srcId="{20BFACFD-6445-430B-8C1C-D5BA92904E71}" destId="{47D88C01-8284-4FEF-B7EE-1E18147DF935}" srcOrd="1" destOrd="0" parTransId="{4F8F6596-7AB8-4679-ACC9-03B378636B92}" sibTransId="{744BDCF2-2299-4892-BC53-720CDD9BF53A}"/>
    <dgm:cxn modelId="{7A39CB88-302E-4EE7-BFF7-31EC69CBB5B1}" type="presOf" srcId="{9E1F8D01-1C50-423D-9ED7-655BDAF17816}" destId="{D1F3D907-5FE8-4541-807F-800B9DE7974D}" srcOrd="0" destOrd="0" presId="urn:microsoft.com/office/officeart/2005/8/layout/orgChart1"/>
    <dgm:cxn modelId="{6007669D-BF1C-4BF0-8401-51337BA76E1F}" srcId="{20BFACFD-6445-430B-8C1C-D5BA92904E71}" destId="{B161AA62-6611-4C05-9A50-A48FF764B22F}" srcOrd="2" destOrd="0" parTransId="{10EF5938-AE40-4D88-8E55-42C5B8515A9B}" sibTransId="{64165A89-60ED-4DCF-BAD9-0D5A27AF89B1}"/>
    <dgm:cxn modelId="{FC35E48E-BB62-4016-B06F-81DD34A66DB0}" type="presOf" srcId="{4AFDE727-92BB-4459-AF8C-51238944BD41}" destId="{8FA7BB5E-0C26-440D-BE56-8F850B54DFAA}" srcOrd="1" destOrd="0" presId="urn:microsoft.com/office/officeart/2005/8/layout/orgChart1"/>
    <dgm:cxn modelId="{65F6F837-4C1C-4966-8DE1-C5EEB226DD11}" type="presOf" srcId="{47D88C01-8284-4FEF-B7EE-1E18147DF935}" destId="{40E4380A-7853-4B36-BC68-3DBB8D1AFAA1}" srcOrd="1" destOrd="0" presId="urn:microsoft.com/office/officeart/2005/8/layout/orgChart1"/>
    <dgm:cxn modelId="{3CED6991-B69D-42B4-B1CF-7BD6E2BD0D12}" type="presOf" srcId="{A20FA63D-30B8-48AC-9B2B-283FDDDE4F2B}" destId="{E83E0C6C-A837-4252-A9C0-C1420342FB3A}" srcOrd="0" destOrd="0" presId="urn:microsoft.com/office/officeart/2005/8/layout/orgChart1"/>
    <dgm:cxn modelId="{D5EBA8AE-BEE6-41C3-B954-165653609008}" type="presOf" srcId="{544389E9-A377-4DD2-9A1D-E3BFE9583262}" destId="{E6048828-9B9F-4515-97F6-5B5814A00AD6}" srcOrd="0" destOrd="0" presId="urn:microsoft.com/office/officeart/2005/8/layout/orgChart1"/>
    <dgm:cxn modelId="{7AB458F2-38B0-48A0-A766-9D900B21D4D3}" type="presOf" srcId="{B161AA62-6611-4C05-9A50-A48FF764B22F}" destId="{D33CEFEC-7A98-47AA-9EB4-2A8CC6414526}" srcOrd="1" destOrd="0" presId="urn:microsoft.com/office/officeart/2005/8/layout/orgChart1"/>
    <dgm:cxn modelId="{57E80CA4-1936-49F5-98B3-11E1F9DD2C16}" srcId="{FB15ADB2-3F4B-46DE-BE31-1DBA4578F566}" destId="{AEB415F5-003F-4F8D-B2A2-C48D5E1A5160}" srcOrd="0" destOrd="0" parTransId="{753F5A60-0847-4895-928E-B6F1999C485A}" sibTransId="{6F0F2BD9-4928-4019-9F69-2910DEE6FA78}"/>
    <dgm:cxn modelId="{9BF9988E-A676-4386-8F2B-8C65793B4C86}" type="presOf" srcId="{10EF5938-AE40-4D88-8E55-42C5B8515A9B}" destId="{709331FD-7959-46AE-849C-DE2971C1CDFB}" srcOrd="0" destOrd="0" presId="urn:microsoft.com/office/officeart/2005/8/layout/orgChart1"/>
    <dgm:cxn modelId="{B9B99351-A68C-453E-9452-F47DB2FB8CA0}" srcId="{533C3A3B-F891-4B1B-A026-D6B996910D90}" destId="{38389228-066B-453F-B157-720801069644}" srcOrd="2" destOrd="0" parTransId="{FA15113A-EE38-4B07-83A8-4CC61C3F6D23}" sibTransId="{87ABE059-8E41-406E-85B2-E49BD8D60FE2}"/>
    <dgm:cxn modelId="{4A3B8F32-0CEA-4711-95AC-AB1056969665}" type="presOf" srcId="{6930D795-2F87-42A4-BEDF-D58800155ED5}" destId="{7605A53C-416A-439C-B57B-B1D358C702D2}" srcOrd="0" destOrd="0" presId="urn:microsoft.com/office/officeart/2005/8/layout/orgChart1"/>
    <dgm:cxn modelId="{864A9BEF-281E-4BA9-836C-5AB00090447C}" srcId="{9E1F8D01-1C50-423D-9ED7-655BDAF17816}" destId="{D192B706-CE4A-4237-8630-FF7FEC5010BB}" srcOrd="2" destOrd="0" parTransId="{122F00E1-9F83-4000-A4B3-8684E6F739A8}" sibTransId="{836CCAF3-0C5E-48D2-9942-7A52E3F96F1B}"/>
    <dgm:cxn modelId="{48F871F0-5775-466C-B51D-921D7BD8F51C}" type="presOf" srcId="{38389228-066B-453F-B157-720801069644}" destId="{7C6297CA-29CE-4B86-B33B-4C8A0E663B5B}" srcOrd="1" destOrd="0" presId="urn:microsoft.com/office/officeart/2005/8/layout/orgChart1"/>
    <dgm:cxn modelId="{D42D0CE2-4004-4BE5-8C71-92C86D4DEBBE}" srcId="{533C3A3B-F891-4B1B-A026-D6B996910D90}" destId="{FF273A3D-8942-455F-9971-10D4AAE69C8B}" srcOrd="0" destOrd="0" parTransId="{A20FA63D-30B8-48AC-9B2B-283FDDDE4F2B}" sibTransId="{593A341C-6492-4B3F-9061-FDB7000FD531}"/>
    <dgm:cxn modelId="{21C2D333-CA6F-4EBF-B0FD-FC5E9B68C0F8}" type="presOf" srcId="{AEB415F5-003F-4F8D-B2A2-C48D5E1A5160}" destId="{D77CC423-4319-4783-9008-C58F480015E7}" srcOrd="0" destOrd="0" presId="urn:microsoft.com/office/officeart/2005/8/layout/orgChart1"/>
    <dgm:cxn modelId="{A7E8A6CA-77AA-4047-A8E0-013BD78F1642}" type="presOf" srcId="{54D63F28-2929-4699-A1D2-283318242C12}" destId="{45866B5B-6ABF-4E4B-B77D-C1FC5B0A7C3E}" srcOrd="0" destOrd="0" presId="urn:microsoft.com/office/officeart/2005/8/layout/orgChart1"/>
    <dgm:cxn modelId="{489EB120-87EC-4968-93F6-70A55CD41AC9}" type="presOf" srcId="{20BFACFD-6445-430B-8C1C-D5BA92904E71}" destId="{9E377D51-7AAC-4B9F-AB85-61A586B164D9}" srcOrd="0" destOrd="0" presId="urn:microsoft.com/office/officeart/2005/8/layout/orgChart1"/>
    <dgm:cxn modelId="{87631765-953E-4E62-8F42-E3094E6C3D21}" type="presOf" srcId="{98076FE2-891B-41A9-B84B-BB0B56CCE33F}" destId="{B60F47C5-DFF8-48E9-8A1D-4F4A4CFA16A5}" srcOrd="0" destOrd="0" presId="urn:microsoft.com/office/officeart/2005/8/layout/orgChart1"/>
    <dgm:cxn modelId="{AE8D0353-89F9-43E9-BF50-53E7EB3B20DB}" type="presOf" srcId="{FB15ADB2-3F4B-46DE-BE31-1DBA4578F566}" destId="{03AE6F4E-45A1-4764-9BDA-ED75CD3C8BF8}" srcOrd="0" destOrd="0" presId="urn:microsoft.com/office/officeart/2005/8/layout/orgChart1"/>
    <dgm:cxn modelId="{97C49F31-D46A-4F94-AD5E-FCEDE7F0668E}" type="presOf" srcId="{4F8F6596-7AB8-4679-ACC9-03B378636B92}" destId="{8B4969CD-4796-4E67-911B-314AFC1EF2C2}" srcOrd="0" destOrd="0" presId="urn:microsoft.com/office/officeart/2005/8/layout/orgChart1"/>
    <dgm:cxn modelId="{42AD1F68-AAA6-4C6C-B7E6-754ED0FA7047}" type="presOf" srcId="{20BFACFD-6445-430B-8C1C-D5BA92904E71}" destId="{56EA7639-FB15-44BF-9C84-A8DB367B8AF0}" srcOrd="1" destOrd="0" presId="urn:microsoft.com/office/officeart/2005/8/layout/orgChart1"/>
    <dgm:cxn modelId="{56AC5707-7406-481C-A78E-877271D4350C}" srcId="{9E1F8D01-1C50-423D-9ED7-655BDAF17816}" destId="{54D63F28-2929-4699-A1D2-283318242C12}" srcOrd="1" destOrd="0" parTransId="{98076FE2-891B-41A9-B84B-BB0B56CCE33F}" sibTransId="{A8690D8B-392D-49DA-AA85-EB69F0DA0B49}"/>
    <dgm:cxn modelId="{D6192CAA-B0DA-4D9D-8D30-5110193DC0EE}" type="presOf" srcId="{FF273A3D-8942-455F-9971-10D4AAE69C8B}" destId="{383880BD-DBBA-4401-9046-0838BCC8041C}" srcOrd="1" destOrd="0" presId="urn:microsoft.com/office/officeart/2005/8/layout/orgChart1"/>
    <dgm:cxn modelId="{276E1A05-8EA9-4591-9333-6FE9DDF9D322}" type="presOf" srcId="{8A670C60-7A0B-4363-A753-F6E6E0F321EA}" destId="{6BF85606-AED3-424C-AF02-8F6CF16C9E3E}" srcOrd="0" destOrd="0" presId="urn:microsoft.com/office/officeart/2005/8/layout/orgChart1"/>
    <dgm:cxn modelId="{06776C93-8D38-4D04-9056-90A2C82782FB}" type="presParOf" srcId="{2C7607C3-EED0-4ED9-9B89-8E8264CE2438}" destId="{CE1BE2A3-A01A-42A6-A5DC-ECD279F802C9}" srcOrd="0" destOrd="0" presId="urn:microsoft.com/office/officeart/2005/8/layout/orgChart1"/>
    <dgm:cxn modelId="{3310D65B-105A-43E7-97F5-21B1826F986B}" type="presParOf" srcId="{CE1BE2A3-A01A-42A6-A5DC-ECD279F802C9}" destId="{C8B0A3B0-1567-4350-938D-57599F9A55AE}" srcOrd="0" destOrd="0" presId="urn:microsoft.com/office/officeart/2005/8/layout/orgChart1"/>
    <dgm:cxn modelId="{37F6D4BC-4933-4F76-BDF0-0F26AB9EFBBD}" type="presParOf" srcId="{C8B0A3B0-1567-4350-938D-57599F9A55AE}" destId="{EF6274DC-5381-4B4F-B989-8EBD4ABA356A}" srcOrd="0" destOrd="0" presId="urn:microsoft.com/office/officeart/2005/8/layout/orgChart1"/>
    <dgm:cxn modelId="{A0F570FE-749F-47B4-B980-2ECBD8852DC7}" type="presParOf" srcId="{C8B0A3B0-1567-4350-938D-57599F9A55AE}" destId="{560FC9AA-49C6-4866-B1AE-CAC3408F342A}" srcOrd="1" destOrd="0" presId="urn:microsoft.com/office/officeart/2005/8/layout/orgChart1"/>
    <dgm:cxn modelId="{711B6B6A-A7E6-49AA-9FAD-397813306EF3}" type="presParOf" srcId="{CE1BE2A3-A01A-42A6-A5DC-ECD279F802C9}" destId="{B7D1F84D-9119-4641-AB08-C7BABABA847C}" srcOrd="1" destOrd="0" presId="urn:microsoft.com/office/officeart/2005/8/layout/orgChart1"/>
    <dgm:cxn modelId="{BA11D38B-324D-4543-93E0-2472BCAEB711}" type="presParOf" srcId="{B7D1F84D-9119-4641-AB08-C7BABABA847C}" destId="{9777128A-C801-410A-A6AC-913C5EBF97F6}" srcOrd="0" destOrd="0" presId="urn:microsoft.com/office/officeart/2005/8/layout/orgChart1"/>
    <dgm:cxn modelId="{B0EE5A83-95CD-4051-9DF8-A5FC1E4C1250}" type="presParOf" srcId="{B7D1F84D-9119-4641-AB08-C7BABABA847C}" destId="{81EECF25-DA4D-4B80-806E-88DA1BEA6D33}" srcOrd="1" destOrd="0" presId="urn:microsoft.com/office/officeart/2005/8/layout/orgChart1"/>
    <dgm:cxn modelId="{31E52D49-FD0C-44B3-B83E-D49BC599A1C6}" type="presParOf" srcId="{81EECF25-DA4D-4B80-806E-88DA1BEA6D33}" destId="{7562B438-5017-4A7E-891D-B0CBBDB5095C}" srcOrd="0" destOrd="0" presId="urn:microsoft.com/office/officeart/2005/8/layout/orgChart1"/>
    <dgm:cxn modelId="{84C35891-1A64-4A5E-B5FA-29C2E8F47F81}" type="presParOf" srcId="{7562B438-5017-4A7E-891D-B0CBBDB5095C}" destId="{9E377D51-7AAC-4B9F-AB85-61A586B164D9}" srcOrd="0" destOrd="0" presId="urn:microsoft.com/office/officeart/2005/8/layout/orgChart1"/>
    <dgm:cxn modelId="{A79AC0E4-A042-41FF-813F-7F9959869FDA}" type="presParOf" srcId="{7562B438-5017-4A7E-891D-B0CBBDB5095C}" destId="{56EA7639-FB15-44BF-9C84-A8DB367B8AF0}" srcOrd="1" destOrd="0" presId="urn:microsoft.com/office/officeart/2005/8/layout/orgChart1"/>
    <dgm:cxn modelId="{4623787D-28C9-4174-8AC0-A27FAFEA7314}" type="presParOf" srcId="{81EECF25-DA4D-4B80-806E-88DA1BEA6D33}" destId="{09661DB4-E811-4048-867F-BB3EE1A97AE0}" srcOrd="1" destOrd="0" presId="urn:microsoft.com/office/officeart/2005/8/layout/orgChart1"/>
    <dgm:cxn modelId="{44878469-A90D-4064-94F4-F0ACF0193EC7}" type="presParOf" srcId="{09661DB4-E811-4048-867F-BB3EE1A97AE0}" destId="{7605A53C-416A-439C-B57B-B1D358C702D2}" srcOrd="0" destOrd="0" presId="urn:microsoft.com/office/officeart/2005/8/layout/orgChart1"/>
    <dgm:cxn modelId="{E2916C67-D3F2-46B3-AC7C-91A59E366D79}" type="presParOf" srcId="{09661DB4-E811-4048-867F-BB3EE1A97AE0}" destId="{9F47D8C6-0188-4414-9267-8287B160D0D5}" srcOrd="1" destOrd="0" presId="urn:microsoft.com/office/officeart/2005/8/layout/orgChart1"/>
    <dgm:cxn modelId="{A96C1D0E-F2CE-4943-BEC5-6AC55EC4979D}" type="presParOf" srcId="{9F47D8C6-0188-4414-9267-8287B160D0D5}" destId="{200F3DFA-B115-46A6-AC57-F9137AADFBF0}" srcOrd="0" destOrd="0" presId="urn:microsoft.com/office/officeart/2005/8/layout/orgChart1"/>
    <dgm:cxn modelId="{0120854F-1BBB-4E5A-A5A7-5D6E828672AA}" type="presParOf" srcId="{200F3DFA-B115-46A6-AC57-F9137AADFBF0}" destId="{B0397FCF-C709-411F-9432-13971003A313}" srcOrd="0" destOrd="0" presId="urn:microsoft.com/office/officeart/2005/8/layout/orgChart1"/>
    <dgm:cxn modelId="{4EB9430B-ED98-475F-89A2-8B67E061BC89}" type="presParOf" srcId="{200F3DFA-B115-46A6-AC57-F9137AADFBF0}" destId="{5FE6D7B4-57C1-4698-93D9-3A29F4D8C7A1}" srcOrd="1" destOrd="0" presId="urn:microsoft.com/office/officeart/2005/8/layout/orgChart1"/>
    <dgm:cxn modelId="{0906BB84-5778-4E30-993B-660959282DD1}" type="presParOf" srcId="{9F47D8C6-0188-4414-9267-8287B160D0D5}" destId="{E483D009-EFB4-470A-985F-117F9EEE2FE6}" srcOrd="1" destOrd="0" presId="urn:microsoft.com/office/officeart/2005/8/layout/orgChart1"/>
    <dgm:cxn modelId="{48284234-1841-4C7A-B731-8C9507FFDB70}" type="presParOf" srcId="{9F47D8C6-0188-4414-9267-8287B160D0D5}" destId="{40174380-5F34-4707-922B-9708083CD80C}" srcOrd="2" destOrd="0" presId="urn:microsoft.com/office/officeart/2005/8/layout/orgChart1"/>
    <dgm:cxn modelId="{E7273D0E-8055-4E5E-8980-F4C62B7A630A}" type="presParOf" srcId="{09661DB4-E811-4048-867F-BB3EE1A97AE0}" destId="{8B4969CD-4796-4E67-911B-314AFC1EF2C2}" srcOrd="2" destOrd="0" presId="urn:microsoft.com/office/officeart/2005/8/layout/orgChart1"/>
    <dgm:cxn modelId="{D4A7869F-63A4-4522-9731-CAA530C994EA}" type="presParOf" srcId="{09661DB4-E811-4048-867F-BB3EE1A97AE0}" destId="{16539799-99EC-4427-8FC8-4A13BE3FFDFF}" srcOrd="3" destOrd="0" presId="urn:microsoft.com/office/officeart/2005/8/layout/orgChart1"/>
    <dgm:cxn modelId="{D5F38D98-729B-4AC7-A88C-D49E33602223}" type="presParOf" srcId="{16539799-99EC-4427-8FC8-4A13BE3FFDFF}" destId="{9AD389BA-42CD-47D3-931D-4B99F792027C}" srcOrd="0" destOrd="0" presId="urn:microsoft.com/office/officeart/2005/8/layout/orgChart1"/>
    <dgm:cxn modelId="{2DC9BFBF-E80F-4896-8D39-8CA5DE0C843E}" type="presParOf" srcId="{9AD389BA-42CD-47D3-931D-4B99F792027C}" destId="{3E3576C7-711A-4909-88ED-B4410070F0CC}" srcOrd="0" destOrd="0" presId="urn:microsoft.com/office/officeart/2005/8/layout/orgChart1"/>
    <dgm:cxn modelId="{0E34047F-CE0C-442F-BC28-7F5ED5DE042B}" type="presParOf" srcId="{9AD389BA-42CD-47D3-931D-4B99F792027C}" destId="{40E4380A-7853-4B36-BC68-3DBB8D1AFAA1}" srcOrd="1" destOrd="0" presId="urn:microsoft.com/office/officeart/2005/8/layout/orgChart1"/>
    <dgm:cxn modelId="{F6C75D89-5EBE-407A-AC8C-510803AEEE2C}" type="presParOf" srcId="{16539799-99EC-4427-8FC8-4A13BE3FFDFF}" destId="{EAE6D361-2956-4754-9300-B75100B5DCAB}" srcOrd="1" destOrd="0" presId="urn:microsoft.com/office/officeart/2005/8/layout/orgChart1"/>
    <dgm:cxn modelId="{325672E4-30F6-4177-8E88-9EFD4F1E4860}" type="presParOf" srcId="{16539799-99EC-4427-8FC8-4A13BE3FFDFF}" destId="{18D8368E-9853-4A89-9384-26FC05287A94}" srcOrd="2" destOrd="0" presId="urn:microsoft.com/office/officeart/2005/8/layout/orgChart1"/>
    <dgm:cxn modelId="{39CC56F0-AB3E-498F-9F0D-820CDF38D928}" type="presParOf" srcId="{09661DB4-E811-4048-867F-BB3EE1A97AE0}" destId="{709331FD-7959-46AE-849C-DE2971C1CDFB}" srcOrd="4" destOrd="0" presId="urn:microsoft.com/office/officeart/2005/8/layout/orgChart1"/>
    <dgm:cxn modelId="{9D2C57B4-CAC3-49A3-8C7A-9F1F0A9D1658}" type="presParOf" srcId="{09661DB4-E811-4048-867F-BB3EE1A97AE0}" destId="{119F4EEF-6D6E-4DDA-8985-A7B85AB2B948}" srcOrd="5" destOrd="0" presId="urn:microsoft.com/office/officeart/2005/8/layout/orgChart1"/>
    <dgm:cxn modelId="{8EC8D7B7-69B9-4D54-857E-DE04BFF57648}" type="presParOf" srcId="{119F4EEF-6D6E-4DDA-8985-A7B85AB2B948}" destId="{B674A046-3B65-4E85-84CB-24BD6487EB6A}" srcOrd="0" destOrd="0" presId="urn:microsoft.com/office/officeart/2005/8/layout/orgChart1"/>
    <dgm:cxn modelId="{356104BD-A7E7-4B40-B8C7-E63C760AEF64}" type="presParOf" srcId="{B674A046-3B65-4E85-84CB-24BD6487EB6A}" destId="{459C0037-5E10-4678-9030-9639FB429E0C}" srcOrd="0" destOrd="0" presId="urn:microsoft.com/office/officeart/2005/8/layout/orgChart1"/>
    <dgm:cxn modelId="{CF4C214A-D45C-47B8-BE41-F015CF0FF2B8}" type="presParOf" srcId="{B674A046-3B65-4E85-84CB-24BD6487EB6A}" destId="{D33CEFEC-7A98-47AA-9EB4-2A8CC6414526}" srcOrd="1" destOrd="0" presId="urn:microsoft.com/office/officeart/2005/8/layout/orgChart1"/>
    <dgm:cxn modelId="{D93E36FD-380F-433E-817F-7F973D3011EC}" type="presParOf" srcId="{119F4EEF-6D6E-4DDA-8985-A7B85AB2B948}" destId="{8C9585A1-9DF6-4F0E-AAAB-D74E6A6CA2F2}" srcOrd="1" destOrd="0" presId="urn:microsoft.com/office/officeart/2005/8/layout/orgChart1"/>
    <dgm:cxn modelId="{913275C2-A988-465C-B033-9137D71EE9DE}" type="presParOf" srcId="{119F4EEF-6D6E-4DDA-8985-A7B85AB2B948}" destId="{B4C463E5-6E94-44FD-B130-22C48E586EBF}" srcOrd="2" destOrd="0" presId="urn:microsoft.com/office/officeart/2005/8/layout/orgChart1"/>
    <dgm:cxn modelId="{7D14AAFD-6DB2-456F-84C7-FB3121398546}" type="presParOf" srcId="{81EECF25-DA4D-4B80-806E-88DA1BEA6D33}" destId="{89FDF431-F503-4C3A-BC54-3CF0134540AE}" srcOrd="2" destOrd="0" presId="urn:microsoft.com/office/officeart/2005/8/layout/orgChart1"/>
    <dgm:cxn modelId="{6A0E0364-1159-4A1A-8C86-53BA3A5A1FC0}" type="presParOf" srcId="{B7D1F84D-9119-4641-AB08-C7BABABA847C}" destId="{6BF85606-AED3-424C-AF02-8F6CF16C9E3E}" srcOrd="2" destOrd="0" presId="urn:microsoft.com/office/officeart/2005/8/layout/orgChart1"/>
    <dgm:cxn modelId="{706C8382-CB52-4F9D-8316-75825EEA0629}" type="presParOf" srcId="{B7D1F84D-9119-4641-AB08-C7BABABA847C}" destId="{95AAA96D-9DC2-43A4-96FC-31B9CDBA6BF0}" srcOrd="3" destOrd="0" presId="urn:microsoft.com/office/officeart/2005/8/layout/orgChart1"/>
    <dgm:cxn modelId="{231D910F-E8EE-404B-8AB5-EA9307B8CBBB}" type="presParOf" srcId="{95AAA96D-9DC2-43A4-96FC-31B9CDBA6BF0}" destId="{1399C218-89D1-4509-B66D-53A68F5B505A}" srcOrd="0" destOrd="0" presId="urn:microsoft.com/office/officeart/2005/8/layout/orgChart1"/>
    <dgm:cxn modelId="{BF08BB65-CC91-44D0-9182-99B4800FE5AE}" type="presParOf" srcId="{1399C218-89D1-4509-B66D-53A68F5B505A}" destId="{8B597F39-6DB3-4B3E-AC7A-11A9C671AA5A}" srcOrd="0" destOrd="0" presId="urn:microsoft.com/office/officeart/2005/8/layout/orgChart1"/>
    <dgm:cxn modelId="{A1E2193B-6999-41C2-AE99-9ECC98A2B359}" type="presParOf" srcId="{1399C218-89D1-4509-B66D-53A68F5B505A}" destId="{B43ACFD5-556B-47FC-9334-CF0A474B3879}" srcOrd="1" destOrd="0" presId="urn:microsoft.com/office/officeart/2005/8/layout/orgChart1"/>
    <dgm:cxn modelId="{4AE6DC91-5671-4A2F-AA34-5D28BA3467A0}" type="presParOf" srcId="{95AAA96D-9DC2-43A4-96FC-31B9CDBA6BF0}" destId="{E11DB87E-20C5-4C64-BF5C-6B20AA8B2EFB}" srcOrd="1" destOrd="0" presId="urn:microsoft.com/office/officeart/2005/8/layout/orgChart1"/>
    <dgm:cxn modelId="{00C89BC7-C20E-4B75-844F-9940F3A445D3}" type="presParOf" srcId="{E11DB87E-20C5-4C64-BF5C-6B20AA8B2EFB}" destId="{E83E0C6C-A837-4252-A9C0-C1420342FB3A}" srcOrd="0" destOrd="0" presId="urn:microsoft.com/office/officeart/2005/8/layout/orgChart1"/>
    <dgm:cxn modelId="{5F0F33EA-661E-4B96-B70C-A61621CB04DC}" type="presParOf" srcId="{E11DB87E-20C5-4C64-BF5C-6B20AA8B2EFB}" destId="{1ECC5496-2E10-43EE-B0EA-860F04D5A9F1}" srcOrd="1" destOrd="0" presId="urn:microsoft.com/office/officeart/2005/8/layout/orgChart1"/>
    <dgm:cxn modelId="{2E324C36-0CC5-4DC9-88ED-F8B7ACCC57B7}" type="presParOf" srcId="{1ECC5496-2E10-43EE-B0EA-860F04D5A9F1}" destId="{845B6D5F-27F3-49A1-83DF-E6D30EE833C4}" srcOrd="0" destOrd="0" presId="urn:microsoft.com/office/officeart/2005/8/layout/orgChart1"/>
    <dgm:cxn modelId="{56FD5C2B-7531-40B4-AFD3-19DF8A2A7667}" type="presParOf" srcId="{845B6D5F-27F3-49A1-83DF-E6D30EE833C4}" destId="{134CE04F-D85E-4EE2-BC37-8424D660E35D}" srcOrd="0" destOrd="0" presId="urn:microsoft.com/office/officeart/2005/8/layout/orgChart1"/>
    <dgm:cxn modelId="{1D216793-91F4-4BB4-864C-FC6B2CFEF4C1}" type="presParOf" srcId="{845B6D5F-27F3-49A1-83DF-E6D30EE833C4}" destId="{383880BD-DBBA-4401-9046-0838BCC8041C}" srcOrd="1" destOrd="0" presId="urn:microsoft.com/office/officeart/2005/8/layout/orgChart1"/>
    <dgm:cxn modelId="{584B6D19-2113-49E0-8BDC-AAA2C8C85500}" type="presParOf" srcId="{1ECC5496-2E10-43EE-B0EA-860F04D5A9F1}" destId="{A41A2C07-BC43-4986-8832-302D82A22C7B}" srcOrd="1" destOrd="0" presId="urn:microsoft.com/office/officeart/2005/8/layout/orgChart1"/>
    <dgm:cxn modelId="{13F196F4-506B-4C3F-8B3E-7CBA66FD5DD7}" type="presParOf" srcId="{1ECC5496-2E10-43EE-B0EA-860F04D5A9F1}" destId="{3DA324A5-8CE2-49D9-AAA3-039F124705B5}" srcOrd="2" destOrd="0" presId="urn:microsoft.com/office/officeart/2005/8/layout/orgChart1"/>
    <dgm:cxn modelId="{837291A6-A6DA-4750-947B-B38B4CCAD6BE}" type="presParOf" srcId="{E11DB87E-20C5-4C64-BF5C-6B20AA8B2EFB}" destId="{DD9F22B3-EA87-4374-9760-F2489FEF5775}" srcOrd="2" destOrd="0" presId="urn:microsoft.com/office/officeart/2005/8/layout/orgChart1"/>
    <dgm:cxn modelId="{9AEA45C7-05C3-44C3-9677-C22FDF00E711}" type="presParOf" srcId="{E11DB87E-20C5-4C64-BF5C-6B20AA8B2EFB}" destId="{4F12E041-A908-4706-8A09-45FABBDB2DA6}" srcOrd="3" destOrd="0" presId="urn:microsoft.com/office/officeart/2005/8/layout/orgChart1"/>
    <dgm:cxn modelId="{F660361B-1B20-454B-BF31-039210122AD6}" type="presParOf" srcId="{4F12E041-A908-4706-8A09-45FABBDB2DA6}" destId="{C759E724-2F8A-4378-9775-A4858BCF2639}" srcOrd="0" destOrd="0" presId="urn:microsoft.com/office/officeart/2005/8/layout/orgChart1"/>
    <dgm:cxn modelId="{B651F694-D540-4990-B558-96FEB57E50BD}" type="presParOf" srcId="{C759E724-2F8A-4378-9775-A4858BCF2639}" destId="{7C858CCB-EAA9-4D6E-94C2-D71E709DF6E7}" srcOrd="0" destOrd="0" presId="urn:microsoft.com/office/officeart/2005/8/layout/orgChart1"/>
    <dgm:cxn modelId="{D5E10BBA-573D-439A-9F30-4F502BD3C08B}" type="presParOf" srcId="{C759E724-2F8A-4378-9775-A4858BCF2639}" destId="{8FA7BB5E-0C26-440D-BE56-8F850B54DFAA}" srcOrd="1" destOrd="0" presId="urn:microsoft.com/office/officeart/2005/8/layout/orgChart1"/>
    <dgm:cxn modelId="{FB74C80E-D2A0-4E06-952B-6E9491C276FC}" type="presParOf" srcId="{4F12E041-A908-4706-8A09-45FABBDB2DA6}" destId="{33DCC1E8-87FC-4C56-8C00-B82C9FE81574}" srcOrd="1" destOrd="0" presId="urn:microsoft.com/office/officeart/2005/8/layout/orgChart1"/>
    <dgm:cxn modelId="{E78F9A16-C6F6-43C7-ADC5-FFFF574DCAE6}" type="presParOf" srcId="{4F12E041-A908-4706-8A09-45FABBDB2DA6}" destId="{06D5AEF4-B438-4797-9206-EFD61E7F36A4}" srcOrd="2" destOrd="0" presId="urn:microsoft.com/office/officeart/2005/8/layout/orgChart1"/>
    <dgm:cxn modelId="{AA5BAD09-65F6-4C47-9BAD-E4C8FFAA24D0}" type="presParOf" srcId="{E11DB87E-20C5-4C64-BF5C-6B20AA8B2EFB}" destId="{18A5BDF6-939B-4CE9-AE1E-863C73C0E8CF}" srcOrd="4" destOrd="0" presId="urn:microsoft.com/office/officeart/2005/8/layout/orgChart1"/>
    <dgm:cxn modelId="{9D6B1526-64F4-4EAE-8317-291577E84805}" type="presParOf" srcId="{E11DB87E-20C5-4C64-BF5C-6B20AA8B2EFB}" destId="{83A3F439-08DB-4CE4-8986-0E9A2E38FF2A}" srcOrd="5" destOrd="0" presId="urn:microsoft.com/office/officeart/2005/8/layout/orgChart1"/>
    <dgm:cxn modelId="{40F4696E-81BD-4259-BB95-02B8BEE8850D}" type="presParOf" srcId="{83A3F439-08DB-4CE4-8986-0E9A2E38FF2A}" destId="{47393012-6E2C-484C-9A48-05621548AA8C}" srcOrd="0" destOrd="0" presId="urn:microsoft.com/office/officeart/2005/8/layout/orgChart1"/>
    <dgm:cxn modelId="{C7878F6C-215B-4FB2-9165-F324751BE6E0}" type="presParOf" srcId="{47393012-6E2C-484C-9A48-05621548AA8C}" destId="{1E846C4C-F44B-4E76-8C6C-67372294C6D0}" srcOrd="0" destOrd="0" presId="urn:microsoft.com/office/officeart/2005/8/layout/orgChart1"/>
    <dgm:cxn modelId="{1C978CB7-0A21-4442-970B-618AC8499638}" type="presParOf" srcId="{47393012-6E2C-484C-9A48-05621548AA8C}" destId="{7C6297CA-29CE-4B86-B33B-4C8A0E663B5B}" srcOrd="1" destOrd="0" presId="urn:microsoft.com/office/officeart/2005/8/layout/orgChart1"/>
    <dgm:cxn modelId="{FB281677-EDC3-4D26-A44F-406B969F190E}" type="presParOf" srcId="{83A3F439-08DB-4CE4-8986-0E9A2E38FF2A}" destId="{3F4AA0E2-20BA-4F92-81C0-D7A2DCDF33ED}" srcOrd="1" destOrd="0" presId="urn:microsoft.com/office/officeart/2005/8/layout/orgChart1"/>
    <dgm:cxn modelId="{BA161D8C-F3CB-43D4-8A08-87DD059F9593}" type="presParOf" srcId="{83A3F439-08DB-4CE4-8986-0E9A2E38FF2A}" destId="{4C6AE90E-34B0-41DA-8199-25FE2A0B4B46}" srcOrd="2" destOrd="0" presId="urn:microsoft.com/office/officeart/2005/8/layout/orgChart1"/>
    <dgm:cxn modelId="{C5948E69-427A-4593-9BCF-777092D6BC2B}" type="presParOf" srcId="{95AAA96D-9DC2-43A4-96FC-31B9CDBA6BF0}" destId="{4B75F574-29A6-4392-A55B-E2C80D2C7AFB}" srcOrd="2" destOrd="0" presId="urn:microsoft.com/office/officeart/2005/8/layout/orgChart1"/>
    <dgm:cxn modelId="{BC95D61A-7B0D-4C77-AD31-72FD329692E6}" type="presParOf" srcId="{B7D1F84D-9119-4641-AB08-C7BABABA847C}" destId="{A05E6EF2-6601-4321-985C-63E7E2282B96}" srcOrd="4" destOrd="0" presId="urn:microsoft.com/office/officeart/2005/8/layout/orgChart1"/>
    <dgm:cxn modelId="{0A290E0F-BD4F-4639-9B9A-C32545D82CF6}" type="presParOf" srcId="{B7D1F84D-9119-4641-AB08-C7BABABA847C}" destId="{DE8AA802-22B4-469E-8D31-8FF7E0759911}" srcOrd="5" destOrd="0" presId="urn:microsoft.com/office/officeart/2005/8/layout/orgChart1"/>
    <dgm:cxn modelId="{5448FF2D-D3F2-4D78-9562-48AC210B3F7D}" type="presParOf" srcId="{DE8AA802-22B4-469E-8D31-8FF7E0759911}" destId="{3A925392-3BED-457E-8C05-5F0871749F24}" srcOrd="0" destOrd="0" presId="urn:microsoft.com/office/officeart/2005/8/layout/orgChart1"/>
    <dgm:cxn modelId="{85198050-A300-4512-97DD-415BD67CD6C7}" type="presParOf" srcId="{3A925392-3BED-457E-8C05-5F0871749F24}" destId="{D1F3D907-5FE8-4541-807F-800B9DE7974D}" srcOrd="0" destOrd="0" presId="urn:microsoft.com/office/officeart/2005/8/layout/orgChart1"/>
    <dgm:cxn modelId="{31A57958-0A7C-4DFC-8C9B-6E83DEEC4E8C}" type="presParOf" srcId="{3A925392-3BED-457E-8C05-5F0871749F24}" destId="{DB33A53C-3D0A-495B-A8C4-6865EA8ABC56}" srcOrd="1" destOrd="0" presId="urn:microsoft.com/office/officeart/2005/8/layout/orgChart1"/>
    <dgm:cxn modelId="{BFAD820D-088D-42B9-9D39-4173C8BF3EE2}" type="presParOf" srcId="{DE8AA802-22B4-469E-8D31-8FF7E0759911}" destId="{9344900A-DEA4-4B3B-AFDD-0BC3406BDA4F}" srcOrd="1" destOrd="0" presId="urn:microsoft.com/office/officeart/2005/8/layout/orgChart1"/>
    <dgm:cxn modelId="{2B94FF93-0E75-44AD-8931-19FFCAD50DBA}" type="presParOf" srcId="{9344900A-DEA4-4B3B-AFDD-0BC3406BDA4F}" destId="{9DAB598D-53D0-4449-B9C2-194FD50C1DAB}" srcOrd="0" destOrd="0" presId="urn:microsoft.com/office/officeart/2005/8/layout/orgChart1"/>
    <dgm:cxn modelId="{AB9F9874-75E4-408A-9BED-57E31C159BAB}" type="presParOf" srcId="{9344900A-DEA4-4B3B-AFDD-0BC3406BDA4F}" destId="{59CC5541-C7ED-4052-B20B-34431A05D0BA}" srcOrd="1" destOrd="0" presId="urn:microsoft.com/office/officeart/2005/8/layout/orgChart1"/>
    <dgm:cxn modelId="{CDD95DFE-EC02-44BB-9989-F7E2CA15B99D}" type="presParOf" srcId="{59CC5541-C7ED-4052-B20B-34431A05D0BA}" destId="{73970F6D-EA30-4498-957B-D057BE8E6FDF}" srcOrd="0" destOrd="0" presId="urn:microsoft.com/office/officeart/2005/8/layout/orgChart1"/>
    <dgm:cxn modelId="{5C63F576-C638-4CF6-A2F8-19E59BE0BC7F}" type="presParOf" srcId="{73970F6D-EA30-4498-957B-D057BE8E6FDF}" destId="{BE79DCB5-F6E4-4D4C-85A7-7AA180EC6D55}" srcOrd="0" destOrd="0" presId="urn:microsoft.com/office/officeart/2005/8/layout/orgChart1"/>
    <dgm:cxn modelId="{5D4ED390-FE58-44CF-B849-B6EBF337DBD8}" type="presParOf" srcId="{73970F6D-EA30-4498-957B-D057BE8E6FDF}" destId="{1C161570-36D9-40AB-A280-35474DFC416C}" srcOrd="1" destOrd="0" presId="urn:microsoft.com/office/officeart/2005/8/layout/orgChart1"/>
    <dgm:cxn modelId="{81EF237B-BC42-42B8-BEC2-5F224E2C8786}" type="presParOf" srcId="{59CC5541-C7ED-4052-B20B-34431A05D0BA}" destId="{42DDBBF7-364E-4743-A3C0-C6E3E6ED2962}" srcOrd="1" destOrd="0" presId="urn:microsoft.com/office/officeart/2005/8/layout/orgChart1"/>
    <dgm:cxn modelId="{E9594A81-FA48-44A3-8FB0-C376722B1E95}" type="presParOf" srcId="{59CC5541-C7ED-4052-B20B-34431A05D0BA}" destId="{73780E04-21A1-4F0D-B6AF-6AF013A2B6A6}" srcOrd="2" destOrd="0" presId="urn:microsoft.com/office/officeart/2005/8/layout/orgChart1"/>
    <dgm:cxn modelId="{99A52F3E-63AD-4AD5-9972-0DEF5B2D47B5}" type="presParOf" srcId="{9344900A-DEA4-4B3B-AFDD-0BC3406BDA4F}" destId="{B60F47C5-DFF8-48E9-8A1D-4F4A4CFA16A5}" srcOrd="2" destOrd="0" presId="urn:microsoft.com/office/officeart/2005/8/layout/orgChart1"/>
    <dgm:cxn modelId="{D776984A-EE08-44DA-B4EB-40B4931A6FBA}" type="presParOf" srcId="{9344900A-DEA4-4B3B-AFDD-0BC3406BDA4F}" destId="{09641BC9-D332-47EC-B8E3-1A6B3948BE22}" srcOrd="3" destOrd="0" presId="urn:microsoft.com/office/officeart/2005/8/layout/orgChart1"/>
    <dgm:cxn modelId="{6280AEE4-5EE5-4B14-B890-76BFF28E14D5}" type="presParOf" srcId="{09641BC9-D332-47EC-B8E3-1A6B3948BE22}" destId="{59DE268B-FB76-467D-8D01-D971718B8D76}" srcOrd="0" destOrd="0" presId="urn:microsoft.com/office/officeart/2005/8/layout/orgChart1"/>
    <dgm:cxn modelId="{81778E38-8BD7-4DE9-BB7C-0169BCB4A656}" type="presParOf" srcId="{59DE268B-FB76-467D-8D01-D971718B8D76}" destId="{45866B5B-6ABF-4E4B-B77D-C1FC5B0A7C3E}" srcOrd="0" destOrd="0" presId="urn:microsoft.com/office/officeart/2005/8/layout/orgChart1"/>
    <dgm:cxn modelId="{3CF07414-66D6-4B2D-8362-F693276E9697}" type="presParOf" srcId="{59DE268B-FB76-467D-8D01-D971718B8D76}" destId="{11DDAA14-B33D-44F6-968A-4369EB1D570E}" srcOrd="1" destOrd="0" presId="urn:microsoft.com/office/officeart/2005/8/layout/orgChart1"/>
    <dgm:cxn modelId="{783E8FFF-DC43-440F-8F09-7D1644944CB6}" type="presParOf" srcId="{09641BC9-D332-47EC-B8E3-1A6B3948BE22}" destId="{A623C4EA-3B21-4B2C-A851-5EAA1487ACAD}" srcOrd="1" destOrd="0" presId="urn:microsoft.com/office/officeart/2005/8/layout/orgChart1"/>
    <dgm:cxn modelId="{2557AFB5-B4E9-45B4-AD5C-D98CA458003E}" type="presParOf" srcId="{09641BC9-D332-47EC-B8E3-1A6B3948BE22}" destId="{1FE0258C-C1AB-45CA-ABFA-5B604A6E073E}" srcOrd="2" destOrd="0" presId="urn:microsoft.com/office/officeart/2005/8/layout/orgChart1"/>
    <dgm:cxn modelId="{90133AFB-4799-4BCD-A919-0579A1656BB3}" type="presParOf" srcId="{9344900A-DEA4-4B3B-AFDD-0BC3406BDA4F}" destId="{73772D51-C45E-40C4-8EC5-86B2F9087BF4}" srcOrd="4" destOrd="0" presId="urn:microsoft.com/office/officeart/2005/8/layout/orgChart1"/>
    <dgm:cxn modelId="{1222DD54-915F-4D19-99B1-0307B254B0A8}" type="presParOf" srcId="{9344900A-DEA4-4B3B-AFDD-0BC3406BDA4F}" destId="{1AD9A2C1-59DC-403C-B015-9D2A53333ADC}" srcOrd="5" destOrd="0" presId="urn:microsoft.com/office/officeart/2005/8/layout/orgChart1"/>
    <dgm:cxn modelId="{B46E8889-F8A0-4A39-A048-4031FF7E1FFB}" type="presParOf" srcId="{1AD9A2C1-59DC-403C-B015-9D2A53333ADC}" destId="{1134781D-DB65-4206-AD93-AA2B1FED68F3}" srcOrd="0" destOrd="0" presId="urn:microsoft.com/office/officeart/2005/8/layout/orgChart1"/>
    <dgm:cxn modelId="{055771C4-1759-4EE7-A6FE-321C07B60A08}" type="presParOf" srcId="{1134781D-DB65-4206-AD93-AA2B1FED68F3}" destId="{DE6BBE8B-FD79-44EB-B0EC-37803D8ED39F}" srcOrd="0" destOrd="0" presId="urn:microsoft.com/office/officeart/2005/8/layout/orgChart1"/>
    <dgm:cxn modelId="{53F860F4-F1D2-40A3-B2B9-53652AAAEAA2}" type="presParOf" srcId="{1134781D-DB65-4206-AD93-AA2B1FED68F3}" destId="{62E2BB23-8E7E-4F4D-8F1E-5D0EDE59EF72}" srcOrd="1" destOrd="0" presId="urn:microsoft.com/office/officeart/2005/8/layout/orgChart1"/>
    <dgm:cxn modelId="{87555EE8-B1D1-4737-9344-17E5DECBEA59}" type="presParOf" srcId="{1AD9A2C1-59DC-403C-B015-9D2A53333ADC}" destId="{97F03288-8E73-4E95-9E3C-553308026518}" srcOrd="1" destOrd="0" presId="urn:microsoft.com/office/officeart/2005/8/layout/orgChart1"/>
    <dgm:cxn modelId="{20984CD3-68BC-4477-8A37-990C9103883C}" type="presParOf" srcId="{1AD9A2C1-59DC-403C-B015-9D2A53333ADC}" destId="{7933E6DA-A43C-4959-9CA0-4BB42079D347}" srcOrd="2" destOrd="0" presId="urn:microsoft.com/office/officeart/2005/8/layout/orgChart1"/>
    <dgm:cxn modelId="{25333016-35E3-4ABA-8F9B-93E566CAC54F}" type="presParOf" srcId="{DE8AA802-22B4-469E-8D31-8FF7E0759911}" destId="{15AD609D-A6E7-4AAD-A148-2B31B0DBA102}" srcOrd="2" destOrd="0" presId="urn:microsoft.com/office/officeart/2005/8/layout/orgChart1"/>
    <dgm:cxn modelId="{C59E0BBD-4A5C-483D-BAB4-6F570AE30ABB}" type="presParOf" srcId="{B7D1F84D-9119-4641-AB08-C7BABABA847C}" destId="{E6048828-9B9F-4515-97F6-5B5814A00AD6}" srcOrd="6" destOrd="0" presId="urn:microsoft.com/office/officeart/2005/8/layout/orgChart1"/>
    <dgm:cxn modelId="{4DB3B2B2-1374-4F2E-B66C-8CC0DBFCCACD}" type="presParOf" srcId="{B7D1F84D-9119-4641-AB08-C7BABABA847C}" destId="{5EC35FE3-B4EA-4A4E-A144-58A996791AF2}" srcOrd="7" destOrd="0" presId="urn:microsoft.com/office/officeart/2005/8/layout/orgChart1"/>
    <dgm:cxn modelId="{AB723E6C-69A2-4B3B-8890-D7883A13846A}" type="presParOf" srcId="{5EC35FE3-B4EA-4A4E-A144-58A996791AF2}" destId="{A65CE601-2437-48ED-BD30-F105BABA2C7F}" srcOrd="0" destOrd="0" presId="urn:microsoft.com/office/officeart/2005/8/layout/orgChart1"/>
    <dgm:cxn modelId="{09483A6E-2068-4D72-AE72-88D4DD79D267}" type="presParOf" srcId="{A65CE601-2437-48ED-BD30-F105BABA2C7F}" destId="{03AE6F4E-45A1-4764-9BDA-ED75CD3C8BF8}" srcOrd="0" destOrd="0" presId="urn:microsoft.com/office/officeart/2005/8/layout/orgChart1"/>
    <dgm:cxn modelId="{AA1583E9-2164-4B9A-BF85-BEA644767155}" type="presParOf" srcId="{A65CE601-2437-48ED-BD30-F105BABA2C7F}" destId="{F1973A37-171A-4581-9A1F-E01CA41234AE}" srcOrd="1" destOrd="0" presId="urn:microsoft.com/office/officeart/2005/8/layout/orgChart1"/>
    <dgm:cxn modelId="{ABE77CD7-E537-4371-915A-C290CB042C02}" type="presParOf" srcId="{5EC35FE3-B4EA-4A4E-A144-58A996791AF2}" destId="{68CCDD1B-3223-442A-88FF-038A6BAD5A57}" srcOrd="1" destOrd="0" presId="urn:microsoft.com/office/officeart/2005/8/layout/orgChart1"/>
    <dgm:cxn modelId="{EAFC3B01-A43F-4FDF-A847-67DEBB58A8FA}" type="presParOf" srcId="{68CCDD1B-3223-442A-88FF-038A6BAD5A57}" destId="{BA878758-D642-43CE-8168-206B460CBAAD}" srcOrd="0" destOrd="0" presId="urn:microsoft.com/office/officeart/2005/8/layout/orgChart1"/>
    <dgm:cxn modelId="{175C2FC5-B7AB-4BF4-9AD4-8BA081DE5355}" type="presParOf" srcId="{68CCDD1B-3223-442A-88FF-038A6BAD5A57}" destId="{1C028807-5FB8-4E6C-94A8-692FBE6C9A42}" srcOrd="1" destOrd="0" presId="urn:microsoft.com/office/officeart/2005/8/layout/orgChart1"/>
    <dgm:cxn modelId="{6C55B555-B16E-4221-969A-938AA5CA54D2}" type="presParOf" srcId="{1C028807-5FB8-4E6C-94A8-692FBE6C9A42}" destId="{10EC19A4-1676-4FFA-A239-1CFE57E1DB81}" srcOrd="0" destOrd="0" presId="urn:microsoft.com/office/officeart/2005/8/layout/orgChart1"/>
    <dgm:cxn modelId="{7E470998-2CEC-4A10-8E03-86115599B839}" type="presParOf" srcId="{10EC19A4-1676-4FFA-A239-1CFE57E1DB81}" destId="{D77CC423-4319-4783-9008-C58F480015E7}" srcOrd="0" destOrd="0" presId="urn:microsoft.com/office/officeart/2005/8/layout/orgChart1"/>
    <dgm:cxn modelId="{E25C5CF5-22C1-468B-B03C-A82BE67DF5B7}" type="presParOf" srcId="{10EC19A4-1676-4FFA-A239-1CFE57E1DB81}" destId="{179130D4-3E39-450F-B504-FB74B34622DA}" srcOrd="1" destOrd="0" presId="urn:microsoft.com/office/officeart/2005/8/layout/orgChart1"/>
    <dgm:cxn modelId="{1E826E3D-2663-43AE-8311-DB9AF1805BA8}" type="presParOf" srcId="{1C028807-5FB8-4E6C-94A8-692FBE6C9A42}" destId="{375D1B86-758D-4D13-9562-8F3B65A37972}" srcOrd="1" destOrd="0" presId="urn:microsoft.com/office/officeart/2005/8/layout/orgChart1"/>
    <dgm:cxn modelId="{A7EA4D62-A57A-4A76-BB17-17A9AC853BE1}" type="presParOf" srcId="{1C028807-5FB8-4E6C-94A8-692FBE6C9A42}" destId="{C03BAAEE-5CA2-4034-B9B2-9E55DC89F855}" srcOrd="2" destOrd="0" presId="urn:microsoft.com/office/officeart/2005/8/layout/orgChart1"/>
    <dgm:cxn modelId="{EFA97B90-6B7F-4B99-B44A-9B66CEE77C74}" type="presParOf" srcId="{68CCDD1B-3223-442A-88FF-038A6BAD5A57}" destId="{F824F149-9CB8-44F6-BD7F-DA6E732269A5}" srcOrd="2" destOrd="0" presId="urn:microsoft.com/office/officeart/2005/8/layout/orgChart1"/>
    <dgm:cxn modelId="{896C84F0-B331-4224-A46E-AFB2D1E5679D}" type="presParOf" srcId="{68CCDD1B-3223-442A-88FF-038A6BAD5A57}" destId="{B6F063ED-83B8-423E-8703-3AFB91A64BF9}" srcOrd="3" destOrd="0" presId="urn:microsoft.com/office/officeart/2005/8/layout/orgChart1"/>
    <dgm:cxn modelId="{FC193097-20E9-4023-B30F-4D94D6FC9F1A}" type="presParOf" srcId="{B6F063ED-83B8-423E-8703-3AFB91A64BF9}" destId="{A891287B-604E-4F1A-8EB2-295BFA7FCAF4}" srcOrd="0" destOrd="0" presId="urn:microsoft.com/office/officeart/2005/8/layout/orgChart1"/>
    <dgm:cxn modelId="{9D64F3BF-6EDF-4895-9167-0A69496B49FE}" type="presParOf" srcId="{A891287B-604E-4F1A-8EB2-295BFA7FCAF4}" destId="{9771DFEE-2F8E-489C-90AC-A6D3CEE0B689}" srcOrd="0" destOrd="0" presId="urn:microsoft.com/office/officeart/2005/8/layout/orgChart1"/>
    <dgm:cxn modelId="{97F68387-AE04-4C2F-9E69-B92E0F4E0447}" type="presParOf" srcId="{A891287B-604E-4F1A-8EB2-295BFA7FCAF4}" destId="{FA73D982-6030-4C81-A44A-BE671623B0D1}" srcOrd="1" destOrd="0" presId="urn:microsoft.com/office/officeart/2005/8/layout/orgChart1"/>
    <dgm:cxn modelId="{E60EC631-2382-4553-91F1-56032B39E01D}" type="presParOf" srcId="{B6F063ED-83B8-423E-8703-3AFB91A64BF9}" destId="{C6A2D5C1-6062-487B-889F-B25AFF81362D}" srcOrd="1" destOrd="0" presId="urn:microsoft.com/office/officeart/2005/8/layout/orgChart1"/>
    <dgm:cxn modelId="{BE5D5741-16E7-4FB1-A1D3-7C821B2B036B}" type="presParOf" srcId="{B6F063ED-83B8-423E-8703-3AFB91A64BF9}" destId="{1645FE4D-C11C-4C51-AF59-61C039321EEA}" srcOrd="2" destOrd="0" presId="urn:microsoft.com/office/officeart/2005/8/layout/orgChart1"/>
    <dgm:cxn modelId="{168EB7CB-9B08-40BD-9948-58F332149028}" type="presParOf" srcId="{5EC35FE3-B4EA-4A4E-A144-58A996791AF2}" destId="{8A7D2D96-7FE8-4ED6-99BC-614B5727A895}" srcOrd="2" destOrd="0" presId="urn:microsoft.com/office/officeart/2005/8/layout/orgChart1"/>
    <dgm:cxn modelId="{20319D2A-6BCE-402F-B24B-863F9B926782}" type="presParOf" srcId="{CE1BE2A3-A01A-42A6-A5DC-ECD279F802C9}" destId="{95ACDE4D-9A44-41F4-92B0-915AE97C4BD5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4F149-9CB8-44F6-BD7F-DA6E732269A5}">
      <dsp:nvSpPr>
        <dsp:cNvPr id="0" name=""/>
        <dsp:cNvSpPr/>
      </dsp:nvSpPr>
      <dsp:spPr>
        <a:xfrm>
          <a:off x="7007740" y="2234479"/>
          <a:ext cx="276971" cy="2160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376"/>
              </a:lnTo>
              <a:lnTo>
                <a:pt x="276971" y="2160376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878758-D642-43CE-8168-206B460CBAAD}">
      <dsp:nvSpPr>
        <dsp:cNvPr id="0" name=""/>
        <dsp:cNvSpPr/>
      </dsp:nvSpPr>
      <dsp:spPr>
        <a:xfrm>
          <a:off x="7007740" y="2234479"/>
          <a:ext cx="276971" cy="849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378"/>
              </a:lnTo>
              <a:lnTo>
                <a:pt x="276971" y="849378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048828-9B9F-4515-97F6-5B5814A00AD6}">
      <dsp:nvSpPr>
        <dsp:cNvPr id="0" name=""/>
        <dsp:cNvSpPr/>
      </dsp:nvSpPr>
      <dsp:spPr>
        <a:xfrm>
          <a:off x="4394978" y="923482"/>
          <a:ext cx="3351352" cy="387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879"/>
              </a:lnTo>
              <a:lnTo>
                <a:pt x="3351352" y="193879"/>
              </a:lnTo>
              <a:lnTo>
                <a:pt x="3351352" y="387759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72D51-C45E-40C4-8EC5-86B2F9087BF4}">
      <dsp:nvSpPr>
        <dsp:cNvPr id="0" name=""/>
        <dsp:cNvSpPr/>
      </dsp:nvSpPr>
      <dsp:spPr>
        <a:xfrm>
          <a:off x="4773505" y="2234479"/>
          <a:ext cx="276971" cy="3471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1373"/>
              </a:lnTo>
              <a:lnTo>
                <a:pt x="276971" y="3471373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0F47C5-DFF8-48E9-8A1D-4F4A4CFA16A5}">
      <dsp:nvSpPr>
        <dsp:cNvPr id="0" name=""/>
        <dsp:cNvSpPr/>
      </dsp:nvSpPr>
      <dsp:spPr>
        <a:xfrm>
          <a:off x="4773505" y="2234479"/>
          <a:ext cx="276971" cy="2160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376"/>
              </a:lnTo>
              <a:lnTo>
                <a:pt x="276971" y="2160376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B598D-53D0-4449-B9C2-194FD50C1DAB}">
      <dsp:nvSpPr>
        <dsp:cNvPr id="0" name=""/>
        <dsp:cNvSpPr/>
      </dsp:nvSpPr>
      <dsp:spPr>
        <a:xfrm>
          <a:off x="4773505" y="2234479"/>
          <a:ext cx="276971" cy="849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378"/>
              </a:lnTo>
              <a:lnTo>
                <a:pt x="276971" y="849378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E6EF2-6601-4321-985C-63E7E2282B96}">
      <dsp:nvSpPr>
        <dsp:cNvPr id="0" name=""/>
        <dsp:cNvSpPr/>
      </dsp:nvSpPr>
      <dsp:spPr>
        <a:xfrm>
          <a:off x="4394978" y="923482"/>
          <a:ext cx="1117117" cy="387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879"/>
              </a:lnTo>
              <a:lnTo>
                <a:pt x="1117117" y="193879"/>
              </a:lnTo>
              <a:lnTo>
                <a:pt x="1117117" y="387759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A5BDF6-939B-4CE9-AE1E-863C73C0E8CF}">
      <dsp:nvSpPr>
        <dsp:cNvPr id="0" name=""/>
        <dsp:cNvSpPr/>
      </dsp:nvSpPr>
      <dsp:spPr>
        <a:xfrm>
          <a:off x="2539270" y="2234479"/>
          <a:ext cx="276971" cy="3471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1373"/>
              </a:lnTo>
              <a:lnTo>
                <a:pt x="276971" y="3471373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F22B3-EA87-4374-9760-F2489FEF5775}">
      <dsp:nvSpPr>
        <dsp:cNvPr id="0" name=""/>
        <dsp:cNvSpPr/>
      </dsp:nvSpPr>
      <dsp:spPr>
        <a:xfrm>
          <a:off x="2539270" y="2234479"/>
          <a:ext cx="276971" cy="2160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376"/>
              </a:lnTo>
              <a:lnTo>
                <a:pt x="276971" y="2160376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3E0C6C-A837-4252-A9C0-C1420342FB3A}">
      <dsp:nvSpPr>
        <dsp:cNvPr id="0" name=""/>
        <dsp:cNvSpPr/>
      </dsp:nvSpPr>
      <dsp:spPr>
        <a:xfrm>
          <a:off x="2539270" y="2234479"/>
          <a:ext cx="276971" cy="849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378"/>
              </a:lnTo>
              <a:lnTo>
                <a:pt x="276971" y="849378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F85606-AED3-424C-AF02-8F6CF16C9E3E}">
      <dsp:nvSpPr>
        <dsp:cNvPr id="0" name=""/>
        <dsp:cNvSpPr/>
      </dsp:nvSpPr>
      <dsp:spPr>
        <a:xfrm>
          <a:off x="3277860" y="923482"/>
          <a:ext cx="1117117" cy="387759"/>
        </a:xfrm>
        <a:custGeom>
          <a:avLst/>
          <a:gdLst/>
          <a:ahLst/>
          <a:cxnLst/>
          <a:rect l="0" t="0" r="0" b="0"/>
          <a:pathLst>
            <a:path>
              <a:moveTo>
                <a:pt x="1117117" y="0"/>
              </a:moveTo>
              <a:lnTo>
                <a:pt x="1117117" y="193879"/>
              </a:lnTo>
              <a:lnTo>
                <a:pt x="0" y="193879"/>
              </a:lnTo>
              <a:lnTo>
                <a:pt x="0" y="387759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331FD-7959-46AE-849C-DE2971C1CDFB}">
      <dsp:nvSpPr>
        <dsp:cNvPr id="0" name=""/>
        <dsp:cNvSpPr/>
      </dsp:nvSpPr>
      <dsp:spPr>
        <a:xfrm>
          <a:off x="305035" y="2234479"/>
          <a:ext cx="276971" cy="3471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1373"/>
              </a:lnTo>
              <a:lnTo>
                <a:pt x="276971" y="3471373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969CD-4796-4E67-911B-314AFC1EF2C2}">
      <dsp:nvSpPr>
        <dsp:cNvPr id="0" name=""/>
        <dsp:cNvSpPr/>
      </dsp:nvSpPr>
      <dsp:spPr>
        <a:xfrm>
          <a:off x="305035" y="2234479"/>
          <a:ext cx="276971" cy="2160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376"/>
              </a:lnTo>
              <a:lnTo>
                <a:pt x="276971" y="2160376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05A53C-416A-439C-B57B-B1D358C702D2}">
      <dsp:nvSpPr>
        <dsp:cNvPr id="0" name=""/>
        <dsp:cNvSpPr/>
      </dsp:nvSpPr>
      <dsp:spPr>
        <a:xfrm>
          <a:off x="305035" y="2234479"/>
          <a:ext cx="276971" cy="849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378"/>
              </a:lnTo>
              <a:lnTo>
                <a:pt x="276971" y="849378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77128A-C801-410A-A6AC-913C5EBF97F6}">
      <dsp:nvSpPr>
        <dsp:cNvPr id="0" name=""/>
        <dsp:cNvSpPr/>
      </dsp:nvSpPr>
      <dsp:spPr>
        <a:xfrm>
          <a:off x="1043625" y="923482"/>
          <a:ext cx="3351352" cy="387759"/>
        </a:xfrm>
        <a:custGeom>
          <a:avLst/>
          <a:gdLst/>
          <a:ahLst/>
          <a:cxnLst/>
          <a:rect l="0" t="0" r="0" b="0"/>
          <a:pathLst>
            <a:path>
              <a:moveTo>
                <a:pt x="3351352" y="0"/>
              </a:moveTo>
              <a:lnTo>
                <a:pt x="3351352" y="193879"/>
              </a:lnTo>
              <a:lnTo>
                <a:pt x="0" y="193879"/>
              </a:lnTo>
              <a:lnTo>
                <a:pt x="0" y="387759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274DC-5381-4B4F-B989-8EBD4ABA356A}">
      <dsp:nvSpPr>
        <dsp:cNvPr id="0" name=""/>
        <dsp:cNvSpPr/>
      </dsp:nvSpPr>
      <dsp:spPr>
        <a:xfrm>
          <a:off x="3471740" y="244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kern="1200" dirty="0"/>
            <a:t>ความรู้ทั่วไปเกี่ยวกับการประกันภัย</a:t>
          </a:r>
          <a:endParaRPr lang="en-US" sz="2100" kern="1200" dirty="0"/>
        </a:p>
      </dsp:txBody>
      <dsp:txXfrm>
        <a:off x="3471740" y="244"/>
        <a:ext cx="1846475" cy="923237"/>
      </dsp:txXfrm>
    </dsp:sp>
    <dsp:sp modelId="{9E377D51-7AAC-4B9F-AB85-61A586B164D9}">
      <dsp:nvSpPr>
        <dsp:cNvPr id="0" name=""/>
        <dsp:cNvSpPr/>
      </dsp:nvSpPr>
      <dsp:spPr>
        <a:xfrm>
          <a:off x="120387" y="1311242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kern="1200" dirty="0"/>
            <a:t>การอ่านออกเขียนได้เรื่องความเสี่ยง</a:t>
          </a:r>
          <a:endParaRPr lang="en-US" sz="2100" kern="1200" dirty="0"/>
        </a:p>
      </dsp:txBody>
      <dsp:txXfrm>
        <a:off x="120387" y="1311242"/>
        <a:ext cx="1846475" cy="923237"/>
      </dsp:txXfrm>
    </dsp:sp>
    <dsp:sp modelId="{B0397FCF-C709-411F-9432-13971003A313}">
      <dsp:nvSpPr>
        <dsp:cNvPr id="0" name=""/>
        <dsp:cNvSpPr/>
      </dsp:nvSpPr>
      <dsp:spPr>
        <a:xfrm>
          <a:off x="582006" y="2622239"/>
          <a:ext cx="1846475" cy="923237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kern="1200" dirty="0"/>
            <a:t>พื้นฐาน</a:t>
          </a:r>
          <a:endParaRPr lang="en-US" sz="2100" kern="1200" dirty="0"/>
        </a:p>
      </dsp:txBody>
      <dsp:txXfrm>
        <a:off x="582006" y="2622239"/>
        <a:ext cx="1846475" cy="923237"/>
      </dsp:txXfrm>
    </dsp:sp>
    <dsp:sp modelId="{3E3576C7-711A-4909-88ED-B4410070F0CC}">
      <dsp:nvSpPr>
        <dsp:cNvPr id="0" name=""/>
        <dsp:cNvSpPr/>
      </dsp:nvSpPr>
      <dsp:spPr>
        <a:xfrm>
          <a:off x="582006" y="3933237"/>
          <a:ext cx="1846475" cy="923237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kern="1200" dirty="0"/>
            <a:t>ความน่าจะเป็นและสถิติ</a:t>
          </a:r>
          <a:endParaRPr lang="en-US" sz="2100" kern="1200" dirty="0"/>
        </a:p>
      </dsp:txBody>
      <dsp:txXfrm>
        <a:off x="582006" y="3933237"/>
        <a:ext cx="1846475" cy="923237"/>
      </dsp:txXfrm>
    </dsp:sp>
    <dsp:sp modelId="{459C0037-5E10-4678-9030-9639FB429E0C}">
      <dsp:nvSpPr>
        <dsp:cNvPr id="0" name=""/>
        <dsp:cNvSpPr/>
      </dsp:nvSpPr>
      <dsp:spPr>
        <a:xfrm>
          <a:off x="582006" y="5244234"/>
          <a:ext cx="1846475" cy="923237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Excel</a:t>
          </a:r>
        </a:p>
      </dsp:txBody>
      <dsp:txXfrm>
        <a:off x="582006" y="5244234"/>
        <a:ext cx="1846475" cy="923237"/>
      </dsp:txXfrm>
    </dsp:sp>
    <dsp:sp modelId="{8B597F39-6DB3-4B3E-AC7A-11A9C671AA5A}">
      <dsp:nvSpPr>
        <dsp:cNvPr id="0" name=""/>
        <dsp:cNvSpPr/>
      </dsp:nvSpPr>
      <dsp:spPr>
        <a:xfrm>
          <a:off x="2354622" y="1311242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kern="1200" dirty="0"/>
            <a:t>การจัดการความเสี่ยงส่วนบุคคล</a:t>
          </a:r>
          <a:endParaRPr lang="en-US" sz="2100" kern="1200" dirty="0"/>
        </a:p>
      </dsp:txBody>
      <dsp:txXfrm>
        <a:off x="2354622" y="1311242"/>
        <a:ext cx="1846475" cy="923237"/>
      </dsp:txXfrm>
    </dsp:sp>
    <dsp:sp modelId="{134CE04F-D85E-4EE2-BC37-8424D660E35D}">
      <dsp:nvSpPr>
        <dsp:cNvPr id="0" name=""/>
        <dsp:cNvSpPr/>
      </dsp:nvSpPr>
      <dsp:spPr>
        <a:xfrm>
          <a:off x="2816241" y="2622239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kern="1200" dirty="0"/>
            <a:t>พื้นฐาน</a:t>
          </a:r>
          <a:endParaRPr lang="en-US" sz="2100" kern="1200" dirty="0"/>
        </a:p>
      </dsp:txBody>
      <dsp:txXfrm>
        <a:off x="2816241" y="2622239"/>
        <a:ext cx="1846475" cy="923237"/>
      </dsp:txXfrm>
    </dsp:sp>
    <dsp:sp modelId="{7C858CCB-EAA9-4D6E-94C2-D71E709DF6E7}">
      <dsp:nvSpPr>
        <dsp:cNvPr id="0" name=""/>
        <dsp:cNvSpPr/>
      </dsp:nvSpPr>
      <dsp:spPr>
        <a:xfrm>
          <a:off x="2816241" y="3933237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kern="1200" dirty="0"/>
            <a:t>เครื่องมือ</a:t>
          </a:r>
          <a:endParaRPr lang="en-US" sz="2100" kern="1200" dirty="0"/>
        </a:p>
      </dsp:txBody>
      <dsp:txXfrm>
        <a:off x="2816241" y="3933237"/>
        <a:ext cx="1846475" cy="923237"/>
      </dsp:txXfrm>
    </dsp:sp>
    <dsp:sp modelId="{1E846C4C-F44B-4E76-8C6C-67372294C6D0}">
      <dsp:nvSpPr>
        <dsp:cNvPr id="0" name=""/>
        <dsp:cNvSpPr/>
      </dsp:nvSpPr>
      <dsp:spPr>
        <a:xfrm>
          <a:off x="2816241" y="5244234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kern="1200" dirty="0"/>
            <a:t>การเอาไปใช้</a:t>
          </a:r>
          <a:endParaRPr lang="en-US" sz="2100" kern="1200" dirty="0"/>
        </a:p>
      </dsp:txBody>
      <dsp:txXfrm>
        <a:off x="2816241" y="5244234"/>
        <a:ext cx="1846475" cy="923237"/>
      </dsp:txXfrm>
    </dsp:sp>
    <dsp:sp modelId="{D1F3D907-5FE8-4541-807F-800B9DE7974D}">
      <dsp:nvSpPr>
        <dsp:cNvPr id="0" name=""/>
        <dsp:cNvSpPr/>
      </dsp:nvSpPr>
      <dsp:spPr>
        <a:xfrm>
          <a:off x="4588857" y="1311242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kern="1200" dirty="0"/>
            <a:t>การจัดการความเสี่ยงบริษัท</a:t>
          </a:r>
          <a:endParaRPr lang="en-US" sz="2100" kern="1200" dirty="0"/>
        </a:p>
      </dsp:txBody>
      <dsp:txXfrm>
        <a:off x="4588857" y="1311242"/>
        <a:ext cx="1846475" cy="923237"/>
      </dsp:txXfrm>
    </dsp:sp>
    <dsp:sp modelId="{BE79DCB5-F6E4-4D4C-85A7-7AA180EC6D55}">
      <dsp:nvSpPr>
        <dsp:cNvPr id="0" name=""/>
        <dsp:cNvSpPr/>
      </dsp:nvSpPr>
      <dsp:spPr>
        <a:xfrm>
          <a:off x="5050476" y="2622239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kern="1200" dirty="0"/>
            <a:t>พื้นฐาน</a:t>
          </a:r>
          <a:endParaRPr lang="en-US" sz="2100" kern="1200" dirty="0"/>
        </a:p>
      </dsp:txBody>
      <dsp:txXfrm>
        <a:off x="5050476" y="2622239"/>
        <a:ext cx="1846475" cy="923237"/>
      </dsp:txXfrm>
    </dsp:sp>
    <dsp:sp modelId="{45866B5B-6ABF-4E4B-B77D-C1FC5B0A7C3E}">
      <dsp:nvSpPr>
        <dsp:cNvPr id="0" name=""/>
        <dsp:cNvSpPr/>
      </dsp:nvSpPr>
      <dsp:spPr>
        <a:xfrm>
          <a:off x="5050476" y="3933237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kern="1200" dirty="0"/>
            <a:t>เครื่องมือ</a:t>
          </a:r>
          <a:endParaRPr lang="en-US" sz="2100" kern="1200" dirty="0"/>
        </a:p>
      </dsp:txBody>
      <dsp:txXfrm>
        <a:off x="5050476" y="3933237"/>
        <a:ext cx="1846475" cy="923237"/>
      </dsp:txXfrm>
    </dsp:sp>
    <dsp:sp modelId="{DE6BBE8B-FD79-44EB-B0EC-37803D8ED39F}">
      <dsp:nvSpPr>
        <dsp:cNvPr id="0" name=""/>
        <dsp:cNvSpPr/>
      </dsp:nvSpPr>
      <dsp:spPr>
        <a:xfrm>
          <a:off x="5050476" y="5244234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kern="1200" dirty="0"/>
            <a:t>การเอาไปใช้</a:t>
          </a:r>
          <a:endParaRPr lang="en-US" sz="2100" kern="1200" dirty="0"/>
        </a:p>
      </dsp:txBody>
      <dsp:txXfrm>
        <a:off x="5050476" y="5244234"/>
        <a:ext cx="1846475" cy="923237"/>
      </dsp:txXfrm>
    </dsp:sp>
    <dsp:sp modelId="{03AE6F4E-45A1-4764-9BDA-ED75CD3C8BF8}">
      <dsp:nvSpPr>
        <dsp:cNvPr id="0" name=""/>
        <dsp:cNvSpPr/>
      </dsp:nvSpPr>
      <dsp:spPr>
        <a:xfrm>
          <a:off x="6823093" y="1311242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kern="1200" dirty="0"/>
            <a:t>แนวโน้มเรื่องการจัดการความเสี่ยงและประกันภัย</a:t>
          </a:r>
          <a:endParaRPr lang="en-US" sz="2100" kern="1200" dirty="0"/>
        </a:p>
      </dsp:txBody>
      <dsp:txXfrm>
        <a:off x="6823093" y="1311242"/>
        <a:ext cx="1846475" cy="923237"/>
      </dsp:txXfrm>
    </dsp:sp>
    <dsp:sp modelId="{D77CC423-4319-4783-9008-C58F480015E7}">
      <dsp:nvSpPr>
        <dsp:cNvPr id="0" name=""/>
        <dsp:cNvSpPr/>
      </dsp:nvSpPr>
      <dsp:spPr>
        <a:xfrm>
          <a:off x="7284711" y="2622239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kern="1200" dirty="0"/>
            <a:t>กฎหมาย</a:t>
          </a:r>
          <a:endParaRPr lang="en-US" sz="2100" kern="1200" dirty="0"/>
        </a:p>
      </dsp:txBody>
      <dsp:txXfrm>
        <a:off x="7284711" y="2622239"/>
        <a:ext cx="1846475" cy="923237"/>
      </dsp:txXfrm>
    </dsp:sp>
    <dsp:sp modelId="{9771DFEE-2F8E-489C-90AC-A6D3CEE0B689}">
      <dsp:nvSpPr>
        <dsp:cNvPr id="0" name=""/>
        <dsp:cNvSpPr/>
      </dsp:nvSpPr>
      <dsp:spPr>
        <a:xfrm>
          <a:off x="7284711" y="3933237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kern="1200" dirty="0"/>
            <a:t>แนวโน้มใหม่ ๆ</a:t>
          </a:r>
          <a:endParaRPr lang="en-US" sz="2100" kern="1200" dirty="0"/>
        </a:p>
      </dsp:txBody>
      <dsp:txXfrm>
        <a:off x="7284711" y="3933237"/>
        <a:ext cx="1846475" cy="9232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671BC2-61F5-42FB-B9C2-26BB44276F47}">
      <dsp:nvSpPr>
        <dsp:cNvPr id="0" name=""/>
        <dsp:cNvSpPr/>
      </dsp:nvSpPr>
      <dsp:spPr>
        <a:xfrm>
          <a:off x="5772150" y="2093047"/>
          <a:ext cx="4520783" cy="523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532"/>
              </a:lnTo>
              <a:lnTo>
                <a:pt x="4520783" y="261532"/>
              </a:lnTo>
              <a:lnTo>
                <a:pt x="4520783" y="523065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903D95-D1B4-4B62-B9BF-EA15433A5676}">
      <dsp:nvSpPr>
        <dsp:cNvPr id="0" name=""/>
        <dsp:cNvSpPr/>
      </dsp:nvSpPr>
      <dsp:spPr>
        <a:xfrm>
          <a:off x="5772150" y="2093047"/>
          <a:ext cx="1506927" cy="523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532"/>
              </a:lnTo>
              <a:lnTo>
                <a:pt x="1506927" y="261532"/>
              </a:lnTo>
              <a:lnTo>
                <a:pt x="1506927" y="523065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A4D08C-F825-4611-A4D0-9ACAA2F52EDE}">
      <dsp:nvSpPr>
        <dsp:cNvPr id="0" name=""/>
        <dsp:cNvSpPr/>
      </dsp:nvSpPr>
      <dsp:spPr>
        <a:xfrm>
          <a:off x="4265222" y="2093047"/>
          <a:ext cx="1506927" cy="523065"/>
        </a:xfrm>
        <a:custGeom>
          <a:avLst/>
          <a:gdLst/>
          <a:ahLst/>
          <a:cxnLst/>
          <a:rect l="0" t="0" r="0" b="0"/>
          <a:pathLst>
            <a:path>
              <a:moveTo>
                <a:pt x="1506927" y="0"/>
              </a:moveTo>
              <a:lnTo>
                <a:pt x="1506927" y="261532"/>
              </a:lnTo>
              <a:lnTo>
                <a:pt x="0" y="261532"/>
              </a:lnTo>
              <a:lnTo>
                <a:pt x="0" y="523065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24A26E-DAD9-4F91-A0C3-AC0697C120E1}">
      <dsp:nvSpPr>
        <dsp:cNvPr id="0" name=""/>
        <dsp:cNvSpPr/>
      </dsp:nvSpPr>
      <dsp:spPr>
        <a:xfrm>
          <a:off x="1251366" y="2093047"/>
          <a:ext cx="4520783" cy="523065"/>
        </a:xfrm>
        <a:custGeom>
          <a:avLst/>
          <a:gdLst/>
          <a:ahLst/>
          <a:cxnLst/>
          <a:rect l="0" t="0" r="0" b="0"/>
          <a:pathLst>
            <a:path>
              <a:moveTo>
                <a:pt x="4520783" y="0"/>
              </a:moveTo>
              <a:lnTo>
                <a:pt x="4520783" y="261532"/>
              </a:lnTo>
              <a:lnTo>
                <a:pt x="0" y="261532"/>
              </a:lnTo>
              <a:lnTo>
                <a:pt x="0" y="523065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533264-4064-4AF0-8AAE-3FCC98E86D2C}">
      <dsp:nvSpPr>
        <dsp:cNvPr id="0" name=""/>
        <dsp:cNvSpPr/>
      </dsp:nvSpPr>
      <dsp:spPr>
        <a:xfrm>
          <a:off x="4526755" y="847652"/>
          <a:ext cx="2490789" cy="1245394"/>
        </a:xfrm>
        <a:prstGeom prst="rect">
          <a:avLst/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Excel</a:t>
          </a:r>
          <a:endParaRPr lang="en-US" sz="4600" kern="1200" dirty="0"/>
        </a:p>
      </dsp:txBody>
      <dsp:txXfrm>
        <a:off x="4526755" y="847652"/>
        <a:ext cx="2490789" cy="1245394"/>
      </dsp:txXfrm>
    </dsp:sp>
    <dsp:sp modelId="{59EEA7EA-7E58-4BEC-8DBC-5311C2CD0D9E}">
      <dsp:nvSpPr>
        <dsp:cNvPr id="0" name=""/>
        <dsp:cNvSpPr/>
      </dsp:nvSpPr>
      <dsp:spPr>
        <a:xfrm>
          <a:off x="5971" y="2616112"/>
          <a:ext cx="2490789" cy="1245394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Basics</a:t>
          </a:r>
          <a:endParaRPr lang="en-US" sz="4600" kern="1200" dirty="0"/>
        </a:p>
      </dsp:txBody>
      <dsp:txXfrm>
        <a:off x="5971" y="2616112"/>
        <a:ext cx="2490789" cy="1245394"/>
      </dsp:txXfrm>
    </dsp:sp>
    <dsp:sp modelId="{AE95FD7E-2E33-49B7-AE2F-827611FB618D}">
      <dsp:nvSpPr>
        <dsp:cNvPr id="0" name=""/>
        <dsp:cNvSpPr/>
      </dsp:nvSpPr>
      <dsp:spPr>
        <a:xfrm>
          <a:off x="3019827" y="2616112"/>
          <a:ext cx="2490789" cy="1245394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600" kern="1200" dirty="0" smtClean="0"/>
            <a:t>จัดการข้อมูล</a:t>
          </a:r>
          <a:endParaRPr lang="en-US" sz="4600" kern="1200" dirty="0"/>
        </a:p>
      </dsp:txBody>
      <dsp:txXfrm>
        <a:off x="3019827" y="2616112"/>
        <a:ext cx="2490789" cy="1245394"/>
      </dsp:txXfrm>
    </dsp:sp>
    <dsp:sp modelId="{C1DBFDFC-F088-452C-A033-8FA49B585878}">
      <dsp:nvSpPr>
        <dsp:cNvPr id="0" name=""/>
        <dsp:cNvSpPr/>
      </dsp:nvSpPr>
      <dsp:spPr>
        <a:xfrm>
          <a:off x="6033682" y="2616112"/>
          <a:ext cx="2490789" cy="1245394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600" kern="1200" dirty="0" smtClean="0"/>
            <a:t>วิเคราะห์ข้อมูล</a:t>
          </a:r>
          <a:endParaRPr lang="en-US" sz="4600" kern="1200" dirty="0"/>
        </a:p>
      </dsp:txBody>
      <dsp:txXfrm>
        <a:off x="6033682" y="2616112"/>
        <a:ext cx="2490789" cy="1245394"/>
      </dsp:txXfrm>
    </dsp:sp>
    <dsp:sp modelId="{937EB312-8995-46CE-A2B1-AA0284618A79}">
      <dsp:nvSpPr>
        <dsp:cNvPr id="0" name=""/>
        <dsp:cNvSpPr/>
      </dsp:nvSpPr>
      <dsp:spPr>
        <a:xfrm>
          <a:off x="9047538" y="2616112"/>
          <a:ext cx="2490789" cy="1245394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600" kern="1200" dirty="0" smtClean="0"/>
            <a:t>นำเสนอข้อมูล</a:t>
          </a:r>
          <a:endParaRPr lang="en-US" sz="4600" kern="1200" dirty="0"/>
        </a:p>
      </dsp:txBody>
      <dsp:txXfrm>
        <a:off x="9047538" y="2616112"/>
        <a:ext cx="2490789" cy="12453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4F149-9CB8-44F6-BD7F-DA6E732269A5}">
      <dsp:nvSpPr>
        <dsp:cNvPr id="0" name=""/>
        <dsp:cNvSpPr/>
      </dsp:nvSpPr>
      <dsp:spPr>
        <a:xfrm>
          <a:off x="7007740" y="2234479"/>
          <a:ext cx="276971" cy="2160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376"/>
              </a:lnTo>
              <a:lnTo>
                <a:pt x="276971" y="2160376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878758-D642-43CE-8168-206B460CBAAD}">
      <dsp:nvSpPr>
        <dsp:cNvPr id="0" name=""/>
        <dsp:cNvSpPr/>
      </dsp:nvSpPr>
      <dsp:spPr>
        <a:xfrm>
          <a:off x="7007740" y="2234479"/>
          <a:ext cx="276971" cy="849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378"/>
              </a:lnTo>
              <a:lnTo>
                <a:pt x="276971" y="849378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048828-9B9F-4515-97F6-5B5814A00AD6}">
      <dsp:nvSpPr>
        <dsp:cNvPr id="0" name=""/>
        <dsp:cNvSpPr/>
      </dsp:nvSpPr>
      <dsp:spPr>
        <a:xfrm>
          <a:off x="4394978" y="923482"/>
          <a:ext cx="3351352" cy="387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879"/>
              </a:lnTo>
              <a:lnTo>
                <a:pt x="3351352" y="193879"/>
              </a:lnTo>
              <a:lnTo>
                <a:pt x="3351352" y="387759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72D51-C45E-40C4-8EC5-86B2F9087BF4}">
      <dsp:nvSpPr>
        <dsp:cNvPr id="0" name=""/>
        <dsp:cNvSpPr/>
      </dsp:nvSpPr>
      <dsp:spPr>
        <a:xfrm>
          <a:off x="4773505" y="2234479"/>
          <a:ext cx="276971" cy="3471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1373"/>
              </a:lnTo>
              <a:lnTo>
                <a:pt x="276971" y="3471373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0F47C5-DFF8-48E9-8A1D-4F4A4CFA16A5}">
      <dsp:nvSpPr>
        <dsp:cNvPr id="0" name=""/>
        <dsp:cNvSpPr/>
      </dsp:nvSpPr>
      <dsp:spPr>
        <a:xfrm>
          <a:off x="4773505" y="2234479"/>
          <a:ext cx="276971" cy="2160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376"/>
              </a:lnTo>
              <a:lnTo>
                <a:pt x="276971" y="2160376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B598D-53D0-4449-B9C2-194FD50C1DAB}">
      <dsp:nvSpPr>
        <dsp:cNvPr id="0" name=""/>
        <dsp:cNvSpPr/>
      </dsp:nvSpPr>
      <dsp:spPr>
        <a:xfrm>
          <a:off x="4773505" y="2234479"/>
          <a:ext cx="276971" cy="849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378"/>
              </a:lnTo>
              <a:lnTo>
                <a:pt x="276971" y="849378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E6EF2-6601-4321-985C-63E7E2282B96}">
      <dsp:nvSpPr>
        <dsp:cNvPr id="0" name=""/>
        <dsp:cNvSpPr/>
      </dsp:nvSpPr>
      <dsp:spPr>
        <a:xfrm>
          <a:off x="4394978" y="923482"/>
          <a:ext cx="1117117" cy="387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879"/>
              </a:lnTo>
              <a:lnTo>
                <a:pt x="1117117" y="193879"/>
              </a:lnTo>
              <a:lnTo>
                <a:pt x="1117117" y="387759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A5BDF6-939B-4CE9-AE1E-863C73C0E8CF}">
      <dsp:nvSpPr>
        <dsp:cNvPr id="0" name=""/>
        <dsp:cNvSpPr/>
      </dsp:nvSpPr>
      <dsp:spPr>
        <a:xfrm>
          <a:off x="2539270" y="2234479"/>
          <a:ext cx="276971" cy="3471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1373"/>
              </a:lnTo>
              <a:lnTo>
                <a:pt x="276971" y="3471373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F22B3-EA87-4374-9760-F2489FEF5775}">
      <dsp:nvSpPr>
        <dsp:cNvPr id="0" name=""/>
        <dsp:cNvSpPr/>
      </dsp:nvSpPr>
      <dsp:spPr>
        <a:xfrm>
          <a:off x="2539270" y="2234479"/>
          <a:ext cx="276971" cy="2160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376"/>
              </a:lnTo>
              <a:lnTo>
                <a:pt x="276971" y="2160376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3E0C6C-A837-4252-A9C0-C1420342FB3A}">
      <dsp:nvSpPr>
        <dsp:cNvPr id="0" name=""/>
        <dsp:cNvSpPr/>
      </dsp:nvSpPr>
      <dsp:spPr>
        <a:xfrm>
          <a:off x="2539270" y="2234479"/>
          <a:ext cx="276971" cy="849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378"/>
              </a:lnTo>
              <a:lnTo>
                <a:pt x="276971" y="849378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F85606-AED3-424C-AF02-8F6CF16C9E3E}">
      <dsp:nvSpPr>
        <dsp:cNvPr id="0" name=""/>
        <dsp:cNvSpPr/>
      </dsp:nvSpPr>
      <dsp:spPr>
        <a:xfrm>
          <a:off x="3277860" y="923482"/>
          <a:ext cx="1117117" cy="387759"/>
        </a:xfrm>
        <a:custGeom>
          <a:avLst/>
          <a:gdLst/>
          <a:ahLst/>
          <a:cxnLst/>
          <a:rect l="0" t="0" r="0" b="0"/>
          <a:pathLst>
            <a:path>
              <a:moveTo>
                <a:pt x="1117117" y="0"/>
              </a:moveTo>
              <a:lnTo>
                <a:pt x="1117117" y="193879"/>
              </a:lnTo>
              <a:lnTo>
                <a:pt x="0" y="193879"/>
              </a:lnTo>
              <a:lnTo>
                <a:pt x="0" y="387759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331FD-7959-46AE-849C-DE2971C1CDFB}">
      <dsp:nvSpPr>
        <dsp:cNvPr id="0" name=""/>
        <dsp:cNvSpPr/>
      </dsp:nvSpPr>
      <dsp:spPr>
        <a:xfrm>
          <a:off x="305035" y="2234479"/>
          <a:ext cx="276971" cy="3471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1373"/>
              </a:lnTo>
              <a:lnTo>
                <a:pt x="276971" y="3471373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969CD-4796-4E67-911B-314AFC1EF2C2}">
      <dsp:nvSpPr>
        <dsp:cNvPr id="0" name=""/>
        <dsp:cNvSpPr/>
      </dsp:nvSpPr>
      <dsp:spPr>
        <a:xfrm>
          <a:off x="305035" y="2234479"/>
          <a:ext cx="276971" cy="2160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376"/>
              </a:lnTo>
              <a:lnTo>
                <a:pt x="276971" y="2160376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05A53C-416A-439C-B57B-B1D358C702D2}">
      <dsp:nvSpPr>
        <dsp:cNvPr id="0" name=""/>
        <dsp:cNvSpPr/>
      </dsp:nvSpPr>
      <dsp:spPr>
        <a:xfrm>
          <a:off x="305035" y="2234479"/>
          <a:ext cx="276971" cy="849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378"/>
              </a:lnTo>
              <a:lnTo>
                <a:pt x="276971" y="849378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77128A-C801-410A-A6AC-913C5EBF97F6}">
      <dsp:nvSpPr>
        <dsp:cNvPr id="0" name=""/>
        <dsp:cNvSpPr/>
      </dsp:nvSpPr>
      <dsp:spPr>
        <a:xfrm>
          <a:off x="1043625" y="923482"/>
          <a:ext cx="3351352" cy="387759"/>
        </a:xfrm>
        <a:custGeom>
          <a:avLst/>
          <a:gdLst/>
          <a:ahLst/>
          <a:cxnLst/>
          <a:rect l="0" t="0" r="0" b="0"/>
          <a:pathLst>
            <a:path>
              <a:moveTo>
                <a:pt x="3351352" y="0"/>
              </a:moveTo>
              <a:lnTo>
                <a:pt x="3351352" y="193879"/>
              </a:lnTo>
              <a:lnTo>
                <a:pt x="0" y="193879"/>
              </a:lnTo>
              <a:lnTo>
                <a:pt x="0" y="387759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274DC-5381-4B4F-B989-8EBD4ABA356A}">
      <dsp:nvSpPr>
        <dsp:cNvPr id="0" name=""/>
        <dsp:cNvSpPr/>
      </dsp:nvSpPr>
      <dsp:spPr>
        <a:xfrm>
          <a:off x="3471740" y="244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kern="1200" dirty="0"/>
            <a:t>ความรู้ทั่วไปเกี่ยวกับการประกันภัย</a:t>
          </a:r>
          <a:endParaRPr lang="en-US" sz="2100" kern="1200" dirty="0"/>
        </a:p>
      </dsp:txBody>
      <dsp:txXfrm>
        <a:off x="3471740" y="244"/>
        <a:ext cx="1846475" cy="923237"/>
      </dsp:txXfrm>
    </dsp:sp>
    <dsp:sp modelId="{9E377D51-7AAC-4B9F-AB85-61A586B164D9}">
      <dsp:nvSpPr>
        <dsp:cNvPr id="0" name=""/>
        <dsp:cNvSpPr/>
      </dsp:nvSpPr>
      <dsp:spPr>
        <a:xfrm>
          <a:off x="120387" y="1311242"/>
          <a:ext cx="1846475" cy="923237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kern="1200" dirty="0"/>
            <a:t>การอ่านออกเขียนได้เรื่องความเสี่ยง</a:t>
          </a:r>
          <a:endParaRPr lang="en-US" sz="2100" kern="1200" dirty="0"/>
        </a:p>
      </dsp:txBody>
      <dsp:txXfrm>
        <a:off x="120387" y="1311242"/>
        <a:ext cx="1846475" cy="923237"/>
      </dsp:txXfrm>
    </dsp:sp>
    <dsp:sp modelId="{B0397FCF-C709-411F-9432-13971003A313}">
      <dsp:nvSpPr>
        <dsp:cNvPr id="0" name=""/>
        <dsp:cNvSpPr/>
      </dsp:nvSpPr>
      <dsp:spPr>
        <a:xfrm>
          <a:off x="582006" y="2622239"/>
          <a:ext cx="1846475" cy="923237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kern="1200" dirty="0"/>
            <a:t>พื้นฐาน</a:t>
          </a:r>
          <a:endParaRPr lang="en-US" sz="2100" kern="1200" dirty="0"/>
        </a:p>
      </dsp:txBody>
      <dsp:txXfrm>
        <a:off x="582006" y="2622239"/>
        <a:ext cx="1846475" cy="923237"/>
      </dsp:txXfrm>
    </dsp:sp>
    <dsp:sp modelId="{3E3576C7-711A-4909-88ED-B4410070F0CC}">
      <dsp:nvSpPr>
        <dsp:cNvPr id="0" name=""/>
        <dsp:cNvSpPr/>
      </dsp:nvSpPr>
      <dsp:spPr>
        <a:xfrm>
          <a:off x="582006" y="3933237"/>
          <a:ext cx="1846475" cy="923237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kern="1200" dirty="0"/>
            <a:t>ความน่าจะเป็นและสถิติ</a:t>
          </a:r>
          <a:endParaRPr lang="en-US" sz="2100" kern="1200" dirty="0"/>
        </a:p>
      </dsp:txBody>
      <dsp:txXfrm>
        <a:off x="582006" y="3933237"/>
        <a:ext cx="1846475" cy="923237"/>
      </dsp:txXfrm>
    </dsp:sp>
    <dsp:sp modelId="{459C0037-5E10-4678-9030-9639FB429E0C}">
      <dsp:nvSpPr>
        <dsp:cNvPr id="0" name=""/>
        <dsp:cNvSpPr/>
      </dsp:nvSpPr>
      <dsp:spPr>
        <a:xfrm>
          <a:off x="582006" y="5244234"/>
          <a:ext cx="1846475" cy="923237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Excel</a:t>
          </a:r>
        </a:p>
      </dsp:txBody>
      <dsp:txXfrm>
        <a:off x="582006" y="5244234"/>
        <a:ext cx="1846475" cy="923237"/>
      </dsp:txXfrm>
    </dsp:sp>
    <dsp:sp modelId="{8B597F39-6DB3-4B3E-AC7A-11A9C671AA5A}">
      <dsp:nvSpPr>
        <dsp:cNvPr id="0" name=""/>
        <dsp:cNvSpPr/>
      </dsp:nvSpPr>
      <dsp:spPr>
        <a:xfrm>
          <a:off x="2354622" y="1311242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kern="1200" dirty="0"/>
            <a:t>การจัดการความเสี่ยงส่วนบุคคล</a:t>
          </a:r>
          <a:endParaRPr lang="en-US" sz="2100" kern="1200" dirty="0"/>
        </a:p>
      </dsp:txBody>
      <dsp:txXfrm>
        <a:off x="2354622" y="1311242"/>
        <a:ext cx="1846475" cy="923237"/>
      </dsp:txXfrm>
    </dsp:sp>
    <dsp:sp modelId="{134CE04F-D85E-4EE2-BC37-8424D660E35D}">
      <dsp:nvSpPr>
        <dsp:cNvPr id="0" name=""/>
        <dsp:cNvSpPr/>
      </dsp:nvSpPr>
      <dsp:spPr>
        <a:xfrm>
          <a:off x="2816241" y="2622239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kern="1200" dirty="0"/>
            <a:t>พื้นฐาน</a:t>
          </a:r>
          <a:endParaRPr lang="en-US" sz="2100" kern="1200" dirty="0"/>
        </a:p>
      </dsp:txBody>
      <dsp:txXfrm>
        <a:off x="2816241" y="2622239"/>
        <a:ext cx="1846475" cy="923237"/>
      </dsp:txXfrm>
    </dsp:sp>
    <dsp:sp modelId="{7C858CCB-EAA9-4D6E-94C2-D71E709DF6E7}">
      <dsp:nvSpPr>
        <dsp:cNvPr id="0" name=""/>
        <dsp:cNvSpPr/>
      </dsp:nvSpPr>
      <dsp:spPr>
        <a:xfrm>
          <a:off x="2816241" y="3933237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kern="1200" dirty="0"/>
            <a:t>เครื่องมือ</a:t>
          </a:r>
          <a:endParaRPr lang="en-US" sz="2100" kern="1200" dirty="0"/>
        </a:p>
      </dsp:txBody>
      <dsp:txXfrm>
        <a:off x="2816241" y="3933237"/>
        <a:ext cx="1846475" cy="923237"/>
      </dsp:txXfrm>
    </dsp:sp>
    <dsp:sp modelId="{1E846C4C-F44B-4E76-8C6C-67372294C6D0}">
      <dsp:nvSpPr>
        <dsp:cNvPr id="0" name=""/>
        <dsp:cNvSpPr/>
      </dsp:nvSpPr>
      <dsp:spPr>
        <a:xfrm>
          <a:off x="2816241" y="5244234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kern="1200" dirty="0"/>
            <a:t>การเอาไปใช้</a:t>
          </a:r>
          <a:endParaRPr lang="en-US" sz="2100" kern="1200" dirty="0"/>
        </a:p>
      </dsp:txBody>
      <dsp:txXfrm>
        <a:off x="2816241" y="5244234"/>
        <a:ext cx="1846475" cy="923237"/>
      </dsp:txXfrm>
    </dsp:sp>
    <dsp:sp modelId="{D1F3D907-5FE8-4541-807F-800B9DE7974D}">
      <dsp:nvSpPr>
        <dsp:cNvPr id="0" name=""/>
        <dsp:cNvSpPr/>
      </dsp:nvSpPr>
      <dsp:spPr>
        <a:xfrm>
          <a:off x="4588857" y="1311242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kern="1200" dirty="0"/>
            <a:t>การจัดการความเสี่ยงบริษัท</a:t>
          </a:r>
          <a:endParaRPr lang="en-US" sz="2100" kern="1200" dirty="0"/>
        </a:p>
      </dsp:txBody>
      <dsp:txXfrm>
        <a:off x="4588857" y="1311242"/>
        <a:ext cx="1846475" cy="923237"/>
      </dsp:txXfrm>
    </dsp:sp>
    <dsp:sp modelId="{BE79DCB5-F6E4-4D4C-85A7-7AA180EC6D55}">
      <dsp:nvSpPr>
        <dsp:cNvPr id="0" name=""/>
        <dsp:cNvSpPr/>
      </dsp:nvSpPr>
      <dsp:spPr>
        <a:xfrm>
          <a:off x="5050476" y="2622239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kern="1200" dirty="0"/>
            <a:t>พื้นฐาน</a:t>
          </a:r>
          <a:endParaRPr lang="en-US" sz="2100" kern="1200" dirty="0"/>
        </a:p>
      </dsp:txBody>
      <dsp:txXfrm>
        <a:off x="5050476" y="2622239"/>
        <a:ext cx="1846475" cy="923237"/>
      </dsp:txXfrm>
    </dsp:sp>
    <dsp:sp modelId="{45866B5B-6ABF-4E4B-B77D-C1FC5B0A7C3E}">
      <dsp:nvSpPr>
        <dsp:cNvPr id="0" name=""/>
        <dsp:cNvSpPr/>
      </dsp:nvSpPr>
      <dsp:spPr>
        <a:xfrm>
          <a:off x="5050476" y="3933237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kern="1200" dirty="0"/>
            <a:t>เครื่องมือ</a:t>
          </a:r>
          <a:endParaRPr lang="en-US" sz="2100" kern="1200" dirty="0"/>
        </a:p>
      </dsp:txBody>
      <dsp:txXfrm>
        <a:off x="5050476" y="3933237"/>
        <a:ext cx="1846475" cy="923237"/>
      </dsp:txXfrm>
    </dsp:sp>
    <dsp:sp modelId="{DE6BBE8B-FD79-44EB-B0EC-37803D8ED39F}">
      <dsp:nvSpPr>
        <dsp:cNvPr id="0" name=""/>
        <dsp:cNvSpPr/>
      </dsp:nvSpPr>
      <dsp:spPr>
        <a:xfrm>
          <a:off x="5050476" y="5244234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kern="1200" dirty="0"/>
            <a:t>การเอาไปใช้</a:t>
          </a:r>
          <a:endParaRPr lang="en-US" sz="2100" kern="1200" dirty="0"/>
        </a:p>
      </dsp:txBody>
      <dsp:txXfrm>
        <a:off x="5050476" y="5244234"/>
        <a:ext cx="1846475" cy="923237"/>
      </dsp:txXfrm>
    </dsp:sp>
    <dsp:sp modelId="{03AE6F4E-45A1-4764-9BDA-ED75CD3C8BF8}">
      <dsp:nvSpPr>
        <dsp:cNvPr id="0" name=""/>
        <dsp:cNvSpPr/>
      </dsp:nvSpPr>
      <dsp:spPr>
        <a:xfrm>
          <a:off x="6823093" y="1311242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kern="1200" dirty="0"/>
            <a:t>แนวโน้มเรื่องการจัดการความเสี่ยงและประกันภัย</a:t>
          </a:r>
          <a:endParaRPr lang="en-US" sz="2100" kern="1200" dirty="0"/>
        </a:p>
      </dsp:txBody>
      <dsp:txXfrm>
        <a:off x="6823093" y="1311242"/>
        <a:ext cx="1846475" cy="923237"/>
      </dsp:txXfrm>
    </dsp:sp>
    <dsp:sp modelId="{D77CC423-4319-4783-9008-C58F480015E7}">
      <dsp:nvSpPr>
        <dsp:cNvPr id="0" name=""/>
        <dsp:cNvSpPr/>
      </dsp:nvSpPr>
      <dsp:spPr>
        <a:xfrm>
          <a:off x="7284711" y="2622239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kern="1200" dirty="0"/>
            <a:t>กฎหมาย</a:t>
          </a:r>
          <a:endParaRPr lang="en-US" sz="2100" kern="1200" dirty="0"/>
        </a:p>
      </dsp:txBody>
      <dsp:txXfrm>
        <a:off x="7284711" y="2622239"/>
        <a:ext cx="1846475" cy="923237"/>
      </dsp:txXfrm>
    </dsp:sp>
    <dsp:sp modelId="{9771DFEE-2F8E-489C-90AC-A6D3CEE0B689}">
      <dsp:nvSpPr>
        <dsp:cNvPr id="0" name=""/>
        <dsp:cNvSpPr/>
      </dsp:nvSpPr>
      <dsp:spPr>
        <a:xfrm>
          <a:off x="7284711" y="3933237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kern="1200" dirty="0"/>
            <a:t>แนวโน้มใหม่ ๆ</a:t>
          </a:r>
          <a:endParaRPr lang="en-US" sz="2100" kern="1200" dirty="0"/>
        </a:p>
      </dsp:txBody>
      <dsp:txXfrm>
        <a:off x="7284711" y="3933237"/>
        <a:ext cx="1846475" cy="923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93BB2-D4A3-4BD8-B226-B5ED44058D26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04262-06EA-4D16-8BBE-109B5943B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90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30CE03E-6E06-4105-BA03-66AEE668DA26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962979-5AC6-4140-BF7E-7338E94E8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8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E1E6-1199-4C74-8914-91E05CFB87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51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E1E6-1199-4C74-8914-91E05CFB87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05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9C1F-5395-4FC0-819A-1D69307EBD6E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FC71-45BF-4FEC-B991-CAC888E23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82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9C1F-5395-4FC0-819A-1D69307EBD6E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FC71-45BF-4FEC-B991-CAC888E23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84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9C1F-5395-4FC0-819A-1D69307EBD6E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FC71-45BF-4FEC-B991-CAC888E23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51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+ Big image (Mobile)">
    <p:bg>
      <p:bgPr>
        <a:blipFill dpi="0" rotWithShape="1">
          <a:blip r:embed="rId2">
            <a:lum/>
          </a:blip>
          <a:srcRect/>
          <a:stretch>
            <a:fillRect t="-2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8644" y="3349690"/>
            <a:ext cx="4290333" cy="282225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 rot="60000">
            <a:off x="6317770" y="326509"/>
            <a:ext cx="2997971" cy="5867879"/>
          </a:xfrm>
          <a:effectLst>
            <a:softEdge rad="406400"/>
          </a:effectLst>
          <a:scene3d>
            <a:camera prst="orthographicFront"/>
            <a:lightRig rig="chilly" dir="t"/>
          </a:scene3d>
          <a:sp3d extrusionH="76200" prstMaterial="softEdge">
            <a:bevelT w="63500" h="63500"/>
            <a:bevelB w="165100" prst="coolSlant"/>
            <a:extrusionClr>
              <a:schemeClr val="accent1"/>
            </a:extrusionClr>
          </a:sp3d>
        </p:spPr>
        <p:txBody>
          <a:bodyPr>
            <a:normAutofit/>
            <a:sp3d extrusionH="57150">
              <a:bevelT w="38100" h="38100" prst="slope"/>
            </a:sp3d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988271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+ List -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6572" y="2155371"/>
            <a:ext cx="11206064" cy="1007697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7200" b="0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82558" y="3265709"/>
            <a:ext cx="11150078" cy="2192529"/>
          </a:xfrm>
        </p:spPr>
        <p:txBody>
          <a:bodyPr anchor="t">
            <a:normAutofit/>
          </a:bodyPr>
          <a:lstStyle>
            <a:lvl1pPr marL="342900" indent="-342900">
              <a:lnSpc>
                <a:spcPct val="100000"/>
              </a:lnSpc>
              <a:buFontTx/>
              <a:buBlip>
                <a:blip r:embed="rId2"/>
              </a:buBlip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2389237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9C1F-5395-4FC0-819A-1D69307EBD6E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FC71-45BF-4FEC-B991-CAC888E23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96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9C1F-5395-4FC0-819A-1D69307EBD6E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FC71-45BF-4FEC-B991-CAC888E23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14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9C1F-5395-4FC0-819A-1D69307EBD6E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FC71-45BF-4FEC-B991-CAC888E23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0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9C1F-5395-4FC0-819A-1D69307EBD6E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FC71-45BF-4FEC-B991-CAC888E23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02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9C1F-5395-4FC0-819A-1D69307EBD6E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FC71-45BF-4FEC-B991-CAC888E23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8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9C1F-5395-4FC0-819A-1D69307EBD6E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FC71-45BF-4FEC-B991-CAC888E23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0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9C1F-5395-4FC0-819A-1D69307EBD6E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FC71-45BF-4FEC-B991-CAC888E23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67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9C1F-5395-4FC0-819A-1D69307EBD6E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FC71-45BF-4FEC-B991-CAC888E23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8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F9C1F-5395-4FC0-819A-1D69307EBD6E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7FC71-45BF-4FEC-B991-CAC888E23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9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9" Type="http://schemas.openxmlformats.org/officeDocument/2006/relationships/image" Target="../media/image39.jpeg"/><Relationship Id="rId21" Type="http://schemas.openxmlformats.org/officeDocument/2006/relationships/image" Target="../media/image21.jpeg"/><Relationship Id="rId34" Type="http://schemas.openxmlformats.org/officeDocument/2006/relationships/image" Target="../media/image34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33" Type="http://schemas.openxmlformats.org/officeDocument/2006/relationships/image" Target="../media/image33.jpeg"/><Relationship Id="rId38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29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32" Type="http://schemas.openxmlformats.org/officeDocument/2006/relationships/image" Target="../media/image32.jpeg"/><Relationship Id="rId37" Type="http://schemas.openxmlformats.org/officeDocument/2006/relationships/image" Target="../media/image37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28" Type="http://schemas.openxmlformats.org/officeDocument/2006/relationships/image" Target="../media/image28.jpeg"/><Relationship Id="rId36" Type="http://schemas.openxmlformats.org/officeDocument/2006/relationships/image" Target="../media/image36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31" Type="http://schemas.openxmlformats.org/officeDocument/2006/relationships/image" Target="../media/image31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Relationship Id="rId27" Type="http://schemas.openxmlformats.org/officeDocument/2006/relationships/image" Target="../media/image27.jpeg"/><Relationship Id="rId30" Type="http://schemas.openxmlformats.org/officeDocument/2006/relationships/image" Target="../media/image30.jpeg"/><Relationship Id="rId35" Type="http://schemas.openxmlformats.org/officeDocument/2006/relationships/image" Target="../media/image35.jpeg"/><Relationship Id="rId8" Type="http://schemas.openxmlformats.org/officeDocument/2006/relationships/image" Target="../media/image8.jpe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47.png"/><Relationship Id="rId12" Type="http://schemas.openxmlformats.org/officeDocument/2006/relationships/image" Target="../media/image59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11" Type="http://schemas.openxmlformats.org/officeDocument/2006/relationships/image" Target="../media/image58.png"/><Relationship Id="rId5" Type="http://schemas.openxmlformats.org/officeDocument/2006/relationships/image" Target="../media/image54.png"/><Relationship Id="rId10" Type="http://schemas.openxmlformats.org/officeDocument/2006/relationships/image" Target="../media/image57.png"/><Relationship Id="rId4" Type="http://schemas.openxmlformats.org/officeDocument/2006/relationships/image" Target="../media/image53.png"/><Relationship Id="rId9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riskx.teachable.com/courses/186048/lectures/2828418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289" y="5112064"/>
            <a:ext cx="1550563" cy="15505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765" y="5128601"/>
            <a:ext cx="1540992" cy="15378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8" y="1659085"/>
            <a:ext cx="1550562" cy="155694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1041"/>
            <a:ext cx="1547375" cy="88694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568" y="4042870"/>
            <a:ext cx="1553754" cy="156970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8" y="4315574"/>
            <a:ext cx="1540994" cy="155056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" y="42036"/>
            <a:ext cx="1550563" cy="154418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129" y="5656120"/>
            <a:ext cx="1601778" cy="93988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730" y="5659432"/>
            <a:ext cx="1618322" cy="93657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00" y="3014159"/>
            <a:ext cx="1601778" cy="92995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431" y="1268693"/>
            <a:ext cx="1601775" cy="160508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65" y="133206"/>
            <a:ext cx="1682895" cy="96066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959" y="5077691"/>
            <a:ext cx="1608393" cy="91009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7" y="5931353"/>
            <a:ext cx="1595158" cy="92664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658" y="4028666"/>
            <a:ext cx="1615014" cy="92664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80" y="2982524"/>
            <a:ext cx="1621634" cy="92995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004" y="1929502"/>
            <a:ext cx="1618322" cy="93326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772" y="227105"/>
            <a:ext cx="1611705" cy="160839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414" y="3326234"/>
            <a:ext cx="1611705" cy="160839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481" y="2242256"/>
            <a:ext cx="1611705" cy="90679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408" y="1093873"/>
            <a:ext cx="1615016" cy="92002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408" y="44753"/>
            <a:ext cx="1601778" cy="90679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155" y="5798765"/>
            <a:ext cx="1624945" cy="93141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852" y="3784667"/>
            <a:ext cx="1761570" cy="118532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852" y="2404864"/>
            <a:ext cx="1611705" cy="122119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852" y="1284430"/>
            <a:ext cx="1591848" cy="90679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852" y="163997"/>
            <a:ext cx="1598468" cy="90679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680" y="4702892"/>
            <a:ext cx="1601773" cy="91009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680" y="2942503"/>
            <a:ext cx="1601775" cy="160177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298" y="1899836"/>
            <a:ext cx="1595158" cy="90679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110" y="3930876"/>
            <a:ext cx="1605085" cy="160839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730" y="2886126"/>
            <a:ext cx="1598466" cy="913408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110" y="1844687"/>
            <a:ext cx="1598464" cy="910099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298" y="131091"/>
            <a:ext cx="1595158" cy="1598466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110" y="100133"/>
            <a:ext cx="1605085" cy="159846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98120" y="814283"/>
            <a:ext cx="10679395" cy="671953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  <a:cs typeface="+mj-cs"/>
              </a:rPr>
              <a:t>WELCOME TO SCHOOL OF RISKX @ CHULA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76267" y="4867318"/>
            <a:ext cx="6340419" cy="671953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000" b="1" dirty="0">
                <a:solidFill>
                  <a:schemeClr val="tx1"/>
                </a:solidFill>
                <a:latin typeface="Century Gothic" panose="020B0502020202020204" pitchFamily="34" charset="0"/>
                <a:cs typeface="+mj-cs"/>
              </a:rPr>
              <a:t>CU Intro Risk Fall 2017</a:t>
            </a:r>
            <a:endParaRPr lang="en-US" sz="4000" b="1" dirty="0">
              <a:solidFill>
                <a:schemeClr val="tx1"/>
              </a:solidFill>
              <a:latin typeface="Century Gothic" panose="020B0502020202020204" pitchFamily="34" charset="0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30416" y="2900524"/>
            <a:ext cx="6961252" cy="671953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  <a:cs typeface="+mj-cs"/>
              </a:rPr>
              <a:t>RISKX.TEACHABLE.COM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4" y="4663801"/>
            <a:ext cx="1171187" cy="1171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3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3"/>
          <a:stretch/>
        </p:blipFill>
        <p:spPr>
          <a:xfrm>
            <a:off x="5174789" y="6073630"/>
            <a:ext cx="1635921" cy="75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7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2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6572" y="422823"/>
            <a:ext cx="11206064" cy="1007697"/>
          </a:xfrm>
        </p:spPr>
        <p:txBody>
          <a:bodyPr>
            <a:normAutofit/>
          </a:bodyPr>
          <a:lstStyle/>
          <a:p>
            <a:r>
              <a:rPr lang="th-TH" dirty="0"/>
              <a:t>คุยกันวันนี้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587084982"/>
              </p:ext>
            </p:extLst>
          </p:nvPr>
        </p:nvGraphicFramePr>
        <p:xfrm>
          <a:off x="2555413" y="422823"/>
          <a:ext cx="9251575" cy="6167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: Rounded Corners 9"/>
          <p:cNvSpPr/>
          <p:nvPr/>
        </p:nvSpPr>
        <p:spPr>
          <a:xfrm>
            <a:off x="2924523" y="5546510"/>
            <a:ext cx="2213810" cy="1171074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2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508" y="5978684"/>
            <a:ext cx="10716490" cy="840221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accent1"/>
                </a:solidFill>
              </a:rPr>
              <a:t>MIND MAP </a:t>
            </a:r>
            <a:r>
              <a:rPr lang="th-TH" sz="4800" dirty="0" smtClean="0">
                <a:solidFill>
                  <a:schemeClr val="accent1"/>
                </a:solidFill>
              </a:rPr>
              <a:t>เรื่อง </a:t>
            </a:r>
            <a:r>
              <a:rPr lang="en-US" sz="4800" dirty="0" smtClean="0">
                <a:solidFill>
                  <a:schemeClr val="accent1"/>
                </a:solidFill>
              </a:rPr>
              <a:t>RISK LITERACY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3508" y="5336775"/>
            <a:ext cx="10716491" cy="5195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 / SUBSET / UNION / INTERSECTION / COMPLEMENT / VENN DIAGRAM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3507" y="4496553"/>
            <a:ext cx="10716491" cy="5195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PROBABILITY / SAMPLE SPACE / EVENT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13506" y="3657774"/>
            <a:ext cx="7516093" cy="519546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RANDOM VARIABLE (1 VARIABLE)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37417" y="3656331"/>
            <a:ext cx="2992581" cy="51954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MULTIPLE RANDOM VARIABLES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13506" y="2842658"/>
            <a:ext cx="3879276" cy="5195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DISTRIBUTIONS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752106" y="2842658"/>
            <a:ext cx="3477493" cy="5195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MOMENTS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13506" y="718029"/>
            <a:ext cx="3879276" cy="18132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PROBABILITY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CUMULATIVE PROBABILITY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COMMON DISTRIBUTIONS E.G. NORMAL, UNIFORM, BINOMIAL, POISSON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52106" y="718029"/>
            <a:ext cx="3477493" cy="18132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MOMENTS E.G. EXPECTED VALUE, VARIANCE, STANDARD DEVIATION, SKEWNESS, KURTOSIS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SAMPLE STATISTICS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437417" y="718029"/>
            <a:ext cx="2992581" cy="264417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COVARIANCE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CORRELATION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REGRESSION ANALYSIS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019908" y="1644161"/>
            <a:ext cx="3147646" cy="791308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800600" y="1507910"/>
            <a:ext cx="3147646" cy="839635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8388923" y="1595834"/>
            <a:ext cx="2750931" cy="935447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2497015" y="2581570"/>
            <a:ext cx="193431" cy="14946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6394136" y="2583953"/>
            <a:ext cx="193431" cy="14946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2497015" y="3425445"/>
            <a:ext cx="193431" cy="14946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6394136" y="3425445"/>
            <a:ext cx="193431" cy="14946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4496066" y="4274756"/>
            <a:ext cx="193431" cy="14946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9933707" y="3425444"/>
            <a:ext cx="193431" cy="14946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9933707" y="4253023"/>
            <a:ext cx="193431" cy="14946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5975036" y="5128957"/>
            <a:ext cx="193431" cy="14946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13505" y="151453"/>
            <a:ext cx="10716491" cy="51954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EXCEL</a:t>
            </a:r>
            <a:endParaRPr lang="en-US" sz="36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2489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" grpId="0" animBg="1"/>
      <p:bldP spid="14" grpId="0" animBg="1"/>
      <p:bldP spid="15" grpId="0" animBg="1"/>
      <p:bldP spid="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8407"/>
            <a:ext cx="8417185" cy="4734667"/>
          </a:xfrm>
          <a:prstGeom prst="rect">
            <a:avLst/>
          </a:prstGeom>
        </p:spPr>
      </p:pic>
      <p:sp>
        <p:nvSpPr>
          <p:cNvPr id="14" name="Isosceles Triangle 13"/>
          <p:cNvSpPr/>
          <p:nvPr/>
        </p:nvSpPr>
        <p:spPr>
          <a:xfrm rot="5400000">
            <a:off x="7248570" y="3534823"/>
            <a:ext cx="3497180" cy="66264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577136" y="1876924"/>
            <a:ext cx="1876927" cy="1876927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Risk Dashboard</a:t>
            </a:r>
            <a:endParaRPr lang="en-US" sz="2400" dirty="0"/>
          </a:p>
        </p:txBody>
      </p:sp>
      <p:sp>
        <p:nvSpPr>
          <p:cNvPr id="16" name="Oval 15"/>
          <p:cNvSpPr/>
          <p:nvPr/>
        </p:nvSpPr>
        <p:spPr>
          <a:xfrm>
            <a:off x="9577136" y="3866147"/>
            <a:ext cx="1876927" cy="18769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Risk Management and Monitoring</a:t>
            </a:r>
            <a:endParaRPr lang="en-US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r="3529"/>
          <a:stretch/>
        </p:blipFill>
        <p:spPr>
          <a:xfrm>
            <a:off x="4672295" y="5465567"/>
            <a:ext cx="990567" cy="5550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r="3529"/>
          <a:stretch/>
        </p:blipFill>
        <p:spPr>
          <a:xfrm>
            <a:off x="10020315" y="1599417"/>
            <a:ext cx="990567" cy="55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0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59" y="0"/>
            <a:ext cx="9596082" cy="6858000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9193876" y="3948544"/>
            <a:ext cx="904912" cy="225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2465" y="58189"/>
            <a:ext cx="2036619" cy="33583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74865" y="210589"/>
            <a:ext cx="2989811" cy="12441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59084" y="1454727"/>
            <a:ext cx="1521229" cy="1645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10561" y="631767"/>
            <a:ext cx="2821264" cy="2394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608139" y="1454727"/>
            <a:ext cx="2821264" cy="2394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74473" y="3025832"/>
            <a:ext cx="4154766" cy="32585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449856" y="3731029"/>
            <a:ext cx="3567279" cy="25132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0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r="71771" b="51030"/>
          <a:stretch/>
        </p:blipFill>
        <p:spPr>
          <a:xfrm>
            <a:off x="3509319" y="0"/>
            <a:ext cx="5024206" cy="6724996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7368358" y="3334911"/>
            <a:ext cx="1165167" cy="485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2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8" t="13951" r="39771" b="55228"/>
          <a:stretch/>
        </p:blipFill>
        <p:spPr>
          <a:xfrm>
            <a:off x="1382614" y="2296861"/>
            <a:ext cx="9387217" cy="4448433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066599" y="2306080"/>
            <a:ext cx="2961703" cy="1252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r="3529"/>
          <a:stretch/>
        </p:blipFill>
        <p:spPr>
          <a:xfrm>
            <a:off x="1495959" y="468061"/>
            <a:ext cx="2772286" cy="155331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4534085" y="468061"/>
            <a:ext cx="2801103" cy="1553310"/>
            <a:chOff x="1141997" y="3595355"/>
            <a:chExt cx="3237259" cy="179517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997" y="4666585"/>
              <a:ext cx="3237259" cy="72394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7091" y="3595355"/>
              <a:ext cx="915238" cy="91523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4213" y="3699351"/>
              <a:ext cx="1955043" cy="811242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7601028" y="468062"/>
            <a:ext cx="2620110" cy="1553310"/>
            <a:chOff x="7335187" y="468061"/>
            <a:chExt cx="3344650" cy="198284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188" y="468061"/>
              <a:ext cx="3344649" cy="70102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749" b="27698"/>
            <a:stretch/>
          </p:blipFill>
          <p:spPr>
            <a:xfrm>
              <a:off x="7335187" y="1259072"/>
              <a:ext cx="3344649" cy="11918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33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8" t="22022" r="19060" b="55131"/>
          <a:stretch/>
        </p:blipFill>
        <p:spPr>
          <a:xfrm>
            <a:off x="0" y="1589235"/>
            <a:ext cx="12173643" cy="4127159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98399" y="5716394"/>
            <a:ext cx="188595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2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8" t="38587" r="46845" b="11445"/>
          <a:stretch/>
        </p:blipFill>
        <p:spPr>
          <a:xfrm>
            <a:off x="3228975" y="0"/>
            <a:ext cx="5543550" cy="6819900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45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0" t="41657" r="27693" b="8375"/>
          <a:stretch/>
        </p:blipFill>
        <p:spPr>
          <a:xfrm>
            <a:off x="0" y="0"/>
            <a:ext cx="5543550" cy="6819900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</p:pic>
      <p:grpSp>
        <p:nvGrpSpPr>
          <p:cNvPr id="18" name="Group 17"/>
          <p:cNvGrpSpPr/>
          <p:nvPr/>
        </p:nvGrpSpPr>
        <p:grpSpPr>
          <a:xfrm>
            <a:off x="6596108" y="757412"/>
            <a:ext cx="4773812" cy="5108207"/>
            <a:chOff x="6133728" y="400534"/>
            <a:chExt cx="5555142" cy="5944268"/>
          </a:xfrm>
        </p:grpSpPr>
        <p:grpSp>
          <p:nvGrpSpPr>
            <p:cNvPr id="16" name="Group 15"/>
            <p:cNvGrpSpPr/>
            <p:nvPr/>
          </p:nvGrpSpPr>
          <p:grpSpPr>
            <a:xfrm>
              <a:off x="6133728" y="400534"/>
              <a:ext cx="5555142" cy="4623941"/>
              <a:chOff x="6114678" y="981559"/>
              <a:chExt cx="5555142" cy="4623941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6114678" y="981559"/>
                <a:ext cx="3237259" cy="4623941"/>
                <a:chOff x="6914778" y="210034"/>
                <a:chExt cx="4429497" cy="6326874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13" r="3529"/>
                <a:stretch/>
              </p:blipFill>
              <p:spPr>
                <a:xfrm>
                  <a:off x="6914778" y="210034"/>
                  <a:ext cx="2652948" cy="1486444"/>
                </a:xfrm>
                <a:prstGeom prst="rect">
                  <a:avLst/>
                </a:prstGeom>
              </p:spPr>
            </p:pic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80116" y="210034"/>
                  <a:ext cx="1486444" cy="1486444"/>
                </a:xfrm>
                <a:prstGeom prst="rect">
                  <a:avLst/>
                </a:prstGeom>
              </p:spPr>
            </p:pic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89907" y="1841301"/>
                  <a:ext cx="2076653" cy="2025849"/>
                </a:xfrm>
                <a:prstGeom prst="rect">
                  <a:avLst/>
                </a:prstGeom>
              </p:spPr>
            </p:pic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14778" y="1838774"/>
                  <a:ext cx="2028376" cy="2028376"/>
                </a:xfrm>
                <a:prstGeom prst="rect">
                  <a:avLst/>
                </a:prstGeom>
              </p:spPr>
            </p:pic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14778" y="5546345"/>
                  <a:ext cx="4429497" cy="990563"/>
                </a:xfrm>
                <a:prstGeom prst="rect">
                  <a:avLst/>
                </a:prstGeom>
              </p:spPr>
            </p:pic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31211" y="4080593"/>
                  <a:ext cx="1252307" cy="1252307"/>
                </a:xfrm>
                <a:prstGeom prst="rect">
                  <a:avLst/>
                </a:prstGeom>
              </p:spPr>
            </p:pic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9217" y="4151742"/>
                  <a:ext cx="2675058" cy="1110011"/>
                </a:xfrm>
                <a:prstGeom prst="rect">
                  <a:avLst/>
                </a:prstGeom>
              </p:spPr>
            </p:pic>
          </p:grp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40970" y="981559"/>
                <a:ext cx="2228850" cy="222885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40970" y="3376650"/>
                <a:ext cx="2228850" cy="2228850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3728" y="5180467"/>
              <a:ext cx="5555142" cy="11643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948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&lt;strong&gt;Lecture&lt;/strong&gt; &lt;strong&gt;Notes&lt;/strong&gt; | Flickr - Photo Sharing!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3" r="37176"/>
          <a:stretch/>
        </p:blipFill>
        <p:spPr>
          <a:xfrm>
            <a:off x="7601803" y="0"/>
            <a:ext cx="5334474" cy="68665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011" y="918168"/>
            <a:ext cx="6496998" cy="1183587"/>
          </a:xfrm>
        </p:spPr>
        <p:txBody>
          <a:bodyPr>
            <a:normAutofit fontScale="90000"/>
          </a:bodyPr>
          <a:lstStyle/>
          <a:p>
            <a:r>
              <a:rPr lang="th-TH" dirty="0"/>
              <a:t>เปิด</a:t>
            </a:r>
            <a:r>
              <a:rPr lang="en-US" dirty="0"/>
              <a:t> lecture note </a:t>
            </a:r>
            <a:r>
              <a:rPr lang="th-TH" dirty="0"/>
              <a:t>ของตัวเองแล้ว</a:t>
            </a:r>
            <a:r>
              <a:rPr lang="th-TH" dirty="0" smtClean="0"/>
              <a:t>ลองทบทวนคำศัพท์ต่อไปนี้</a:t>
            </a:r>
            <a:r>
              <a:rPr lang="th-TH" dirty="0"/>
              <a:t>...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010" y="2419469"/>
            <a:ext cx="7126793" cy="4199695"/>
          </a:xfrm>
          <a:ln>
            <a:noFill/>
          </a:ln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3200" dirty="0" smtClean="0">
                <a:solidFill>
                  <a:schemeClr val="tx1"/>
                </a:solidFill>
                <a:highlight>
                  <a:srgbClr val="FFFF00"/>
                </a:highlight>
              </a:rPr>
              <a:t>ความเบ้ ความโด่ง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3200" dirty="0" smtClean="0">
                <a:solidFill>
                  <a:schemeClr val="tx1"/>
                </a:solidFill>
                <a:highlight>
                  <a:srgbClr val="FFFF00"/>
                </a:highlight>
              </a:rPr>
              <a:t>ความแปรปรวนร่วม สหสัมพันธ์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3200" dirty="0" smtClean="0">
                <a:solidFill>
                  <a:schemeClr val="tx1"/>
                </a:solidFill>
                <a:highlight>
                  <a:srgbClr val="FFFF00"/>
                </a:highlight>
              </a:rPr>
              <a:t>การกระจายแบบต่าง ๆ รวมถึงการกระจายแบบปกติ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highlight>
                  <a:srgbClr val="FFFF00"/>
                </a:highlight>
              </a:rPr>
              <a:t>Law of Large Number </a:t>
            </a:r>
            <a:r>
              <a:rPr lang="th-TH" sz="3200" dirty="0" smtClean="0">
                <a:solidFill>
                  <a:schemeClr val="tx1"/>
                </a:solidFill>
                <a:highlight>
                  <a:srgbClr val="FFFF00"/>
                </a:highlight>
              </a:rPr>
              <a:t>และ </a:t>
            </a:r>
            <a:r>
              <a:rPr lang="en-US" sz="3200" dirty="0" smtClean="0">
                <a:solidFill>
                  <a:schemeClr val="tx1"/>
                </a:solidFill>
                <a:highlight>
                  <a:srgbClr val="FFFF00"/>
                </a:highlight>
              </a:rPr>
              <a:t>Central Limit Theorem</a:t>
            </a:r>
            <a:endParaRPr lang="th-TH" sz="3200" dirty="0" smtClean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3200" dirty="0" smtClean="0">
                <a:solidFill>
                  <a:schemeClr val="tx1"/>
                </a:solidFill>
                <a:highlight>
                  <a:srgbClr val="FFFF00"/>
                </a:highlight>
              </a:rPr>
              <a:t>การวิเคราะห์สมการถดถอย</a:t>
            </a:r>
          </a:p>
        </p:txBody>
      </p:sp>
    </p:spTree>
    <p:extLst>
      <p:ext uri="{BB962C8B-B14F-4D97-AF65-F5344CB8AC3E}">
        <p14:creationId xmlns:p14="http://schemas.microsoft.com/office/powerpoint/2010/main" val="153141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24261" y="0"/>
            <a:ext cx="7490516" cy="6686549"/>
            <a:chOff x="3118531" y="1260388"/>
            <a:chExt cx="6078583" cy="542616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80" t="55046" r="3953" b="9771"/>
            <a:stretch/>
          </p:blipFill>
          <p:spPr>
            <a:xfrm>
              <a:off x="3118531" y="1260388"/>
              <a:ext cx="6078583" cy="5426161"/>
            </a:xfrm>
            <a:prstGeom prst="rect">
              <a:avLst/>
            </a:prstGeom>
            <a:solidFill>
              <a:srgbClr val="BFBFBF">
                <a:alpha val="50196"/>
              </a:srgbClr>
            </a:solidFill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6157823" y="1546826"/>
              <a:ext cx="1710015" cy="616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Publishing</a:t>
              </a:r>
            </a:p>
            <a:p>
              <a:r>
                <a:rPr 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Infographics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43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543" y="5405300"/>
            <a:ext cx="10069315" cy="114046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200" dirty="0" smtClean="0"/>
              <a:t>Assignment </a:t>
            </a:r>
            <a:r>
              <a:rPr lang="th-TH" sz="3200" dirty="0" smtClean="0"/>
              <a:t>วันนี้ (100 คะแนน)</a:t>
            </a:r>
            <a:br>
              <a:rPr lang="th-TH" sz="3200" dirty="0" smtClean="0"/>
            </a:br>
            <a:r>
              <a:rPr lang="th-TH" sz="3200" dirty="0" smtClean="0"/>
              <a:t>ส่ง</a:t>
            </a:r>
            <a:r>
              <a:rPr lang="th-TH" sz="3200" b="1" dirty="0" smtClean="0">
                <a:solidFill>
                  <a:schemeClr val="accent1"/>
                </a:solidFill>
              </a:rPr>
              <a:t>ภายในวันที่ 13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th-TH" sz="3200" b="1" dirty="0" smtClean="0">
                <a:solidFill>
                  <a:schemeClr val="accent1"/>
                </a:solidFill>
              </a:rPr>
              <a:t>(พุธ) หรือ 14 (พฤหัส) กันยายน</a:t>
            </a:r>
            <a:r>
              <a:rPr lang="th-TH" sz="3200" dirty="0" smtClean="0"/>
              <a:t>ก่อนเข้าเรียนคาบถัดไป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544" y="484368"/>
            <a:ext cx="10069315" cy="4767856"/>
          </a:xfrm>
          <a:solidFill>
            <a:schemeClr val="bg1">
              <a:alpha val="69804"/>
            </a:schemeClr>
          </a:solidFill>
          <a:ln>
            <a:solidFill>
              <a:schemeClr val="accent3"/>
            </a:solidFill>
          </a:ln>
        </p:spPr>
        <p:txBody>
          <a:bodyPr anchor="t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2100" b="1" dirty="0" smtClean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h-TH" sz="2100" b="1" dirty="0" smtClean="0">
                <a:solidFill>
                  <a:schemeClr val="accent1"/>
                </a:solidFill>
              </a:rPr>
              <a:t>จับกลุ่ม 1-3 คน </a:t>
            </a:r>
            <a:r>
              <a:rPr lang="th-TH" sz="2100" dirty="0" smtClean="0"/>
              <a:t>(จะเดี่ยวหรือกลุ่มก็ได้ ถ้าทำกลุ่ม ทุกคนในกลุ่มจะได้คะแนนเท่ากัน)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2100" dirty="0" smtClean="0"/>
              <a:t>เลือก 1 ชุดข้อมูลจาก 3 ชุดข้อมูลที่เตรียมมาให้ (สามารถ </a:t>
            </a:r>
            <a:r>
              <a:rPr lang="en-US" sz="2100" dirty="0" smtClean="0"/>
              <a:t>download </a:t>
            </a:r>
            <a:r>
              <a:rPr lang="th-TH" sz="2100" dirty="0" smtClean="0"/>
              <a:t>ได้ในเว็บ </a:t>
            </a:r>
            <a:r>
              <a:rPr lang="en-US" sz="2100" dirty="0" smtClean="0">
                <a:hlinkClick r:id="rId2"/>
              </a:rPr>
              <a:t>http://riskx.teachable.com/courses/186048/lectures/2828418</a:t>
            </a:r>
            <a:r>
              <a:rPr lang="en-US" sz="2100" dirty="0" smtClean="0"/>
              <a:t>) </a:t>
            </a:r>
            <a:r>
              <a:rPr lang="th-TH" sz="2100" dirty="0" smtClean="0"/>
              <a:t>แล้วให้แต่ละกลุ่ม</a:t>
            </a:r>
            <a:r>
              <a:rPr lang="th-TH" sz="2100" b="1" dirty="0" smtClean="0">
                <a:solidFill>
                  <a:schemeClr val="accent1"/>
                </a:solidFill>
              </a:rPr>
              <a:t>เลือกเอง</a:t>
            </a:r>
            <a:r>
              <a:rPr lang="th-TH" sz="2100" dirty="0" smtClean="0"/>
              <a:t>เลยว่าต้องการนำเสนอและวิเคราะห์คำถามอะไร</a:t>
            </a:r>
            <a:r>
              <a:rPr lang="en-US" sz="2100" dirty="0" smtClean="0"/>
              <a:t> </a:t>
            </a:r>
            <a:r>
              <a:rPr lang="en-US" sz="2100" b="1" dirty="0" smtClean="0">
                <a:solidFill>
                  <a:schemeClr val="accent1"/>
                </a:solidFill>
              </a:rPr>
              <a:t>*** </a:t>
            </a:r>
            <a:r>
              <a:rPr lang="th-TH" sz="2100" b="1" dirty="0" smtClean="0">
                <a:solidFill>
                  <a:schemeClr val="accent1"/>
                </a:solidFill>
              </a:rPr>
              <a:t>อย่างน้อย 3 คำถาม *** ช่วยเติมด้วย</a:t>
            </a:r>
            <a:r>
              <a:rPr lang="en-US" sz="2100" b="1" dirty="0" smtClean="0">
                <a:solidFill>
                  <a:schemeClr val="accent1"/>
                </a:solidFill>
              </a:rPr>
              <a:t>!!</a:t>
            </a:r>
            <a:endParaRPr lang="th-TH" sz="2100" b="1" dirty="0" smtClean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100" dirty="0" smtClean="0"/>
              <a:t>Upload (Image/Video) Infographic </a:t>
            </a:r>
            <a:r>
              <a:rPr lang="th-TH" sz="2100" dirty="0" smtClean="0"/>
              <a:t>ที่กลุ่มตัวเองทำขึ้นมาลงใน </a:t>
            </a:r>
            <a:r>
              <a:rPr lang="en-US" sz="2100" b="1" dirty="0" smtClean="0">
                <a:solidFill>
                  <a:schemeClr val="accent1"/>
                </a:solidFill>
              </a:rPr>
              <a:t>Facebook Group: CU Intro Risk Fall 2017</a:t>
            </a:r>
            <a:r>
              <a:rPr lang="th-TH" sz="2100" b="1" dirty="0" smtClean="0">
                <a:solidFill>
                  <a:schemeClr val="accent1"/>
                </a:solidFill>
              </a:rPr>
              <a:t> </a:t>
            </a:r>
            <a:r>
              <a:rPr lang="th-TH" sz="2100" dirty="0" smtClean="0"/>
              <a:t>อย่าลืมลงชื่อและรหัสนิสิตของทุกคนในกลุ่มให้เรียบร้อย</a:t>
            </a:r>
            <a:endParaRPr lang="en-US" sz="21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th-TH" sz="2100" dirty="0" smtClean="0"/>
              <a:t>รูป</a:t>
            </a:r>
            <a:r>
              <a:rPr lang="en-US" sz="2100" dirty="0" smtClean="0"/>
              <a:t>/</a:t>
            </a:r>
            <a:r>
              <a:rPr lang="th-TH" sz="2100" dirty="0" smtClean="0"/>
              <a:t>วิดีโอ </a:t>
            </a:r>
            <a:r>
              <a:rPr lang="en-US" sz="2100" dirty="0" smtClean="0"/>
              <a:t>Infographic </a:t>
            </a:r>
            <a:r>
              <a:rPr lang="th-TH" sz="2100" dirty="0" smtClean="0"/>
              <a:t>ใดที่ได้รับการ</a:t>
            </a:r>
            <a:r>
              <a:rPr lang="th-TH" sz="2100" b="1" dirty="0" smtClean="0">
                <a:solidFill>
                  <a:schemeClr val="accent1"/>
                </a:solidFill>
              </a:rPr>
              <a:t>แชร์ + ไลค์ + คอมเมนท์</a:t>
            </a:r>
            <a:r>
              <a:rPr lang="th-TH" sz="2100" dirty="0" smtClean="0"/>
              <a:t>มากที่สุด 5 อันดับแรก จะได้</a:t>
            </a:r>
            <a:r>
              <a:rPr lang="th-TH" sz="2100" b="1" dirty="0" smtClean="0">
                <a:solidFill>
                  <a:schemeClr val="accent1"/>
                </a:solidFill>
              </a:rPr>
              <a:t>คะแนนพิเศษ 1</a:t>
            </a:r>
            <a:r>
              <a:rPr lang="en-US" sz="2100" b="1" dirty="0" smtClean="0">
                <a:solidFill>
                  <a:schemeClr val="accent1"/>
                </a:solidFill>
              </a:rPr>
              <a:t>% </a:t>
            </a:r>
            <a:r>
              <a:rPr lang="th-TH" sz="2100" dirty="0" smtClean="0"/>
              <a:t>(แข่งกันทั้ง </a:t>
            </a:r>
            <a:r>
              <a:rPr lang="en-US" sz="2100" dirty="0" smtClean="0"/>
              <a:t>Section </a:t>
            </a:r>
            <a:r>
              <a:rPr lang="th-TH" sz="2100" dirty="0" smtClean="0"/>
              <a:t>วันพุธและพฤหัส) ไม่นับจำนวนคอมเม้นท์ที่เจ้าของโพสปั่นเอง</a:t>
            </a:r>
            <a:endParaRPr lang="en-US" sz="21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th-TH" sz="2100" dirty="0" smtClean="0"/>
              <a:t>นิสิต</a:t>
            </a:r>
            <a:r>
              <a:rPr lang="th-TH" sz="2100" b="1" dirty="0" smtClean="0">
                <a:solidFill>
                  <a:schemeClr val="accent1"/>
                </a:solidFill>
              </a:rPr>
              <a:t>ไม่จำเป็นต้องส่งไฟล์ </a:t>
            </a:r>
            <a:r>
              <a:rPr lang="en-US" sz="2100" b="1" dirty="0" smtClean="0">
                <a:solidFill>
                  <a:schemeClr val="accent1"/>
                </a:solidFill>
              </a:rPr>
              <a:t>Excel </a:t>
            </a:r>
            <a:r>
              <a:rPr lang="th-TH" sz="2100" b="1" dirty="0" smtClean="0">
                <a:solidFill>
                  <a:schemeClr val="accent1"/>
                </a:solidFill>
              </a:rPr>
              <a:t>มาให้ผม </a:t>
            </a:r>
            <a:r>
              <a:rPr lang="th-TH" sz="2100" dirty="0" smtClean="0"/>
              <a:t>แต่หากผมสงสัยว่ามีการลอกกันหรือไม่ได้มีการวิเคราะห์ข้อมูลโดยใช้ </a:t>
            </a:r>
            <a:r>
              <a:rPr lang="en-US" sz="2100" dirty="0" smtClean="0"/>
              <a:t>Excel </a:t>
            </a:r>
            <a:r>
              <a:rPr lang="th-TH" sz="2100" dirty="0" smtClean="0"/>
              <a:t>จริง ๆ ผมอาจจะขอให้นิสิตส่งไฟล์ต้นฉบับมาให้ผมตรวจสอบ</a:t>
            </a:r>
            <a:endParaRPr lang="en-US" sz="21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th-TH" sz="2100" dirty="0" smtClean="0"/>
              <a:t>นิสิตอาจใช้โปรแกรมสำเร็จรูปอื่นใน</a:t>
            </a:r>
            <a:r>
              <a:rPr lang="th-TH" sz="2100" dirty="0" err="1" smtClean="0"/>
              <a:t>การทำ</a:t>
            </a:r>
            <a:r>
              <a:rPr lang="th-TH" sz="2100" dirty="0" smtClean="0"/>
              <a:t> </a:t>
            </a:r>
            <a:r>
              <a:rPr lang="en-US" sz="2100" dirty="0" smtClean="0"/>
              <a:t>Infographic </a:t>
            </a:r>
            <a:r>
              <a:rPr lang="th-TH" sz="2100" dirty="0" smtClean="0"/>
              <a:t>ได้ โดยไม่จำเป็นต้องใช้ </a:t>
            </a:r>
            <a:r>
              <a:rPr lang="en-US" sz="2100" dirty="0" smtClean="0"/>
              <a:t>Excel </a:t>
            </a:r>
            <a:r>
              <a:rPr lang="th-TH" sz="2100" dirty="0" smtClean="0"/>
              <a:t>อย่างเดียว เช่น </a:t>
            </a:r>
            <a:r>
              <a:rPr lang="en-US" sz="2100" b="1" dirty="0" smtClean="0">
                <a:solidFill>
                  <a:schemeClr val="accent1"/>
                </a:solidFill>
              </a:rPr>
              <a:t>PowerPoint, Illustrator, Photoshop, After Effect, </a:t>
            </a:r>
            <a:r>
              <a:rPr lang="en-US" sz="2100" b="1" dirty="0" err="1" smtClean="0">
                <a:solidFill>
                  <a:schemeClr val="accent1"/>
                </a:solidFill>
              </a:rPr>
              <a:t>Canva</a:t>
            </a:r>
            <a:r>
              <a:rPr lang="en-US" sz="2100" b="1" dirty="0" smtClean="0">
                <a:solidFill>
                  <a:schemeClr val="accent1"/>
                </a:solidFill>
              </a:rPr>
              <a:t>, Tableau, R, STATA, SAS </a:t>
            </a:r>
            <a:r>
              <a:rPr lang="th-TH" sz="2100" dirty="0" smtClean="0"/>
              <a:t>ฯลฯ</a:t>
            </a:r>
            <a:r>
              <a:rPr lang="en-US" sz="2100" dirty="0" smtClean="0"/>
              <a:t> </a:t>
            </a:r>
            <a:r>
              <a:rPr lang="th-TH" sz="2100" dirty="0" smtClean="0"/>
              <a:t>แต่อย่างน้อยต้องใช้ </a:t>
            </a:r>
            <a:r>
              <a:rPr lang="en-US" sz="2100" dirty="0" smtClean="0"/>
              <a:t>Excel </a:t>
            </a:r>
            <a:r>
              <a:rPr lang="th-TH" sz="2100" dirty="0" smtClean="0"/>
              <a:t>สำหรับการวิเคราะห์ข้อมูล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10516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111" r="1250" b="8889"/>
          <a:stretch/>
        </p:blipFill>
        <p:spPr>
          <a:xfrm>
            <a:off x="0" y="463830"/>
            <a:ext cx="12192000" cy="59030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707488"/>
            <a:ext cx="12192000" cy="707886"/>
          </a:xfrm>
          <a:prstGeom prst="rect">
            <a:avLst/>
          </a:prstGeom>
          <a:solidFill>
            <a:schemeClr val="accent1">
              <a:lumMod val="50000"/>
              <a:alpha val="69804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https://www.canva.com/templates/infographics/business/</a:t>
            </a:r>
            <a:endParaRPr lang="en-US" sz="4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38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273148"/>
            <a:ext cx="12192000" cy="1938992"/>
          </a:xfrm>
          <a:prstGeom prst="rect">
            <a:avLst/>
          </a:prstGeom>
          <a:solidFill>
            <a:schemeClr val="accent1">
              <a:lumMod val="50000"/>
              <a:alpha val="69804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6000" dirty="0" smtClean="0">
                <a:solidFill>
                  <a:schemeClr val="bg1"/>
                </a:solidFill>
              </a:rPr>
              <a:t>เปลี่ยนขนาด </a:t>
            </a:r>
            <a:r>
              <a:rPr lang="en-US" sz="6000" dirty="0" smtClean="0">
                <a:solidFill>
                  <a:schemeClr val="bg1"/>
                </a:solidFill>
              </a:rPr>
              <a:t>PowerPoint </a:t>
            </a:r>
            <a:r>
              <a:rPr lang="th-TH" sz="6000" dirty="0" smtClean="0">
                <a:solidFill>
                  <a:schemeClr val="bg1"/>
                </a:solidFill>
              </a:rPr>
              <a:t>ให้ไปที่ </a:t>
            </a:r>
            <a:r>
              <a:rPr lang="en-US" sz="6000" dirty="0" smtClean="0">
                <a:solidFill>
                  <a:schemeClr val="bg1"/>
                </a:solidFill>
              </a:rPr>
              <a:t>Design &gt;&gt; Slide Size</a:t>
            </a:r>
            <a:endParaRPr lang="th-TH" sz="6000" dirty="0" smtClean="0">
              <a:solidFill>
                <a:schemeClr val="bg1"/>
              </a:solidFill>
            </a:endParaRPr>
          </a:p>
          <a:p>
            <a:pPr algn="ctr"/>
            <a:r>
              <a:rPr lang="th-TH" sz="6000" dirty="0" smtClean="0">
                <a:solidFill>
                  <a:schemeClr val="bg1"/>
                </a:solidFill>
              </a:rPr>
              <a:t>แล้วเลือกขนาดที่ต้องการ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80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" t="208" r="-80" b="833"/>
          <a:stretch/>
        </p:blipFill>
        <p:spPr>
          <a:xfrm>
            <a:off x="-608624" y="0"/>
            <a:ext cx="131533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20407799"/>
              </p:ext>
            </p:extLst>
          </p:nvPr>
        </p:nvGraphicFramePr>
        <p:xfrm>
          <a:off x="270510" y="914400"/>
          <a:ext cx="115443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155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เริ่มจาก </a:t>
            </a:r>
            <a:r>
              <a:rPr lang="th-TH" b="1" dirty="0" smtClean="0">
                <a:solidFill>
                  <a:schemeClr val="accent1"/>
                </a:solidFill>
              </a:rPr>
              <a:t>เบสิค </a:t>
            </a:r>
            <a:r>
              <a:rPr lang="th-TH" dirty="0" smtClean="0"/>
              <a:t>ก่อน</a:t>
            </a:r>
            <a:r>
              <a:rPr lang="en-US" dirty="0" smtClean="0"/>
              <a:t> </a:t>
            </a:r>
            <a:r>
              <a:rPr lang="th-TH" dirty="0" smtClean="0"/>
              <a:t>(เปิดไฟล์ </a:t>
            </a:r>
            <a:r>
              <a:rPr lang="en-US" dirty="0" smtClean="0"/>
              <a:t>Excel1.xlsx)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8055"/>
          </a:xfrm>
        </p:spPr>
        <p:txBody>
          <a:bodyPr numCol="1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File Type </a:t>
            </a:r>
            <a:r>
              <a:rPr lang="th-TH" sz="3200" dirty="0" smtClean="0"/>
              <a:t>ที่ควรรู้จัก</a:t>
            </a:r>
            <a:r>
              <a:rPr lang="en-US" sz="3200" dirty="0" smtClean="0"/>
              <a:t>: .</a:t>
            </a:r>
            <a:r>
              <a:rPr lang="en-US" sz="3200" dirty="0" err="1" smtClean="0"/>
              <a:t>xls</a:t>
            </a:r>
            <a:r>
              <a:rPr lang="en-US" sz="3200" dirty="0" smtClean="0"/>
              <a:t>, .</a:t>
            </a:r>
            <a:r>
              <a:rPr lang="en-US" sz="3200" dirty="0" err="1" smtClean="0"/>
              <a:t>xlsx</a:t>
            </a:r>
            <a:r>
              <a:rPr lang="en-US" sz="3200" dirty="0" smtClean="0"/>
              <a:t>, .csv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Worksheet / Workbook</a:t>
            </a:r>
            <a:r>
              <a:rPr lang="th-TH" sz="3200" dirty="0" smtClean="0"/>
              <a:t> เราสามารถผูกสูตรข้าม </a:t>
            </a:r>
            <a:r>
              <a:rPr lang="en-US" sz="3200" dirty="0" smtClean="0"/>
              <a:t>Worksheet </a:t>
            </a:r>
            <a:r>
              <a:rPr lang="th-TH" sz="3200" dirty="0" smtClean="0"/>
              <a:t>หรือ </a:t>
            </a:r>
            <a:r>
              <a:rPr lang="en-US" sz="3200" dirty="0" smtClean="0"/>
              <a:t>Workbook </a:t>
            </a:r>
            <a:r>
              <a:rPr lang="th-TH" sz="3200" dirty="0" smtClean="0"/>
              <a:t>ได้ แต่ถ้าจะผูกสูตรข้าม </a:t>
            </a:r>
            <a:r>
              <a:rPr lang="en-US" sz="3200" dirty="0" smtClean="0"/>
              <a:t>Workbook </a:t>
            </a:r>
            <a:r>
              <a:rPr lang="th-TH" sz="3200" dirty="0" smtClean="0"/>
              <a:t>จะต้อง </a:t>
            </a:r>
            <a:r>
              <a:rPr lang="en-US" sz="3200" dirty="0" smtClean="0"/>
              <a:t>save file </a:t>
            </a:r>
            <a:r>
              <a:rPr lang="th-TH" sz="3200" dirty="0" smtClean="0"/>
              <a:t>ไว้ที่เดิมเสมอ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Data Type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Formatting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Control, Shift, Control + Shift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Alternate, Wrap Text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Autofill &amp; Flash Fill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endParaRPr lang="th-TH" sz="3200" dirty="0" smtClean="0"/>
          </a:p>
        </p:txBody>
      </p:sp>
    </p:spTree>
    <p:extLst>
      <p:ext uri="{BB962C8B-B14F-4D97-AF65-F5344CB8AC3E}">
        <p14:creationId xmlns:p14="http://schemas.microsoft.com/office/powerpoint/2010/main" val="125411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ก็ยัง </a:t>
            </a:r>
            <a:r>
              <a:rPr lang="th-TH" b="1" dirty="0" smtClean="0">
                <a:solidFill>
                  <a:schemeClr val="accent1"/>
                </a:solidFill>
              </a:rPr>
              <a:t>เบสิค </a:t>
            </a:r>
            <a:r>
              <a:rPr lang="th-TH" dirty="0" smtClean="0"/>
              <a:t>อยู่</a:t>
            </a:r>
            <a:r>
              <a:rPr lang="en-US" dirty="0" smtClean="0"/>
              <a:t> </a:t>
            </a:r>
            <a:r>
              <a:rPr lang="th-TH" dirty="0"/>
              <a:t>(เปิดไฟล์ </a:t>
            </a:r>
            <a:r>
              <a:rPr lang="en-US" dirty="0" smtClean="0"/>
              <a:t>Excel2.xlsx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09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sz="3600" dirty="0" smtClean="0"/>
              <a:t>สูตร หรือ </a:t>
            </a:r>
            <a:r>
              <a:rPr lang="th-TH" sz="3600" dirty="0" err="1" smtClean="0"/>
              <a:t>ฟั</a:t>
            </a:r>
            <a:r>
              <a:rPr lang="th-TH" sz="3600" dirty="0" smtClean="0"/>
              <a:t>งก</a:t>
            </a:r>
            <a:r>
              <a:rPr lang="th-TH" sz="3600" dirty="0" err="1" smtClean="0"/>
              <a:t>์ชั่น</a:t>
            </a:r>
            <a:endParaRPr lang="en-US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th-TH" sz="3600" dirty="0" err="1" smtClean="0"/>
              <a:t>ฟั</a:t>
            </a:r>
            <a:r>
              <a:rPr lang="th-TH" sz="3600" dirty="0" smtClean="0"/>
              <a:t>งก</a:t>
            </a:r>
            <a:r>
              <a:rPr lang="th-TH" sz="3600" dirty="0" err="1" smtClean="0"/>
              <a:t>์ชั่น</a:t>
            </a:r>
            <a:r>
              <a:rPr lang="th-TH" sz="3600" dirty="0"/>
              <a:t>คณิตศาสตร์และสถิติ</a:t>
            </a:r>
            <a:r>
              <a:rPr lang="th-TH" sz="3600" dirty="0" smtClean="0"/>
              <a:t>พื้นฐาน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600" dirty="0"/>
              <a:t>ปุ่ม </a:t>
            </a:r>
            <a:r>
              <a:rPr lang="en-US" sz="3600" dirty="0"/>
              <a:t>F4 </a:t>
            </a:r>
            <a:r>
              <a:rPr lang="th-TH" sz="3600" dirty="0"/>
              <a:t>และเครื่องหมาย </a:t>
            </a:r>
            <a:r>
              <a:rPr lang="en-US" sz="3600" dirty="0" smtClean="0"/>
              <a:t>$</a:t>
            </a: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LOGIC</a:t>
            </a: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VLOOKUP</a:t>
            </a:r>
            <a:endParaRPr lang="th-TH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RAND </a:t>
            </a:r>
            <a:r>
              <a:rPr lang="en-US" sz="3600" dirty="0"/>
              <a:t>/ RANDBETWEEN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600" dirty="0"/>
              <a:t>ปุ่ม </a:t>
            </a:r>
            <a:r>
              <a:rPr lang="en-US" sz="3600" dirty="0"/>
              <a:t>F9</a:t>
            </a:r>
            <a:endParaRPr lang="th-TH" sz="3600" dirty="0"/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539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 </a:t>
            </a:r>
            <a:r>
              <a:rPr lang="th-TH" b="1" dirty="0" smtClean="0">
                <a:solidFill>
                  <a:schemeClr val="accent1"/>
                </a:solidFill>
              </a:rPr>
              <a:t>จัดการ </a:t>
            </a:r>
            <a:r>
              <a:rPr lang="th-TH" dirty="0" smtClean="0"/>
              <a:t>ข้อมูล</a:t>
            </a:r>
            <a:r>
              <a:rPr lang="en-US" dirty="0" smtClean="0"/>
              <a:t> </a:t>
            </a:r>
            <a:r>
              <a:rPr lang="th-TH" dirty="0"/>
              <a:t>(เปิดไฟล์ </a:t>
            </a:r>
            <a:r>
              <a:rPr lang="en-US" dirty="0" smtClean="0"/>
              <a:t>Excel3.xlsx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View &gt;&gt; Freeze Pane</a:t>
            </a:r>
            <a:endParaRPr lang="th-TH" sz="40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Data &gt;&gt; Filter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Data &gt;&gt; Sort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Data &gt;&gt; Remove Duplicate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Data &gt;&gt; Text to Columns</a:t>
            </a:r>
          </a:p>
          <a:p>
            <a:pPr marL="742950" indent="-742950">
              <a:buFont typeface="+mj-lt"/>
              <a:buAutoNum type="arabicPeriod"/>
            </a:pPr>
            <a:endParaRPr lang="th-TH" sz="4000" dirty="0" smtClean="0"/>
          </a:p>
          <a:p>
            <a:pPr marL="742950" indent="-742950">
              <a:buFont typeface="+mj-lt"/>
              <a:buAutoNum type="arabicPeriod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646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 </a:t>
            </a:r>
            <a:r>
              <a:rPr lang="th-TH" b="1" dirty="0" smtClean="0">
                <a:solidFill>
                  <a:schemeClr val="accent1"/>
                </a:solidFill>
              </a:rPr>
              <a:t>วิเคราะห์ </a:t>
            </a:r>
            <a:r>
              <a:rPr lang="th-TH" dirty="0" smtClean="0"/>
              <a:t>ข้อมูล</a:t>
            </a:r>
            <a:r>
              <a:rPr lang="en-US" dirty="0" smtClean="0"/>
              <a:t> </a:t>
            </a:r>
            <a:r>
              <a:rPr lang="th-TH" dirty="0"/>
              <a:t>(เปิดไฟล์ </a:t>
            </a:r>
            <a:r>
              <a:rPr lang="en-US" dirty="0" smtClean="0"/>
              <a:t>Excel4.xlsx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Insert &gt;&gt; Pivot Table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Data &gt;&gt; Data Analysis &gt;&gt; Data Summary</a:t>
            </a:r>
            <a:endParaRPr lang="th-TH" sz="40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Data &gt;&gt; Data Analysis &gt;&gt;</a:t>
            </a:r>
            <a:r>
              <a:rPr lang="th-TH" sz="4000" dirty="0" smtClean="0"/>
              <a:t> </a:t>
            </a:r>
            <a:r>
              <a:rPr lang="en-US" sz="4000" dirty="0" smtClean="0"/>
              <a:t>Covariance </a:t>
            </a:r>
            <a:r>
              <a:rPr lang="th-TH" sz="4000" dirty="0" smtClean="0"/>
              <a:t>หรือ </a:t>
            </a:r>
            <a:r>
              <a:rPr lang="en-US" sz="4000" dirty="0" smtClean="0"/>
              <a:t>Correlation</a:t>
            </a:r>
            <a:endParaRPr lang="th-TH" sz="40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Data &gt;&gt; Data Analysis &gt;&gt; Regression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Data &gt;&gt; Data Analysis &gt;&gt; Random Number Generation</a:t>
            </a:r>
          </a:p>
        </p:txBody>
      </p:sp>
    </p:spTree>
    <p:extLst>
      <p:ext uri="{BB962C8B-B14F-4D97-AF65-F5344CB8AC3E}">
        <p14:creationId xmlns:p14="http://schemas.microsoft.com/office/powerpoint/2010/main" val="323933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32410" y="2240640"/>
            <a:ext cx="2733801" cy="2721396"/>
          </a:xfrm>
          <a:noFill/>
        </p:spPr>
        <p:txBody>
          <a:bodyPr>
            <a:noAutofit/>
          </a:bodyPr>
          <a:lstStyle/>
          <a:p>
            <a:r>
              <a:rPr lang="th-TH" sz="4800" dirty="0"/>
              <a:t>ทุกคนเข้าเว็บนี้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6600" dirty="0" smtClean="0">
                <a:solidFill>
                  <a:schemeClr val="accent1"/>
                </a:solidFill>
                <a:highlight>
                  <a:srgbClr val="FFFF00"/>
                </a:highlight>
              </a:rPr>
              <a:t>risk0</a:t>
            </a:r>
            <a:r>
              <a:rPr lang="th-TH" sz="6600" dirty="0" smtClean="0">
                <a:solidFill>
                  <a:schemeClr val="accent1"/>
                </a:solidFill>
                <a:highlight>
                  <a:srgbClr val="FFFF00"/>
                </a:highlight>
              </a:rPr>
              <a:t>1</a:t>
            </a:r>
            <a:r>
              <a:rPr lang="en-US" sz="6600" dirty="0" smtClean="0">
                <a:solidFill>
                  <a:schemeClr val="accent1"/>
                </a:solidFill>
                <a:highlight>
                  <a:srgbClr val="FFFF00"/>
                </a:highlight>
              </a:rPr>
              <a:t>.</a:t>
            </a:r>
            <a:r>
              <a:rPr lang="en-US" sz="6600" dirty="0">
                <a:solidFill>
                  <a:schemeClr val="accent1"/>
                </a:solidFill>
                <a:highlight>
                  <a:srgbClr val="FFFF00"/>
                </a:highlight>
              </a:rPr>
              <a:t/>
            </a:r>
            <a:br>
              <a:rPr lang="en-US" sz="6600" dirty="0">
                <a:solidFill>
                  <a:schemeClr val="accent1"/>
                </a:solidFill>
                <a:highlight>
                  <a:srgbClr val="FFFF00"/>
                </a:highlight>
              </a:rPr>
            </a:br>
            <a:r>
              <a:rPr lang="en-US" sz="6600" dirty="0" err="1">
                <a:solidFill>
                  <a:schemeClr val="accent1"/>
                </a:solidFill>
                <a:highlight>
                  <a:srgbClr val="FFFF00"/>
                </a:highlight>
              </a:rPr>
              <a:t>participoll</a:t>
            </a:r>
            <a:r>
              <a:rPr lang="en-US" sz="6600" dirty="0">
                <a:solidFill>
                  <a:schemeClr val="accent1"/>
                </a:solidFill>
                <a:highlight>
                  <a:srgbClr val="FFFF00"/>
                </a:highlight>
              </a:rPr>
              <a:t>.</a:t>
            </a:r>
            <a:br>
              <a:rPr lang="en-US" sz="6600" dirty="0">
                <a:solidFill>
                  <a:schemeClr val="accent1"/>
                </a:solidFill>
                <a:highlight>
                  <a:srgbClr val="FFFF00"/>
                </a:highlight>
              </a:rPr>
            </a:br>
            <a:r>
              <a:rPr lang="en-US" sz="6600" dirty="0">
                <a:solidFill>
                  <a:schemeClr val="accent1"/>
                </a:solidFill>
                <a:highlight>
                  <a:srgbClr val="FFFF00"/>
                </a:highlight>
              </a:rPr>
              <a:t>com</a:t>
            </a:r>
            <a:endParaRPr lang="en-US" sz="4800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8527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 </a:t>
            </a:r>
            <a:r>
              <a:rPr lang="th-TH" b="1" dirty="0" smtClean="0">
                <a:solidFill>
                  <a:schemeClr val="accent1"/>
                </a:solidFill>
              </a:rPr>
              <a:t>นำเสนอ </a:t>
            </a:r>
            <a:r>
              <a:rPr lang="th-TH" dirty="0" smtClean="0"/>
              <a:t>ข้อมูล</a:t>
            </a:r>
            <a:r>
              <a:rPr lang="en-US" dirty="0" smtClean="0"/>
              <a:t> </a:t>
            </a:r>
            <a:r>
              <a:rPr lang="th-TH" dirty="0"/>
              <a:t>(เปิดไฟล์ </a:t>
            </a:r>
            <a:r>
              <a:rPr lang="en-US" dirty="0" smtClean="0"/>
              <a:t>Excel5.xlsx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400" dirty="0" smtClean="0"/>
              <a:t>Insert &gt;&gt; Chart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/>
              <a:t>Insert &gt;&gt; Smart Art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/>
              <a:t>Home &gt;&gt; Conditional Formatting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/>
              <a:t>Insert &gt;&gt; 3D Maps</a:t>
            </a:r>
          </a:p>
          <a:p>
            <a:pPr marL="742950" indent="-742950">
              <a:buFont typeface="+mj-lt"/>
              <a:buAutoNum type="arabicPeriod"/>
            </a:pPr>
            <a:endParaRPr lang="en-US" sz="4400" dirty="0" smtClean="0"/>
          </a:p>
          <a:p>
            <a:pPr marL="742950" indent="-742950">
              <a:buFont typeface="+mj-lt"/>
              <a:buAutoNum type="arabicPeriod"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2022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6572" y="422823"/>
            <a:ext cx="11206064" cy="1007697"/>
          </a:xfrm>
        </p:spPr>
        <p:txBody>
          <a:bodyPr>
            <a:normAutofit/>
          </a:bodyPr>
          <a:lstStyle/>
          <a:p>
            <a:r>
              <a:rPr lang="th-TH" dirty="0" smtClean="0"/>
              <a:t>คราวหน้า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568894006"/>
              </p:ext>
            </p:extLst>
          </p:nvPr>
        </p:nvGraphicFramePr>
        <p:xfrm>
          <a:off x="2555413" y="422823"/>
          <a:ext cx="9251575" cy="6167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: Rounded Corners 9"/>
          <p:cNvSpPr/>
          <p:nvPr/>
        </p:nvSpPr>
        <p:spPr>
          <a:xfrm>
            <a:off x="5170573" y="2921144"/>
            <a:ext cx="2213810" cy="1171074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9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ข้อ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825625"/>
            <a:ext cx="10881946" cy="4351338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เครื่องมือที่ใช้วัดความไม่สมมาตรของการกระจายตัวของความถี่ (ความน่าจะเป็น) คือ...</a:t>
            </a:r>
            <a:endParaRPr lang="th-TH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marL="514350" indent="-514350">
              <a:buFont typeface="+mj-lt"/>
              <a:buAutoNum type="alphaUcPeriod"/>
            </a:pPr>
            <a:r>
              <a:rPr lang="th-TH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ส่วนเบี่ยงเบนมาตรฐาน</a:t>
            </a:r>
            <a:endParaRPr lang="en-US" dirty="0" smtClean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marL="514350" indent="-514350">
              <a:buFont typeface="+mj-lt"/>
              <a:buAutoNum type="alphaUcPeriod"/>
            </a:pPr>
            <a:r>
              <a:rPr lang="th-TH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ความเบ้</a:t>
            </a:r>
            <a:endParaRPr lang="en-US" dirty="0" smtClean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marL="514350" indent="-514350">
              <a:buFont typeface="+mj-lt"/>
              <a:buAutoNum type="alphaUcPeriod"/>
            </a:pPr>
            <a:r>
              <a:rPr lang="th-TH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ความโด่ง</a:t>
            </a:r>
            <a:endParaRPr lang="en-US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24" name="counter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D2691E"/>
          </a:solidFill>
        </p:spPr>
        <p:txBody>
          <a:bodyPr vert="horz" rtlCol="0" anchor="ctr" anchorCtr="1">
            <a:noAutofit/>
          </a:bodyPr>
          <a:lstStyle/>
          <a:p>
            <a:r>
              <a:rPr lang="en-US" smtClean="0">
                <a:solidFill>
                  <a:srgbClr val="FFFFFF"/>
                </a:solidFill>
                <a:latin typeface="Segoe UI" panose="020B0502040204020203" pitchFamily="34" charset="0"/>
              </a:rPr>
              <a:t>0</a:t>
            </a:r>
            <a:endParaRPr lang="en-US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25" name="participoll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vert="horz" rtlCol="0">
            <a:noAutofit/>
          </a:bodyPr>
          <a:lstStyle/>
          <a:p>
            <a:endParaRPr lang="en-US"/>
          </a:p>
        </p:txBody>
      </p:sp>
      <p:sp>
        <p:nvSpPr>
          <p:cNvPr id="26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algn="r"/>
            <a:endParaRPr lang="en-US" sz="900">
              <a:solidFill>
                <a:srgbClr val="FF0000"/>
              </a:solidFill>
              <a:latin typeface="Segoe UI" panose="020B0502040204020203" pitchFamily="34" charset="0"/>
            </a:endParaRPr>
          </a:p>
        </p:txBody>
      </p:sp>
      <p:sp>
        <p:nvSpPr>
          <p:cNvPr id="27" name="answerA"/>
          <p:cNvSpPr txBox="1"/>
          <p:nvPr/>
        </p:nvSpPr>
        <p:spPr>
          <a:xfrm>
            <a:off x="9842500" y="6096000"/>
            <a:ext cx="482600" cy="38100"/>
          </a:xfrm>
          <a:prstGeom prst="rect">
            <a:avLst/>
          </a:prstGeom>
          <a:solidFill>
            <a:srgbClr val="1673D2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28" name="letterA"/>
          <p:cNvSpPr txBox="1"/>
          <p:nvPr/>
        </p:nvSpPr>
        <p:spPr>
          <a:xfrm>
            <a:off x="9842500" y="6159500"/>
            <a:ext cx="482600" cy="381000"/>
          </a:xfrm>
          <a:prstGeom prst="rect">
            <a:avLst/>
          </a:prstGeom>
          <a:solidFill>
            <a:srgbClr val="1673D2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 smtClean="0">
                <a:solidFill>
                  <a:srgbClr val="FFFFFF"/>
                </a:solidFill>
                <a:latin typeface="Segoe UI" panose="020B0502040204020203" pitchFamily="34" charset="0"/>
              </a:rPr>
              <a:t>A</a:t>
            </a:r>
            <a:endParaRPr lang="en-US" sz="12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29" name="answerB"/>
          <p:cNvSpPr txBox="1"/>
          <p:nvPr/>
        </p:nvSpPr>
        <p:spPr>
          <a:xfrm>
            <a:off x="10350500" y="6096000"/>
            <a:ext cx="482600" cy="38100"/>
          </a:xfrm>
          <a:prstGeom prst="rect">
            <a:avLst/>
          </a:prstGeom>
          <a:solidFill>
            <a:srgbClr val="008A00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30" name="letterB"/>
          <p:cNvSpPr txBox="1"/>
          <p:nvPr/>
        </p:nvSpPr>
        <p:spPr>
          <a:xfrm>
            <a:off x="10350500" y="6159500"/>
            <a:ext cx="482600" cy="381000"/>
          </a:xfrm>
          <a:prstGeom prst="rect">
            <a:avLst/>
          </a:prstGeom>
          <a:solidFill>
            <a:srgbClr val="008A00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 smtClean="0">
                <a:solidFill>
                  <a:srgbClr val="FFFFFF"/>
                </a:solidFill>
                <a:latin typeface="Segoe UI" panose="020B0502040204020203" pitchFamily="34" charset="0"/>
              </a:rPr>
              <a:t>B</a:t>
            </a:r>
            <a:endParaRPr lang="en-US" sz="12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31" name="answerC"/>
          <p:cNvSpPr txBox="1"/>
          <p:nvPr/>
        </p:nvSpPr>
        <p:spPr>
          <a:xfrm>
            <a:off x="10858500" y="6096000"/>
            <a:ext cx="482600" cy="38100"/>
          </a:xfrm>
          <a:prstGeom prst="rect">
            <a:avLst/>
          </a:prstGeom>
          <a:solidFill>
            <a:srgbClr val="8D0196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32" name="letterC"/>
          <p:cNvSpPr txBox="1"/>
          <p:nvPr/>
        </p:nvSpPr>
        <p:spPr>
          <a:xfrm>
            <a:off x="10858500" y="6159500"/>
            <a:ext cx="482600" cy="381000"/>
          </a:xfrm>
          <a:prstGeom prst="rect">
            <a:avLst/>
          </a:prstGeom>
          <a:solidFill>
            <a:srgbClr val="8D0196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 smtClean="0">
                <a:solidFill>
                  <a:srgbClr val="FFFFFF"/>
                </a:solidFill>
                <a:latin typeface="Segoe UI" panose="020B0502040204020203" pitchFamily="34" charset="0"/>
              </a:rPr>
              <a:t>C</a:t>
            </a:r>
            <a:endParaRPr lang="en-US" sz="12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06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ข้อ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825625"/>
            <a:ext cx="10881946" cy="4351338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เครื่องมือใดไม่สามารถใช้วัดความสัมพันธ์ระหว่างตัวแปรสุ่มสองตัว</a:t>
            </a:r>
            <a:r>
              <a:rPr lang="en-US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(หรือความเสี่ยงสองตัว) ได้</a:t>
            </a:r>
            <a:endParaRPr lang="th-TH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marL="514350" indent="-514350">
              <a:buFont typeface="+mj-lt"/>
              <a:buAutoNum type="alphaUcPeriod"/>
            </a:pPr>
            <a:r>
              <a:rPr lang="th-TH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ค่าสหสัมพันธ์</a:t>
            </a:r>
            <a:endParaRPr lang="en-US" dirty="0" smtClean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marL="514350" indent="-514350">
              <a:buFont typeface="+mj-lt"/>
              <a:buAutoNum type="alphaUcPeriod"/>
            </a:pPr>
            <a:r>
              <a:rPr lang="th-TH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การวิเคราะห์สมการถดถอย</a:t>
            </a:r>
            <a:endParaRPr lang="en-US" dirty="0" smtClean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marL="514350" indent="-514350">
              <a:buFont typeface="+mj-lt"/>
              <a:buAutoNum type="alphaUcPeriod"/>
            </a:pPr>
            <a:r>
              <a:rPr lang="th-TH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ความโด่ง</a:t>
            </a:r>
            <a:endParaRPr lang="en-US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24" name="counter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D2691E"/>
          </a:solidFill>
        </p:spPr>
        <p:txBody>
          <a:bodyPr vert="horz" rtlCol="0" anchor="ctr" anchorCtr="1">
            <a:noAutofit/>
          </a:bodyPr>
          <a:lstStyle/>
          <a:p>
            <a:r>
              <a:rPr lang="en-US" smtClean="0">
                <a:solidFill>
                  <a:srgbClr val="FFFFFF"/>
                </a:solidFill>
                <a:latin typeface="Segoe UI" panose="020B0502040204020203" pitchFamily="34" charset="0"/>
              </a:rPr>
              <a:t>0</a:t>
            </a:r>
            <a:endParaRPr lang="en-US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25" name="participoll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vert="horz" rtlCol="0">
            <a:noAutofit/>
          </a:bodyPr>
          <a:lstStyle/>
          <a:p>
            <a:endParaRPr lang="en-US"/>
          </a:p>
        </p:txBody>
      </p:sp>
      <p:sp>
        <p:nvSpPr>
          <p:cNvPr id="26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algn="r"/>
            <a:endParaRPr lang="en-US" sz="900">
              <a:solidFill>
                <a:srgbClr val="FF0000"/>
              </a:solidFill>
              <a:latin typeface="Segoe UI" panose="020B0502040204020203" pitchFamily="34" charset="0"/>
            </a:endParaRPr>
          </a:p>
        </p:txBody>
      </p:sp>
      <p:sp>
        <p:nvSpPr>
          <p:cNvPr id="27" name="answerA"/>
          <p:cNvSpPr txBox="1"/>
          <p:nvPr/>
        </p:nvSpPr>
        <p:spPr>
          <a:xfrm>
            <a:off x="9842500" y="6096000"/>
            <a:ext cx="482600" cy="38100"/>
          </a:xfrm>
          <a:prstGeom prst="rect">
            <a:avLst/>
          </a:prstGeom>
          <a:solidFill>
            <a:srgbClr val="1673D2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28" name="letterA"/>
          <p:cNvSpPr txBox="1"/>
          <p:nvPr/>
        </p:nvSpPr>
        <p:spPr>
          <a:xfrm>
            <a:off x="9842500" y="6159500"/>
            <a:ext cx="482600" cy="381000"/>
          </a:xfrm>
          <a:prstGeom prst="rect">
            <a:avLst/>
          </a:prstGeom>
          <a:solidFill>
            <a:srgbClr val="1673D2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 smtClean="0">
                <a:solidFill>
                  <a:srgbClr val="FFFFFF"/>
                </a:solidFill>
                <a:latin typeface="Segoe UI" panose="020B0502040204020203" pitchFamily="34" charset="0"/>
              </a:rPr>
              <a:t>A</a:t>
            </a:r>
            <a:endParaRPr lang="en-US" sz="12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29" name="answerB"/>
          <p:cNvSpPr txBox="1"/>
          <p:nvPr/>
        </p:nvSpPr>
        <p:spPr>
          <a:xfrm>
            <a:off x="10350500" y="6096000"/>
            <a:ext cx="482600" cy="38100"/>
          </a:xfrm>
          <a:prstGeom prst="rect">
            <a:avLst/>
          </a:prstGeom>
          <a:solidFill>
            <a:srgbClr val="008A00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30" name="letterB"/>
          <p:cNvSpPr txBox="1"/>
          <p:nvPr/>
        </p:nvSpPr>
        <p:spPr>
          <a:xfrm>
            <a:off x="10350500" y="6159500"/>
            <a:ext cx="482600" cy="381000"/>
          </a:xfrm>
          <a:prstGeom prst="rect">
            <a:avLst/>
          </a:prstGeom>
          <a:solidFill>
            <a:srgbClr val="008A00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 smtClean="0">
                <a:solidFill>
                  <a:srgbClr val="FFFFFF"/>
                </a:solidFill>
                <a:latin typeface="Segoe UI" panose="020B0502040204020203" pitchFamily="34" charset="0"/>
              </a:rPr>
              <a:t>B</a:t>
            </a:r>
            <a:endParaRPr lang="en-US" sz="12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31" name="answerC"/>
          <p:cNvSpPr txBox="1"/>
          <p:nvPr/>
        </p:nvSpPr>
        <p:spPr>
          <a:xfrm>
            <a:off x="10858500" y="6096000"/>
            <a:ext cx="482600" cy="38100"/>
          </a:xfrm>
          <a:prstGeom prst="rect">
            <a:avLst/>
          </a:prstGeom>
          <a:solidFill>
            <a:srgbClr val="8D0196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32" name="letterC"/>
          <p:cNvSpPr txBox="1"/>
          <p:nvPr/>
        </p:nvSpPr>
        <p:spPr>
          <a:xfrm>
            <a:off x="10858500" y="6159500"/>
            <a:ext cx="482600" cy="381000"/>
          </a:xfrm>
          <a:prstGeom prst="rect">
            <a:avLst/>
          </a:prstGeom>
          <a:solidFill>
            <a:srgbClr val="8D0196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 smtClean="0">
                <a:solidFill>
                  <a:srgbClr val="FFFFFF"/>
                </a:solidFill>
                <a:latin typeface="Segoe UI" panose="020B0502040204020203" pitchFamily="34" charset="0"/>
              </a:rPr>
              <a:t>C</a:t>
            </a:r>
            <a:endParaRPr lang="en-US" sz="12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16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ข้อ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825625"/>
            <a:ext cx="10881946" cy="4351338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ค่าเฉลี่ยเลขคณิตที่ได้จากการบันทึกผลตัวเลขที่เราสนใจจากการทดลองหลาย ๆ ครั้ง (หรือจาก</a:t>
            </a:r>
            <a:r>
              <a:rPr lang="th-TH" dirty="0" err="1" smtClean="0">
                <a:latin typeface="FreesiaUPC" panose="020B0604020202020204" pitchFamily="34" charset="-34"/>
                <a:cs typeface="FreesiaUPC" panose="020B0604020202020204" pitchFamily="34" charset="-34"/>
              </a:rPr>
              <a:t>การทำ</a:t>
            </a:r>
            <a:r>
              <a:rPr lang="th-TH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en-US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Simulation </a:t>
            </a:r>
            <a:r>
              <a:rPr lang="th-TH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หลาย ๆ ครั้ง) แล้วพบว่า ยิ่งทดลองมากครั้ง ค่าเฉลี่ยเลขคณิตยิ่งมีค่าเข้าใกล้ค่าคาดหมาย เป็นแนวคิดของทฤษฎีอะไร?</a:t>
            </a:r>
            <a:endParaRPr lang="th-TH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Law of Large Number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Central Limit Theorem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Expected Value</a:t>
            </a:r>
            <a:endParaRPr lang="en-US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24" name="counter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D2691E"/>
          </a:solidFill>
        </p:spPr>
        <p:txBody>
          <a:bodyPr vert="horz" rtlCol="0" anchor="ctr" anchorCtr="1">
            <a:noAutofit/>
          </a:bodyPr>
          <a:lstStyle/>
          <a:p>
            <a:r>
              <a:rPr lang="en-US" smtClean="0">
                <a:solidFill>
                  <a:srgbClr val="FFFFFF"/>
                </a:solidFill>
                <a:latin typeface="Segoe UI" panose="020B0502040204020203" pitchFamily="34" charset="0"/>
              </a:rPr>
              <a:t>0</a:t>
            </a:r>
            <a:endParaRPr lang="en-US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25" name="participoll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vert="horz" rtlCol="0">
            <a:noAutofit/>
          </a:bodyPr>
          <a:lstStyle/>
          <a:p>
            <a:endParaRPr lang="en-US"/>
          </a:p>
        </p:txBody>
      </p:sp>
      <p:sp>
        <p:nvSpPr>
          <p:cNvPr id="26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algn="r"/>
            <a:endParaRPr lang="en-US" sz="900">
              <a:solidFill>
                <a:srgbClr val="FF0000"/>
              </a:solidFill>
              <a:latin typeface="Segoe UI" panose="020B0502040204020203" pitchFamily="34" charset="0"/>
            </a:endParaRPr>
          </a:p>
        </p:txBody>
      </p:sp>
      <p:sp>
        <p:nvSpPr>
          <p:cNvPr id="27" name="answerA"/>
          <p:cNvSpPr txBox="1"/>
          <p:nvPr/>
        </p:nvSpPr>
        <p:spPr>
          <a:xfrm>
            <a:off x="9842500" y="6096000"/>
            <a:ext cx="482600" cy="38100"/>
          </a:xfrm>
          <a:prstGeom prst="rect">
            <a:avLst/>
          </a:prstGeom>
          <a:solidFill>
            <a:srgbClr val="1673D2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28" name="letterA"/>
          <p:cNvSpPr txBox="1"/>
          <p:nvPr/>
        </p:nvSpPr>
        <p:spPr>
          <a:xfrm>
            <a:off x="9842500" y="6159500"/>
            <a:ext cx="482600" cy="381000"/>
          </a:xfrm>
          <a:prstGeom prst="rect">
            <a:avLst/>
          </a:prstGeom>
          <a:solidFill>
            <a:srgbClr val="1673D2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 smtClean="0">
                <a:solidFill>
                  <a:srgbClr val="FFFFFF"/>
                </a:solidFill>
                <a:latin typeface="Segoe UI" panose="020B0502040204020203" pitchFamily="34" charset="0"/>
              </a:rPr>
              <a:t>A</a:t>
            </a:r>
            <a:endParaRPr lang="en-US" sz="12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29" name="answerB"/>
          <p:cNvSpPr txBox="1"/>
          <p:nvPr/>
        </p:nvSpPr>
        <p:spPr>
          <a:xfrm>
            <a:off x="10350500" y="6096000"/>
            <a:ext cx="482600" cy="38100"/>
          </a:xfrm>
          <a:prstGeom prst="rect">
            <a:avLst/>
          </a:prstGeom>
          <a:solidFill>
            <a:srgbClr val="008A00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30" name="letterB"/>
          <p:cNvSpPr txBox="1"/>
          <p:nvPr/>
        </p:nvSpPr>
        <p:spPr>
          <a:xfrm>
            <a:off x="10350500" y="6159500"/>
            <a:ext cx="482600" cy="381000"/>
          </a:xfrm>
          <a:prstGeom prst="rect">
            <a:avLst/>
          </a:prstGeom>
          <a:solidFill>
            <a:srgbClr val="008A00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 smtClean="0">
                <a:solidFill>
                  <a:srgbClr val="FFFFFF"/>
                </a:solidFill>
                <a:latin typeface="Segoe UI" panose="020B0502040204020203" pitchFamily="34" charset="0"/>
              </a:rPr>
              <a:t>B</a:t>
            </a:r>
            <a:endParaRPr lang="en-US" sz="12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31" name="answerC"/>
          <p:cNvSpPr txBox="1"/>
          <p:nvPr/>
        </p:nvSpPr>
        <p:spPr>
          <a:xfrm>
            <a:off x="10858500" y="6096000"/>
            <a:ext cx="482600" cy="38100"/>
          </a:xfrm>
          <a:prstGeom prst="rect">
            <a:avLst/>
          </a:prstGeom>
          <a:solidFill>
            <a:srgbClr val="8D0196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32" name="letterC"/>
          <p:cNvSpPr txBox="1"/>
          <p:nvPr/>
        </p:nvSpPr>
        <p:spPr>
          <a:xfrm>
            <a:off x="10858500" y="6159500"/>
            <a:ext cx="482600" cy="381000"/>
          </a:xfrm>
          <a:prstGeom prst="rect">
            <a:avLst/>
          </a:prstGeom>
          <a:solidFill>
            <a:srgbClr val="8D0196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 smtClean="0">
                <a:solidFill>
                  <a:srgbClr val="FFFFFF"/>
                </a:solidFill>
                <a:latin typeface="Segoe UI" panose="020B0502040204020203" pitchFamily="34" charset="0"/>
              </a:rPr>
              <a:t>C</a:t>
            </a:r>
            <a:endParaRPr lang="en-US" sz="12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31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ข้อ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825625"/>
            <a:ext cx="10881946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กำหนดให้มีตัวแปรสุ่ม (หรือความเสี่ยง) สองตัวคือ </a:t>
            </a:r>
            <a:r>
              <a:rPr lang="en-US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X </a:t>
            </a:r>
            <a:r>
              <a:rPr lang="th-TH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แล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ะ</a:t>
            </a:r>
            <a:r>
              <a:rPr lang="th-TH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en-US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Y </a:t>
            </a:r>
            <a:r>
              <a:rPr lang="th-TH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คำนวณค่าสหสัมพันธ์ได้เท่ากับ -</a:t>
            </a:r>
            <a:r>
              <a:rPr lang="en-US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0.7 </a:t>
            </a:r>
            <a:r>
              <a:rPr lang="th-TH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จงพิจารณาข้อความต่อไปนี้</a:t>
            </a:r>
          </a:p>
          <a:p>
            <a:pPr marL="0" indent="0">
              <a:buNone/>
            </a:pPr>
            <a:r>
              <a:rPr lang="th-TH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1. </a:t>
            </a:r>
            <a:r>
              <a:rPr lang="en-US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X </a:t>
            </a:r>
            <a:r>
              <a:rPr lang="th-TH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และ </a:t>
            </a:r>
            <a:r>
              <a:rPr lang="en-US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Y </a:t>
            </a:r>
            <a:r>
              <a:rPr lang="th-TH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มีความสัมพันธ์ในทิศทางเดียวกัน ถ้า </a:t>
            </a:r>
            <a:r>
              <a:rPr lang="en-US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X </a:t>
            </a:r>
            <a:r>
              <a:rPr lang="th-TH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เพิ่ม (หรือลด) </a:t>
            </a:r>
            <a:r>
              <a:rPr lang="en-US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Y </a:t>
            </a:r>
            <a:r>
              <a:rPr lang="th-TH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ก็จะมีโอกาสเพิ่ม (หรือลด)</a:t>
            </a:r>
            <a:endParaRPr lang="th-TH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marL="0" indent="0">
              <a:buNone/>
            </a:pPr>
            <a:r>
              <a:rPr lang="th-TH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2. ถ้า </a:t>
            </a:r>
            <a:r>
              <a:rPr lang="en-US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X </a:t>
            </a:r>
            <a:r>
              <a:rPr lang="th-TH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เพิ่มขึ้น 1 หน่วย </a:t>
            </a:r>
            <a:r>
              <a:rPr lang="en-US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Y </a:t>
            </a:r>
            <a:r>
              <a:rPr lang="th-TH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จะลดลงเท่ากับ 0.7 หน่วย</a:t>
            </a:r>
          </a:p>
          <a:p>
            <a:pPr marL="0" indent="0">
              <a:buNone/>
            </a:pPr>
            <a:r>
              <a:rPr lang="th-TH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3. จากข้อมูลที่ให้มา เราสามารถคำนวณหาค่าความแปรปรวนร่วมของ </a:t>
            </a:r>
            <a:r>
              <a:rPr lang="en-US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X </a:t>
            </a:r>
            <a:r>
              <a:rPr lang="th-TH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และ </a:t>
            </a:r>
            <a:r>
              <a:rPr lang="en-US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Y </a:t>
            </a:r>
            <a:r>
              <a:rPr lang="th-TH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ได้ หากเราทราบค่าความแปรปรวนของ </a:t>
            </a:r>
            <a:r>
              <a:rPr lang="en-US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X </a:t>
            </a:r>
            <a:r>
              <a:rPr lang="th-TH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และ </a:t>
            </a:r>
            <a:r>
              <a:rPr lang="en-US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Y</a:t>
            </a:r>
            <a:endParaRPr lang="th-TH" dirty="0" smtClean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marL="0" indent="0">
              <a:buNone/>
            </a:pPr>
            <a:r>
              <a:rPr lang="th-TH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ข้อความข้างต้น มีข้อที่กล่าวถูกต้องกี่ข้อ?</a:t>
            </a:r>
            <a:endParaRPr lang="th-TH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marL="514350" indent="-514350">
              <a:buFont typeface="+mj-lt"/>
              <a:buAutoNum type="alphaUcPeriod"/>
            </a:pPr>
            <a:r>
              <a:rPr lang="th-TH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1 ข้อ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2 ข้อ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3 ข้อ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ไม่มีข้อถูกเลย</a:t>
            </a:r>
            <a:endParaRPr lang="en-US" dirty="0" smtClean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26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algn="r"/>
            <a:endParaRPr lang="en-US" sz="900">
              <a:solidFill>
                <a:srgbClr val="FF0000"/>
              </a:solidFill>
              <a:latin typeface="Segoe UI" panose="020B0502040204020203" pitchFamily="34" charset="0"/>
            </a:endParaRPr>
          </a:p>
        </p:txBody>
      </p:sp>
      <p:sp>
        <p:nvSpPr>
          <p:cNvPr id="2" name="counter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D2691E"/>
          </a:solidFill>
        </p:spPr>
        <p:txBody>
          <a:bodyPr vert="horz" rtlCol="0" anchor="ctr" anchorCtr="1">
            <a:noAutofit/>
          </a:bodyPr>
          <a:lstStyle/>
          <a:p>
            <a:r>
              <a:rPr lang="en-US" smtClean="0">
                <a:solidFill>
                  <a:srgbClr val="FFFFFF"/>
                </a:solidFill>
                <a:latin typeface="Segoe UI" panose="020B0502040204020203" pitchFamily="34" charset="0"/>
              </a:rPr>
              <a:t>0</a:t>
            </a:r>
            <a:endParaRPr lang="en-US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3" name="participoll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vert="horz" rtlCol="0">
            <a:noAutofit/>
          </a:bodyPr>
          <a:lstStyle/>
          <a:p>
            <a:endParaRPr lang="en-US"/>
          </a:p>
        </p:txBody>
      </p:sp>
      <p:sp>
        <p:nvSpPr>
          <p:cNvPr id="4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algn="r"/>
            <a:endParaRPr lang="en-US" sz="900">
              <a:solidFill>
                <a:srgbClr val="FF0000"/>
              </a:solidFill>
              <a:latin typeface="Segoe UI" panose="020B0502040204020203" pitchFamily="34" charset="0"/>
            </a:endParaRPr>
          </a:p>
        </p:txBody>
      </p:sp>
      <p:sp>
        <p:nvSpPr>
          <p:cNvPr id="5" name="answerA"/>
          <p:cNvSpPr txBox="1"/>
          <p:nvPr/>
        </p:nvSpPr>
        <p:spPr>
          <a:xfrm>
            <a:off x="9334500" y="6096000"/>
            <a:ext cx="482600" cy="38100"/>
          </a:xfrm>
          <a:prstGeom prst="rect">
            <a:avLst/>
          </a:prstGeom>
          <a:solidFill>
            <a:srgbClr val="1673D2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6" name="letterA"/>
          <p:cNvSpPr txBox="1"/>
          <p:nvPr/>
        </p:nvSpPr>
        <p:spPr>
          <a:xfrm>
            <a:off x="9334500" y="6159500"/>
            <a:ext cx="482600" cy="381000"/>
          </a:xfrm>
          <a:prstGeom prst="rect">
            <a:avLst/>
          </a:prstGeom>
          <a:solidFill>
            <a:srgbClr val="1673D2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 smtClean="0">
                <a:solidFill>
                  <a:srgbClr val="FFFFFF"/>
                </a:solidFill>
                <a:latin typeface="Segoe UI" panose="020B0502040204020203" pitchFamily="34" charset="0"/>
              </a:rPr>
              <a:t>A</a:t>
            </a:r>
            <a:endParaRPr lang="en-US" sz="12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9" name="answerB"/>
          <p:cNvSpPr txBox="1"/>
          <p:nvPr/>
        </p:nvSpPr>
        <p:spPr>
          <a:xfrm>
            <a:off x="9842500" y="6096000"/>
            <a:ext cx="482600" cy="38100"/>
          </a:xfrm>
          <a:prstGeom prst="rect">
            <a:avLst/>
          </a:prstGeom>
          <a:solidFill>
            <a:srgbClr val="008A00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10" name="letterB"/>
          <p:cNvSpPr txBox="1"/>
          <p:nvPr/>
        </p:nvSpPr>
        <p:spPr>
          <a:xfrm>
            <a:off x="9842500" y="6159500"/>
            <a:ext cx="482600" cy="381000"/>
          </a:xfrm>
          <a:prstGeom prst="rect">
            <a:avLst/>
          </a:prstGeom>
          <a:solidFill>
            <a:srgbClr val="008A00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 smtClean="0">
                <a:solidFill>
                  <a:srgbClr val="FFFFFF"/>
                </a:solidFill>
                <a:latin typeface="Segoe UI" panose="020B0502040204020203" pitchFamily="34" charset="0"/>
              </a:rPr>
              <a:t>B</a:t>
            </a:r>
            <a:endParaRPr lang="en-US" sz="12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11" name="answerC"/>
          <p:cNvSpPr txBox="1"/>
          <p:nvPr/>
        </p:nvSpPr>
        <p:spPr>
          <a:xfrm>
            <a:off x="10350500" y="6096000"/>
            <a:ext cx="482600" cy="38100"/>
          </a:xfrm>
          <a:prstGeom prst="rect">
            <a:avLst/>
          </a:prstGeom>
          <a:solidFill>
            <a:srgbClr val="8D0196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12" name="letterC"/>
          <p:cNvSpPr txBox="1"/>
          <p:nvPr/>
        </p:nvSpPr>
        <p:spPr>
          <a:xfrm>
            <a:off x="10350500" y="6159500"/>
            <a:ext cx="482600" cy="381000"/>
          </a:xfrm>
          <a:prstGeom prst="rect">
            <a:avLst/>
          </a:prstGeom>
          <a:solidFill>
            <a:srgbClr val="8D0196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 smtClean="0">
                <a:solidFill>
                  <a:srgbClr val="FFFFFF"/>
                </a:solidFill>
                <a:latin typeface="Segoe UI" panose="020B0502040204020203" pitchFamily="34" charset="0"/>
              </a:rPr>
              <a:t>C</a:t>
            </a:r>
            <a:endParaRPr lang="en-US" sz="12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13" name="answerD"/>
          <p:cNvSpPr txBox="1"/>
          <p:nvPr/>
        </p:nvSpPr>
        <p:spPr>
          <a:xfrm>
            <a:off x="10858500" y="6096000"/>
            <a:ext cx="482600" cy="38100"/>
          </a:xfrm>
          <a:prstGeom prst="rect">
            <a:avLst/>
          </a:prstGeom>
          <a:solidFill>
            <a:srgbClr val="FD5C04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14" name="letterD"/>
          <p:cNvSpPr txBox="1"/>
          <p:nvPr/>
        </p:nvSpPr>
        <p:spPr>
          <a:xfrm>
            <a:off x="10858500" y="6159500"/>
            <a:ext cx="482600" cy="381000"/>
          </a:xfrm>
          <a:prstGeom prst="rect">
            <a:avLst/>
          </a:prstGeom>
          <a:solidFill>
            <a:srgbClr val="FD5C04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 smtClean="0">
                <a:solidFill>
                  <a:srgbClr val="FFFFFF"/>
                </a:solidFill>
                <a:latin typeface="Segoe UI" panose="020B0502040204020203" pitchFamily="34" charset="0"/>
              </a:rPr>
              <a:t>D</a:t>
            </a:r>
            <a:endParaRPr lang="en-US" sz="12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29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ข้อ </a:t>
            </a:r>
            <a:r>
              <a:rPr lang="en-US" dirty="0"/>
              <a:t>5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825625"/>
            <a:ext cx="10674927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จงพิจารณาข้อความต่อไปนี้</a:t>
            </a:r>
          </a:p>
          <a:p>
            <a:pPr marL="0" indent="0">
              <a:buNone/>
            </a:pPr>
            <a:r>
              <a:rPr lang="th-TH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“แม้ว่าการลงทุนในประเทศจีนจะให้ผลตอบแทนโดยเฉลี่ยมากการการลงทุนในประเทศไทย แต่ตลาดหุ้นจีนมีความผันผวนสูงกว่าในรอบสามปีที่ผ่านมา โดยปัจจัยที่ส่งผลให้ราคาหุ้นของจีนมีความผันผวนนั้นได้แก่ ราคาน้ำมันในตลาดโลก ราคาเหล็กกล้าที่นำเข้าจากออสเตรเลีย และเหตุการณ์ความไม่แน่นอนทางการเมืองในเกาหลีเหนือ”</a:t>
            </a:r>
          </a:p>
          <a:p>
            <a:pPr marL="0" indent="0">
              <a:buNone/>
            </a:pPr>
            <a:r>
              <a:rPr lang="th-TH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ข้อใดต่อไปนี้ไม่สามารถอนุมานได้จากข้อความข้างต้น</a:t>
            </a:r>
            <a:endParaRPr lang="th-TH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marL="514350" indent="-514350">
              <a:buFont typeface="+mj-lt"/>
              <a:buAutoNum type="alphaUcPeriod"/>
            </a:pPr>
            <a:r>
              <a:rPr lang="th-TH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ค่าคาดหมายของผลตอบแทนจากการลงทุนในจีนสูงกว่าค่าคาดหมายของผลตอบแทนจากการลงทุนในไทย</a:t>
            </a:r>
            <a:endParaRPr lang="en-US" dirty="0" smtClean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marL="514350" indent="-514350">
              <a:buFont typeface="+mj-lt"/>
              <a:buAutoNum type="alphaUcPeriod"/>
            </a:pPr>
            <a:r>
              <a:rPr lang="th-TH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ส่วนเบี่ยงเบนมาตรฐานของผลตอบแทนจากการลงทุนในจีนสูงกว่าส่วนเบี่ยงเบนมาตรฐานของผลตอบแทนจากการลงทุนในไทย</a:t>
            </a:r>
            <a:endParaRPr lang="en-US" dirty="0" smtClean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marL="514350" indent="-514350">
              <a:buFont typeface="+mj-lt"/>
              <a:buAutoNum type="alphaUcPeriod"/>
            </a:pPr>
            <a:r>
              <a:rPr lang="th-TH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ค่าสหสัมพันธ์และค่าความแปรปรวนร่วมระหว่างผลตอบแทนจากการลงทุนในจีนและราคาน้ำมันในตลาดโลกมีค่าเป็นบวก</a:t>
            </a:r>
            <a:endParaRPr lang="en-US" dirty="0"/>
          </a:p>
        </p:txBody>
      </p:sp>
      <p:sp>
        <p:nvSpPr>
          <p:cNvPr id="24" name="counter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D2691E"/>
          </a:solidFill>
        </p:spPr>
        <p:txBody>
          <a:bodyPr vert="horz" rtlCol="0" anchor="ctr" anchorCtr="1">
            <a:noAutofit/>
          </a:bodyPr>
          <a:lstStyle/>
          <a:p>
            <a:r>
              <a:rPr lang="en-US" smtClean="0">
                <a:solidFill>
                  <a:srgbClr val="FFFFFF"/>
                </a:solidFill>
                <a:latin typeface="Segoe UI" panose="020B0502040204020203" pitchFamily="34" charset="0"/>
              </a:rPr>
              <a:t>0</a:t>
            </a:r>
            <a:endParaRPr lang="en-US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25" name="participoll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vert="horz" rtlCol="0">
            <a:noAutofit/>
          </a:bodyPr>
          <a:lstStyle/>
          <a:p>
            <a:endParaRPr lang="en-US"/>
          </a:p>
        </p:txBody>
      </p:sp>
      <p:sp>
        <p:nvSpPr>
          <p:cNvPr id="26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algn="r"/>
            <a:endParaRPr lang="en-US" sz="900">
              <a:solidFill>
                <a:srgbClr val="FF0000"/>
              </a:solidFill>
              <a:latin typeface="Segoe UI" panose="020B0502040204020203" pitchFamily="34" charset="0"/>
            </a:endParaRPr>
          </a:p>
        </p:txBody>
      </p:sp>
      <p:sp>
        <p:nvSpPr>
          <p:cNvPr id="27" name="answerA"/>
          <p:cNvSpPr txBox="1"/>
          <p:nvPr/>
        </p:nvSpPr>
        <p:spPr>
          <a:xfrm>
            <a:off x="9842500" y="6096000"/>
            <a:ext cx="482600" cy="38100"/>
          </a:xfrm>
          <a:prstGeom prst="rect">
            <a:avLst/>
          </a:prstGeom>
          <a:solidFill>
            <a:srgbClr val="1673D2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28" name="letterA"/>
          <p:cNvSpPr txBox="1"/>
          <p:nvPr/>
        </p:nvSpPr>
        <p:spPr>
          <a:xfrm>
            <a:off x="9842500" y="6159500"/>
            <a:ext cx="482600" cy="381000"/>
          </a:xfrm>
          <a:prstGeom prst="rect">
            <a:avLst/>
          </a:prstGeom>
          <a:solidFill>
            <a:srgbClr val="1673D2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 smtClean="0">
                <a:solidFill>
                  <a:srgbClr val="FFFFFF"/>
                </a:solidFill>
                <a:latin typeface="Segoe UI" panose="020B0502040204020203" pitchFamily="34" charset="0"/>
              </a:rPr>
              <a:t>A</a:t>
            </a:r>
            <a:endParaRPr lang="en-US" sz="12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29" name="answerB"/>
          <p:cNvSpPr txBox="1"/>
          <p:nvPr/>
        </p:nvSpPr>
        <p:spPr>
          <a:xfrm>
            <a:off x="10350500" y="6096000"/>
            <a:ext cx="482600" cy="38100"/>
          </a:xfrm>
          <a:prstGeom prst="rect">
            <a:avLst/>
          </a:prstGeom>
          <a:solidFill>
            <a:srgbClr val="008A00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30" name="letterB"/>
          <p:cNvSpPr txBox="1"/>
          <p:nvPr/>
        </p:nvSpPr>
        <p:spPr>
          <a:xfrm>
            <a:off x="10350500" y="6159500"/>
            <a:ext cx="482600" cy="381000"/>
          </a:xfrm>
          <a:prstGeom prst="rect">
            <a:avLst/>
          </a:prstGeom>
          <a:solidFill>
            <a:srgbClr val="008A00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 smtClean="0">
                <a:solidFill>
                  <a:srgbClr val="FFFFFF"/>
                </a:solidFill>
                <a:latin typeface="Segoe UI" panose="020B0502040204020203" pitchFamily="34" charset="0"/>
              </a:rPr>
              <a:t>B</a:t>
            </a:r>
            <a:endParaRPr lang="en-US" sz="12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31" name="answerC"/>
          <p:cNvSpPr txBox="1"/>
          <p:nvPr/>
        </p:nvSpPr>
        <p:spPr>
          <a:xfrm>
            <a:off x="10858500" y="6096000"/>
            <a:ext cx="482600" cy="38100"/>
          </a:xfrm>
          <a:prstGeom prst="rect">
            <a:avLst/>
          </a:prstGeom>
          <a:solidFill>
            <a:srgbClr val="8D0196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32" name="letterC"/>
          <p:cNvSpPr txBox="1"/>
          <p:nvPr/>
        </p:nvSpPr>
        <p:spPr>
          <a:xfrm>
            <a:off x="10858500" y="6159500"/>
            <a:ext cx="482600" cy="381000"/>
          </a:xfrm>
          <a:prstGeom prst="rect">
            <a:avLst/>
          </a:prstGeom>
          <a:solidFill>
            <a:srgbClr val="8D0196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 smtClean="0">
                <a:solidFill>
                  <a:srgbClr val="FFFFFF"/>
                </a:solidFill>
                <a:latin typeface="Segoe UI" panose="020B0502040204020203" pitchFamily="34" charset="0"/>
              </a:rPr>
              <a:t>C</a:t>
            </a:r>
            <a:endParaRPr lang="en-US" sz="12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26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113" t="19365" r="25476" b="14762"/>
          <a:stretch/>
        </p:blipFill>
        <p:spPr>
          <a:xfrm>
            <a:off x="3132364" y="0"/>
            <a:ext cx="5927272" cy="677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91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freesia">
      <a:majorFont>
        <a:latin typeface="FreesiaUPC"/>
        <a:ea typeface=""/>
        <a:cs typeface="FreesiaUPC"/>
      </a:majorFont>
      <a:minorFont>
        <a:latin typeface="FreesiaUPC"/>
        <a:ea typeface=""/>
        <a:cs typeface="FreesiaUP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</TotalTime>
  <Words>1131</Words>
  <Application>Microsoft Office PowerPoint</Application>
  <PresentationFormat>Widescreen</PresentationFormat>
  <Paragraphs>170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Century Gothic</vt:lpstr>
      <vt:lpstr>FreesiaUPC</vt:lpstr>
      <vt:lpstr>Segoe UI</vt:lpstr>
      <vt:lpstr>Tw Cen MT</vt:lpstr>
      <vt:lpstr>Wingdings</vt:lpstr>
      <vt:lpstr>Office Theme</vt:lpstr>
      <vt:lpstr>PowerPoint Presentation</vt:lpstr>
      <vt:lpstr>เปิด lecture note ของตัวเองแล้วลองทบทวนคำศัพท์ต่อไปนี้... </vt:lpstr>
      <vt:lpstr>ทุกคนเข้าเว็บนี้ risk01. participoll. com</vt:lpstr>
      <vt:lpstr>ข้อ 1</vt:lpstr>
      <vt:lpstr>ข้อ 2</vt:lpstr>
      <vt:lpstr>ข้อ 3</vt:lpstr>
      <vt:lpstr>ข้อ 4</vt:lpstr>
      <vt:lpstr>ข้อ 5</vt:lpstr>
      <vt:lpstr>PowerPoint Presentation</vt:lpstr>
      <vt:lpstr>PowerPoint Presentation</vt:lpstr>
      <vt:lpstr>คุยกันวันนี้</vt:lpstr>
      <vt:lpstr>MIND MAP เรื่อง RISK LITERACY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 วันนี้ (100 คะแนน) ส่งภายในวันที่ 13 (พุธ) หรือ 14 (พฤหัส) กันยายนก่อนเข้าเรียนคาบถัดไป</vt:lpstr>
      <vt:lpstr>PowerPoint Presentation</vt:lpstr>
      <vt:lpstr>PowerPoint Presentation</vt:lpstr>
      <vt:lpstr>PowerPoint Presentation</vt:lpstr>
      <vt:lpstr>PowerPoint Presentation</vt:lpstr>
      <vt:lpstr>เริ่มจาก เบสิค ก่อน (เปิดไฟล์ Excel1.xlsx)</vt:lpstr>
      <vt:lpstr>ก็ยัง เบสิค อยู่ (เปิดไฟล์ Excel2.xlsx)</vt:lpstr>
      <vt:lpstr>การ จัดการ ข้อมูล (เปิดไฟล์ Excel3.xlsx)</vt:lpstr>
      <vt:lpstr>การ วิเคราะห์ ข้อมูล (เปิดไฟล์ Excel4.xlsx)</vt:lpstr>
      <vt:lpstr>การ นำเสนอ ข้อมูล (เปิดไฟล์ Excel5.xlsx)</vt:lpstr>
      <vt:lpstr>คราวหน้า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Excel พื้นฐาน สำหรับผู้จัดการความเสี่ยง</dc:title>
  <dc:creator>Windows User</dc:creator>
  <cp:lastModifiedBy>Windows User</cp:lastModifiedBy>
  <cp:revision>51</cp:revision>
  <cp:lastPrinted>2017-09-05T11:14:38Z</cp:lastPrinted>
  <dcterms:created xsi:type="dcterms:W3CDTF">2017-09-03T01:08:16Z</dcterms:created>
  <dcterms:modified xsi:type="dcterms:W3CDTF">2017-09-05T11:17:07Z</dcterms:modified>
</cp:coreProperties>
</file>