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4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6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0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6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4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7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3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5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FE78-3578-4364-8297-0FA26D617713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BABA0-1E77-4ECE-A315-19D3D48A6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7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 Section</a:t>
            </a:r>
          </a:p>
        </p:txBody>
      </p:sp>
    </p:spTree>
    <p:extLst>
      <p:ext uri="{BB962C8B-B14F-4D97-AF65-F5344CB8AC3E}">
        <p14:creationId xmlns:p14="http://schemas.microsoft.com/office/powerpoint/2010/main" val="76847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Briefly discuss 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Getting to </a:t>
            </a:r>
            <a:r>
              <a:rPr lang="en-US" dirty="0" err="1"/>
              <a:t>to</a:t>
            </a:r>
            <a:r>
              <a:rPr lang="en-US" dirty="0"/>
              <a:t> know your router</a:t>
            </a:r>
          </a:p>
          <a:p>
            <a:pPr lvl="1"/>
            <a:r>
              <a:rPr lang="en-US" dirty="0"/>
              <a:t>Types of routers and IOS’s</a:t>
            </a:r>
          </a:p>
          <a:p>
            <a:r>
              <a:rPr lang="en-US" dirty="0"/>
              <a:t>Router components</a:t>
            </a:r>
          </a:p>
          <a:p>
            <a:pPr lvl="1"/>
            <a:r>
              <a:rPr lang="en-US" dirty="0"/>
              <a:t>ROM RAM NVRAM FLASH</a:t>
            </a:r>
          </a:p>
          <a:p>
            <a:r>
              <a:rPr lang="en-US" dirty="0"/>
              <a:t>Router Boot Sequence</a:t>
            </a:r>
          </a:p>
          <a:p>
            <a:pPr lvl="1"/>
            <a:r>
              <a:rPr lang="en-US" dirty="0"/>
              <a:t>ROM</a:t>
            </a:r>
          </a:p>
          <a:p>
            <a:pPr lvl="1"/>
            <a:r>
              <a:rPr lang="en-US" dirty="0"/>
              <a:t>FLASH</a:t>
            </a:r>
          </a:p>
          <a:p>
            <a:pPr lvl="1"/>
            <a:r>
              <a:rPr lang="en-US" dirty="0"/>
              <a:t>NVRAM</a:t>
            </a:r>
          </a:p>
          <a:p>
            <a:pPr lvl="1"/>
            <a:r>
              <a:rPr lang="en-US" dirty="0"/>
              <a:t>RAM</a:t>
            </a:r>
          </a:p>
          <a:p>
            <a:r>
              <a:rPr lang="en-US" dirty="0"/>
              <a:t>Lab</a:t>
            </a:r>
          </a:p>
          <a:p>
            <a:pPr lvl="1"/>
            <a:r>
              <a:rPr lang="en-US" dirty="0"/>
              <a:t>Booting up </a:t>
            </a:r>
            <a:r>
              <a:rPr lang="en-US"/>
              <a:t>a router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69085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Summary of Section</vt:lpstr>
      <vt:lpstr>Briefly discuss Topics covered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Section</dc:title>
  <dc:creator>Digna Diaz</dc:creator>
  <cp:lastModifiedBy>Digna Diaz</cp:lastModifiedBy>
  <cp:revision>2</cp:revision>
  <dcterms:created xsi:type="dcterms:W3CDTF">2016-11-01T14:03:00Z</dcterms:created>
  <dcterms:modified xsi:type="dcterms:W3CDTF">2016-11-01T14:11:43Z</dcterms:modified>
</cp:coreProperties>
</file>