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8" r:id="rId6"/>
    <p:sldId id="319" r:id="rId7"/>
    <p:sldId id="315" r:id="rId8"/>
    <p:sldId id="3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6" clrIdx="0">
    <p:extLst>
      <p:ext uri="{19B8F6BF-5375-455C-9EA6-DF929625EA0E}">
        <p15:presenceInfo xmlns:p15="http://schemas.microsoft.com/office/powerpoint/2012/main" userId="S-1-5-21-697973194-4281695193-3540886712-1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7.png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23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48CA3-0F47-4176-8F5B-3C2E9AC49D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1975B14-5833-4199-9C18-DF8795183F3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What Industry 4.0 is and where it comes from.</a:t>
          </a:r>
          <a:endParaRPr lang="en-US" dirty="0"/>
        </a:p>
      </dgm:t>
    </dgm:pt>
    <dgm:pt modelId="{9B4AD7B4-9CCB-4B16-8CDC-4D2519B621C0}" type="parTrans" cxnId="{3D6C803C-220F-4F3D-9F6E-2ADF8414F782}">
      <dgm:prSet/>
      <dgm:spPr/>
      <dgm:t>
        <a:bodyPr/>
        <a:lstStyle/>
        <a:p>
          <a:endParaRPr lang="en-US"/>
        </a:p>
      </dgm:t>
    </dgm:pt>
    <dgm:pt modelId="{0EDD2DDF-8FA4-47E1-A3F9-C6DEF2F679FD}" type="sibTrans" cxnId="{3D6C803C-220F-4F3D-9F6E-2ADF8414F782}">
      <dgm:prSet/>
      <dgm:spPr/>
      <dgm:t>
        <a:bodyPr/>
        <a:lstStyle/>
        <a:p>
          <a:endParaRPr lang="en-US"/>
        </a:p>
      </dgm:t>
    </dgm:pt>
    <dgm:pt modelId="{B1D7E79A-1816-4FEA-B65D-09B8FF7E235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How Sensors work and how they can help us.</a:t>
          </a:r>
          <a:endParaRPr lang="en-US" dirty="0"/>
        </a:p>
      </dgm:t>
    </dgm:pt>
    <dgm:pt modelId="{74998CAD-2486-46B5-978B-9C4253E682D1}" type="parTrans" cxnId="{12486806-764D-40B2-A33D-D318204BB2E2}">
      <dgm:prSet/>
      <dgm:spPr/>
      <dgm:t>
        <a:bodyPr/>
        <a:lstStyle/>
        <a:p>
          <a:endParaRPr lang="en-US"/>
        </a:p>
      </dgm:t>
    </dgm:pt>
    <dgm:pt modelId="{10AE1390-F8E3-4996-82CD-1FA5CE8E8BF3}" type="sibTrans" cxnId="{12486806-764D-40B2-A33D-D318204BB2E2}">
      <dgm:prSet/>
      <dgm:spPr/>
      <dgm:t>
        <a:bodyPr/>
        <a:lstStyle/>
        <a:p>
          <a:endParaRPr lang="en-US"/>
        </a:p>
      </dgm:t>
    </dgm:pt>
    <dgm:pt modelId="{4F5C98FF-3187-4060-801F-F419C4FB98CB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How we connect sensors to the Internet – how we help everyone from the shop floor to the top floor.</a:t>
          </a:r>
          <a:endParaRPr lang="en-US" dirty="0"/>
        </a:p>
      </dgm:t>
    </dgm:pt>
    <dgm:pt modelId="{E1D68F91-60AE-4CC1-BD4E-044335EE871D}" type="parTrans" cxnId="{FBB79CF6-1BA9-4CC5-9F38-DBDCB1171AD8}">
      <dgm:prSet/>
      <dgm:spPr/>
      <dgm:t>
        <a:bodyPr/>
        <a:lstStyle/>
        <a:p>
          <a:endParaRPr lang="en-US"/>
        </a:p>
      </dgm:t>
    </dgm:pt>
    <dgm:pt modelId="{DB0EE5C9-B5DB-4418-B5B3-41E03CAFE39E}" type="sibTrans" cxnId="{FBB79CF6-1BA9-4CC5-9F38-DBDCB1171AD8}">
      <dgm:prSet/>
      <dgm:spPr/>
      <dgm:t>
        <a:bodyPr/>
        <a:lstStyle/>
        <a:p>
          <a:endParaRPr lang="en-US"/>
        </a:p>
      </dgm:t>
    </dgm:pt>
    <dgm:pt modelId="{84BAEDAD-9E2E-4846-987F-2D26AEE29D7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How we display the information from sensors.</a:t>
          </a:r>
          <a:endParaRPr lang="en-US"/>
        </a:p>
      </dgm:t>
    </dgm:pt>
    <dgm:pt modelId="{B0620DE5-2D76-497C-B3CD-1FABD65E1CA4}" type="parTrans" cxnId="{57671F72-EEBD-4870-9071-D2D40139E8CD}">
      <dgm:prSet/>
      <dgm:spPr/>
      <dgm:t>
        <a:bodyPr/>
        <a:lstStyle/>
        <a:p>
          <a:endParaRPr lang="en-US"/>
        </a:p>
      </dgm:t>
    </dgm:pt>
    <dgm:pt modelId="{5F0ED19A-44CA-48BB-B2CC-DC5D399B5067}" type="sibTrans" cxnId="{57671F72-EEBD-4870-9071-D2D40139E8CD}">
      <dgm:prSet/>
      <dgm:spPr/>
      <dgm:t>
        <a:bodyPr/>
        <a:lstStyle/>
        <a:p>
          <a:endParaRPr lang="en-US"/>
        </a:p>
      </dgm:t>
    </dgm:pt>
    <dgm:pt modelId="{5D19C7BE-CE57-45BC-8F54-497B3F12CD6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How we collate, manage and learn from the data that we collect.</a:t>
          </a:r>
          <a:endParaRPr lang="en-US" dirty="0"/>
        </a:p>
      </dgm:t>
    </dgm:pt>
    <dgm:pt modelId="{59654D06-E41F-4DF7-8FD4-A5F413300B63}" type="parTrans" cxnId="{AC8C3627-1D1F-4763-9ED3-3622BF6BD35F}">
      <dgm:prSet/>
      <dgm:spPr/>
      <dgm:t>
        <a:bodyPr/>
        <a:lstStyle/>
        <a:p>
          <a:endParaRPr lang="en-US"/>
        </a:p>
      </dgm:t>
    </dgm:pt>
    <dgm:pt modelId="{E36F000E-DCA7-46A9-8771-C8C2FF53BED3}" type="sibTrans" cxnId="{AC8C3627-1D1F-4763-9ED3-3622BF6BD35F}">
      <dgm:prSet/>
      <dgm:spPr/>
      <dgm:t>
        <a:bodyPr/>
        <a:lstStyle/>
        <a:p>
          <a:endParaRPr lang="en-US"/>
        </a:p>
      </dgm:t>
    </dgm:pt>
    <dgm:pt modelId="{E1506CFC-4F54-41BD-889B-D6A12777725B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How we make sure the data is secure. </a:t>
          </a:r>
          <a:endParaRPr lang="en-US"/>
        </a:p>
      </dgm:t>
    </dgm:pt>
    <dgm:pt modelId="{EC48C8A6-2582-4566-B60C-14D65B584D81}" type="parTrans" cxnId="{174A10EB-FAA3-4786-A107-76501A42B9FC}">
      <dgm:prSet/>
      <dgm:spPr/>
      <dgm:t>
        <a:bodyPr/>
        <a:lstStyle/>
        <a:p>
          <a:endParaRPr lang="en-US"/>
        </a:p>
      </dgm:t>
    </dgm:pt>
    <dgm:pt modelId="{FA9D5007-6637-41FA-8966-14B6CBC09213}" type="sibTrans" cxnId="{174A10EB-FAA3-4786-A107-76501A42B9FC}">
      <dgm:prSet/>
      <dgm:spPr/>
      <dgm:t>
        <a:bodyPr/>
        <a:lstStyle/>
        <a:p>
          <a:endParaRPr lang="en-US"/>
        </a:p>
      </dgm:t>
    </dgm:pt>
    <dgm:pt modelId="{DD2251B8-1203-4AB9-96A3-336FCC50FBD5}" type="pres">
      <dgm:prSet presAssocID="{69848CA3-0F47-4176-8F5B-3C2E9AC49D80}" presName="root" presStyleCnt="0">
        <dgm:presLayoutVars>
          <dgm:dir/>
          <dgm:resizeHandles val="exact"/>
        </dgm:presLayoutVars>
      </dgm:prSet>
      <dgm:spPr/>
    </dgm:pt>
    <dgm:pt modelId="{36725BED-40E1-4714-9E7D-8CAAFED38C4C}" type="pres">
      <dgm:prSet presAssocID="{91975B14-5833-4199-9C18-DF8795183F39}" presName="compNode" presStyleCnt="0"/>
      <dgm:spPr/>
    </dgm:pt>
    <dgm:pt modelId="{515301FE-09DE-4B28-BCF6-F437F025E8C0}" type="pres">
      <dgm:prSet presAssocID="{91975B14-5833-4199-9C18-DF8795183F39}" presName="bgRect" presStyleLbl="bgShp" presStyleIdx="0" presStyleCnt="6"/>
      <dgm:spPr/>
    </dgm:pt>
    <dgm:pt modelId="{F33E3F91-ACC8-4E40-9CCF-0304540B7E80}" type="pres">
      <dgm:prSet presAssocID="{91975B14-5833-4199-9C18-DF8795183F3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9D2B328-7322-491A-B917-A720CEAAC85E}" type="pres">
      <dgm:prSet presAssocID="{91975B14-5833-4199-9C18-DF8795183F39}" presName="spaceRect" presStyleCnt="0"/>
      <dgm:spPr/>
    </dgm:pt>
    <dgm:pt modelId="{AD3A995E-5DF8-4342-84FA-99BB940EC9F9}" type="pres">
      <dgm:prSet presAssocID="{91975B14-5833-4199-9C18-DF8795183F39}" presName="parTx" presStyleLbl="revTx" presStyleIdx="0" presStyleCnt="6">
        <dgm:presLayoutVars>
          <dgm:chMax val="0"/>
          <dgm:chPref val="0"/>
        </dgm:presLayoutVars>
      </dgm:prSet>
      <dgm:spPr/>
    </dgm:pt>
    <dgm:pt modelId="{792996A5-8D16-4289-A991-FFA744EF8FB8}" type="pres">
      <dgm:prSet presAssocID="{0EDD2DDF-8FA4-47E1-A3F9-C6DEF2F679FD}" presName="sibTrans" presStyleCnt="0"/>
      <dgm:spPr/>
    </dgm:pt>
    <dgm:pt modelId="{EA98E82A-511D-4F88-9FE2-9907E75122D2}" type="pres">
      <dgm:prSet presAssocID="{B1D7E79A-1816-4FEA-B65D-09B8FF7E235E}" presName="compNode" presStyleCnt="0"/>
      <dgm:spPr/>
    </dgm:pt>
    <dgm:pt modelId="{6EFAC326-3150-4E35-9BAD-9E2FC5582D0D}" type="pres">
      <dgm:prSet presAssocID="{B1D7E79A-1816-4FEA-B65D-09B8FF7E235E}" presName="bgRect" presStyleLbl="bgShp" presStyleIdx="1" presStyleCnt="6" custLinFactNeighborX="-891"/>
      <dgm:spPr/>
    </dgm:pt>
    <dgm:pt modelId="{269FA610-F5BA-4DA7-A900-BCCCA6195FAB}" type="pres">
      <dgm:prSet presAssocID="{B1D7E79A-1816-4FEA-B65D-09B8FF7E235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D56346F-AB45-4C87-BE31-DD95C2A80BCC}" type="pres">
      <dgm:prSet presAssocID="{B1D7E79A-1816-4FEA-B65D-09B8FF7E235E}" presName="spaceRect" presStyleCnt="0"/>
      <dgm:spPr/>
    </dgm:pt>
    <dgm:pt modelId="{A5AA9FE7-609C-480B-B87D-11E5D061E3FA}" type="pres">
      <dgm:prSet presAssocID="{B1D7E79A-1816-4FEA-B65D-09B8FF7E235E}" presName="parTx" presStyleLbl="revTx" presStyleIdx="1" presStyleCnt="6">
        <dgm:presLayoutVars>
          <dgm:chMax val="0"/>
          <dgm:chPref val="0"/>
        </dgm:presLayoutVars>
      </dgm:prSet>
      <dgm:spPr/>
    </dgm:pt>
    <dgm:pt modelId="{87B7251F-E642-49C3-9D06-2C82EDC40167}" type="pres">
      <dgm:prSet presAssocID="{10AE1390-F8E3-4996-82CD-1FA5CE8E8BF3}" presName="sibTrans" presStyleCnt="0"/>
      <dgm:spPr/>
    </dgm:pt>
    <dgm:pt modelId="{F0610196-6079-4520-9F00-7B370FE9F86B}" type="pres">
      <dgm:prSet presAssocID="{4F5C98FF-3187-4060-801F-F419C4FB98CB}" presName="compNode" presStyleCnt="0"/>
      <dgm:spPr/>
    </dgm:pt>
    <dgm:pt modelId="{B5087394-2F94-469B-8415-F6A1909D3408}" type="pres">
      <dgm:prSet presAssocID="{4F5C98FF-3187-4060-801F-F419C4FB98CB}" presName="bgRect" presStyleLbl="bgShp" presStyleIdx="2" presStyleCnt="6"/>
      <dgm:spPr/>
    </dgm:pt>
    <dgm:pt modelId="{A125F075-C64A-492A-AA45-1AA1032AE7DD}" type="pres">
      <dgm:prSet presAssocID="{4F5C98FF-3187-4060-801F-F419C4FB98C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76D17A8-0AA0-424E-AC2A-A7CF81E20ED5}" type="pres">
      <dgm:prSet presAssocID="{4F5C98FF-3187-4060-801F-F419C4FB98CB}" presName="spaceRect" presStyleCnt="0"/>
      <dgm:spPr/>
    </dgm:pt>
    <dgm:pt modelId="{77793EAA-C0B2-4ADE-9FEF-7162A31B299C}" type="pres">
      <dgm:prSet presAssocID="{4F5C98FF-3187-4060-801F-F419C4FB98CB}" presName="parTx" presStyleLbl="revTx" presStyleIdx="2" presStyleCnt="6">
        <dgm:presLayoutVars>
          <dgm:chMax val="0"/>
          <dgm:chPref val="0"/>
        </dgm:presLayoutVars>
      </dgm:prSet>
      <dgm:spPr/>
    </dgm:pt>
    <dgm:pt modelId="{53158CBF-9FF0-4B48-B812-32D533B4072C}" type="pres">
      <dgm:prSet presAssocID="{DB0EE5C9-B5DB-4418-B5B3-41E03CAFE39E}" presName="sibTrans" presStyleCnt="0"/>
      <dgm:spPr/>
    </dgm:pt>
    <dgm:pt modelId="{07C971D5-C58D-4386-88EC-E0B9213553E6}" type="pres">
      <dgm:prSet presAssocID="{84BAEDAD-9E2E-4846-987F-2D26AEE29D7C}" presName="compNode" presStyleCnt="0"/>
      <dgm:spPr/>
    </dgm:pt>
    <dgm:pt modelId="{47256F1C-5DA4-45F9-8BCD-383E0E9C9D20}" type="pres">
      <dgm:prSet presAssocID="{84BAEDAD-9E2E-4846-987F-2D26AEE29D7C}" presName="bgRect" presStyleLbl="bgShp" presStyleIdx="3" presStyleCnt="6"/>
      <dgm:spPr/>
    </dgm:pt>
    <dgm:pt modelId="{441528D6-444C-4EF9-9EAB-543E2DF63DD0}" type="pres">
      <dgm:prSet presAssocID="{84BAEDAD-9E2E-4846-987F-2D26AEE29D7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cam"/>
        </a:ext>
      </dgm:extLst>
    </dgm:pt>
    <dgm:pt modelId="{38B3B43E-6749-4B8D-BD67-F3102FAEC92B}" type="pres">
      <dgm:prSet presAssocID="{84BAEDAD-9E2E-4846-987F-2D26AEE29D7C}" presName="spaceRect" presStyleCnt="0"/>
      <dgm:spPr/>
    </dgm:pt>
    <dgm:pt modelId="{96A315CC-50F1-4729-8C8E-5DD49B1B3A14}" type="pres">
      <dgm:prSet presAssocID="{84BAEDAD-9E2E-4846-987F-2D26AEE29D7C}" presName="parTx" presStyleLbl="revTx" presStyleIdx="3" presStyleCnt="6">
        <dgm:presLayoutVars>
          <dgm:chMax val="0"/>
          <dgm:chPref val="0"/>
        </dgm:presLayoutVars>
      </dgm:prSet>
      <dgm:spPr/>
    </dgm:pt>
    <dgm:pt modelId="{341E001F-C854-4CDB-94EA-2C8FDFA3FC6F}" type="pres">
      <dgm:prSet presAssocID="{5F0ED19A-44CA-48BB-B2CC-DC5D399B5067}" presName="sibTrans" presStyleCnt="0"/>
      <dgm:spPr/>
    </dgm:pt>
    <dgm:pt modelId="{BD13FE8C-74D2-4623-B205-00CB0DBC9415}" type="pres">
      <dgm:prSet presAssocID="{5D19C7BE-CE57-45BC-8F54-497B3F12CD69}" presName="compNode" presStyleCnt="0"/>
      <dgm:spPr/>
    </dgm:pt>
    <dgm:pt modelId="{AC45CC18-AB4E-44CC-A87E-45D5DD22EB4D}" type="pres">
      <dgm:prSet presAssocID="{5D19C7BE-CE57-45BC-8F54-497B3F12CD69}" presName="bgRect" presStyleLbl="bgShp" presStyleIdx="4" presStyleCnt="6"/>
      <dgm:spPr/>
    </dgm:pt>
    <dgm:pt modelId="{302806D2-A0E0-4A38-A9AE-34C751385669}" type="pres">
      <dgm:prSet presAssocID="{5D19C7BE-CE57-45BC-8F54-497B3F12CD6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8B0C58A2-92DC-4564-9701-17C97137EEC0}" type="pres">
      <dgm:prSet presAssocID="{5D19C7BE-CE57-45BC-8F54-497B3F12CD69}" presName="spaceRect" presStyleCnt="0"/>
      <dgm:spPr/>
    </dgm:pt>
    <dgm:pt modelId="{E8542874-DF13-4ECD-8498-7F887DB6ECE7}" type="pres">
      <dgm:prSet presAssocID="{5D19C7BE-CE57-45BC-8F54-497B3F12CD69}" presName="parTx" presStyleLbl="revTx" presStyleIdx="4" presStyleCnt="6">
        <dgm:presLayoutVars>
          <dgm:chMax val="0"/>
          <dgm:chPref val="0"/>
        </dgm:presLayoutVars>
      </dgm:prSet>
      <dgm:spPr/>
    </dgm:pt>
    <dgm:pt modelId="{DC5CFB37-56AF-455E-8FD8-3EA667DE55A9}" type="pres">
      <dgm:prSet presAssocID="{E36F000E-DCA7-46A9-8771-C8C2FF53BED3}" presName="sibTrans" presStyleCnt="0"/>
      <dgm:spPr/>
    </dgm:pt>
    <dgm:pt modelId="{C42A8E24-BC7B-49EE-9528-F12096687615}" type="pres">
      <dgm:prSet presAssocID="{E1506CFC-4F54-41BD-889B-D6A12777725B}" presName="compNode" presStyleCnt="0"/>
      <dgm:spPr/>
    </dgm:pt>
    <dgm:pt modelId="{5D4946BE-9480-4FA7-AD61-5EE6161811E4}" type="pres">
      <dgm:prSet presAssocID="{E1506CFC-4F54-41BD-889B-D6A12777725B}" presName="bgRect" presStyleLbl="bgShp" presStyleIdx="5" presStyleCnt="6"/>
      <dgm:spPr>
        <a:solidFill>
          <a:schemeClr val="accent5">
            <a:lumMod val="75000"/>
          </a:schemeClr>
        </a:solidFill>
      </dgm:spPr>
    </dgm:pt>
    <dgm:pt modelId="{D10CC482-3877-49B3-893A-710A774527C5}" type="pres">
      <dgm:prSet presAssocID="{E1506CFC-4F54-41BD-889B-D6A12777725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064A746-1213-4937-992D-AE22C1D9DD8A}" type="pres">
      <dgm:prSet presAssocID="{E1506CFC-4F54-41BD-889B-D6A12777725B}" presName="spaceRect" presStyleCnt="0"/>
      <dgm:spPr/>
    </dgm:pt>
    <dgm:pt modelId="{5D719718-890C-48F8-BEB0-8270A4DD1AD8}" type="pres">
      <dgm:prSet presAssocID="{E1506CFC-4F54-41BD-889B-D6A12777725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2486806-764D-40B2-A33D-D318204BB2E2}" srcId="{69848CA3-0F47-4176-8F5B-3C2E9AC49D80}" destId="{B1D7E79A-1816-4FEA-B65D-09B8FF7E235E}" srcOrd="1" destOrd="0" parTransId="{74998CAD-2486-46B5-978B-9C4253E682D1}" sibTransId="{10AE1390-F8E3-4996-82CD-1FA5CE8E8BF3}"/>
    <dgm:cxn modelId="{0BC9270B-697B-41C8-8BBB-CBF210B51E70}" type="presOf" srcId="{69848CA3-0F47-4176-8F5B-3C2E9AC49D80}" destId="{DD2251B8-1203-4AB9-96A3-336FCC50FBD5}" srcOrd="0" destOrd="0" presId="urn:microsoft.com/office/officeart/2018/2/layout/IconVerticalSolidList"/>
    <dgm:cxn modelId="{9A620621-6EF3-43A9-AEDB-CC028B723D1D}" type="presOf" srcId="{84BAEDAD-9E2E-4846-987F-2D26AEE29D7C}" destId="{96A315CC-50F1-4729-8C8E-5DD49B1B3A14}" srcOrd="0" destOrd="0" presId="urn:microsoft.com/office/officeart/2018/2/layout/IconVerticalSolidList"/>
    <dgm:cxn modelId="{AC8C3627-1D1F-4763-9ED3-3622BF6BD35F}" srcId="{69848CA3-0F47-4176-8F5B-3C2E9AC49D80}" destId="{5D19C7BE-CE57-45BC-8F54-497B3F12CD69}" srcOrd="4" destOrd="0" parTransId="{59654D06-E41F-4DF7-8FD4-A5F413300B63}" sibTransId="{E36F000E-DCA7-46A9-8771-C8C2FF53BED3}"/>
    <dgm:cxn modelId="{28CE753C-19FF-48FE-AA35-AF0DD5006737}" type="presOf" srcId="{5D19C7BE-CE57-45BC-8F54-497B3F12CD69}" destId="{E8542874-DF13-4ECD-8498-7F887DB6ECE7}" srcOrd="0" destOrd="0" presId="urn:microsoft.com/office/officeart/2018/2/layout/IconVerticalSolidList"/>
    <dgm:cxn modelId="{3D6C803C-220F-4F3D-9F6E-2ADF8414F782}" srcId="{69848CA3-0F47-4176-8F5B-3C2E9AC49D80}" destId="{91975B14-5833-4199-9C18-DF8795183F39}" srcOrd="0" destOrd="0" parTransId="{9B4AD7B4-9CCB-4B16-8CDC-4D2519B621C0}" sibTransId="{0EDD2DDF-8FA4-47E1-A3F9-C6DEF2F679FD}"/>
    <dgm:cxn modelId="{87EE8446-64F2-4372-AB5D-8D0D0C3D055B}" type="presOf" srcId="{4F5C98FF-3187-4060-801F-F419C4FB98CB}" destId="{77793EAA-C0B2-4ADE-9FEF-7162A31B299C}" srcOrd="0" destOrd="0" presId="urn:microsoft.com/office/officeart/2018/2/layout/IconVerticalSolidList"/>
    <dgm:cxn modelId="{57671F72-EEBD-4870-9071-D2D40139E8CD}" srcId="{69848CA3-0F47-4176-8F5B-3C2E9AC49D80}" destId="{84BAEDAD-9E2E-4846-987F-2D26AEE29D7C}" srcOrd="3" destOrd="0" parTransId="{B0620DE5-2D76-497C-B3CD-1FABD65E1CA4}" sibTransId="{5F0ED19A-44CA-48BB-B2CC-DC5D399B5067}"/>
    <dgm:cxn modelId="{2193FAE7-4634-484C-9DEB-E173AF5014F9}" type="presOf" srcId="{91975B14-5833-4199-9C18-DF8795183F39}" destId="{AD3A995E-5DF8-4342-84FA-99BB940EC9F9}" srcOrd="0" destOrd="0" presId="urn:microsoft.com/office/officeart/2018/2/layout/IconVerticalSolidList"/>
    <dgm:cxn modelId="{D82037E8-0EA4-4249-8CD5-1F8A91ADEBD6}" type="presOf" srcId="{E1506CFC-4F54-41BD-889B-D6A12777725B}" destId="{5D719718-890C-48F8-BEB0-8270A4DD1AD8}" srcOrd="0" destOrd="0" presId="urn:microsoft.com/office/officeart/2018/2/layout/IconVerticalSolidList"/>
    <dgm:cxn modelId="{174A10EB-FAA3-4786-A107-76501A42B9FC}" srcId="{69848CA3-0F47-4176-8F5B-3C2E9AC49D80}" destId="{E1506CFC-4F54-41BD-889B-D6A12777725B}" srcOrd="5" destOrd="0" parTransId="{EC48C8A6-2582-4566-B60C-14D65B584D81}" sibTransId="{FA9D5007-6637-41FA-8966-14B6CBC09213}"/>
    <dgm:cxn modelId="{3ED9BFEC-AA06-417C-B190-50964118F294}" type="presOf" srcId="{B1D7E79A-1816-4FEA-B65D-09B8FF7E235E}" destId="{A5AA9FE7-609C-480B-B87D-11E5D061E3FA}" srcOrd="0" destOrd="0" presId="urn:microsoft.com/office/officeart/2018/2/layout/IconVerticalSolidList"/>
    <dgm:cxn modelId="{FBB79CF6-1BA9-4CC5-9F38-DBDCB1171AD8}" srcId="{69848CA3-0F47-4176-8F5B-3C2E9AC49D80}" destId="{4F5C98FF-3187-4060-801F-F419C4FB98CB}" srcOrd="2" destOrd="0" parTransId="{E1D68F91-60AE-4CC1-BD4E-044335EE871D}" sibTransId="{DB0EE5C9-B5DB-4418-B5B3-41E03CAFE39E}"/>
    <dgm:cxn modelId="{B4C82871-84D0-40D5-BFF8-C97B8BB68295}" type="presParOf" srcId="{DD2251B8-1203-4AB9-96A3-336FCC50FBD5}" destId="{36725BED-40E1-4714-9E7D-8CAAFED38C4C}" srcOrd="0" destOrd="0" presId="urn:microsoft.com/office/officeart/2018/2/layout/IconVerticalSolidList"/>
    <dgm:cxn modelId="{13417D9F-3259-487F-83E6-8AB30A0C280F}" type="presParOf" srcId="{36725BED-40E1-4714-9E7D-8CAAFED38C4C}" destId="{515301FE-09DE-4B28-BCF6-F437F025E8C0}" srcOrd="0" destOrd="0" presId="urn:microsoft.com/office/officeart/2018/2/layout/IconVerticalSolidList"/>
    <dgm:cxn modelId="{85804A63-6263-4155-9A38-F2F99A19C89A}" type="presParOf" srcId="{36725BED-40E1-4714-9E7D-8CAAFED38C4C}" destId="{F33E3F91-ACC8-4E40-9CCF-0304540B7E80}" srcOrd="1" destOrd="0" presId="urn:microsoft.com/office/officeart/2018/2/layout/IconVerticalSolidList"/>
    <dgm:cxn modelId="{48404070-445D-453B-81E4-BD65EBBEA6F6}" type="presParOf" srcId="{36725BED-40E1-4714-9E7D-8CAAFED38C4C}" destId="{19D2B328-7322-491A-B917-A720CEAAC85E}" srcOrd="2" destOrd="0" presId="urn:microsoft.com/office/officeart/2018/2/layout/IconVerticalSolidList"/>
    <dgm:cxn modelId="{9FBF34EE-AA6E-451B-9EB1-4B80B25BD781}" type="presParOf" srcId="{36725BED-40E1-4714-9E7D-8CAAFED38C4C}" destId="{AD3A995E-5DF8-4342-84FA-99BB940EC9F9}" srcOrd="3" destOrd="0" presId="urn:microsoft.com/office/officeart/2018/2/layout/IconVerticalSolidList"/>
    <dgm:cxn modelId="{6E520DAF-2381-41A6-B10C-7C37F5EE38B4}" type="presParOf" srcId="{DD2251B8-1203-4AB9-96A3-336FCC50FBD5}" destId="{792996A5-8D16-4289-A991-FFA744EF8FB8}" srcOrd="1" destOrd="0" presId="urn:microsoft.com/office/officeart/2018/2/layout/IconVerticalSolidList"/>
    <dgm:cxn modelId="{A7B008CF-4893-41B6-A299-AC228EF412D4}" type="presParOf" srcId="{DD2251B8-1203-4AB9-96A3-336FCC50FBD5}" destId="{EA98E82A-511D-4F88-9FE2-9907E75122D2}" srcOrd="2" destOrd="0" presId="urn:microsoft.com/office/officeart/2018/2/layout/IconVerticalSolidList"/>
    <dgm:cxn modelId="{4EA66CAB-80CC-4C0A-AC36-AE8B1706462E}" type="presParOf" srcId="{EA98E82A-511D-4F88-9FE2-9907E75122D2}" destId="{6EFAC326-3150-4E35-9BAD-9E2FC5582D0D}" srcOrd="0" destOrd="0" presId="urn:microsoft.com/office/officeart/2018/2/layout/IconVerticalSolidList"/>
    <dgm:cxn modelId="{5357CE98-BF93-4881-8B37-3D3FCDBF9AF7}" type="presParOf" srcId="{EA98E82A-511D-4F88-9FE2-9907E75122D2}" destId="{269FA610-F5BA-4DA7-A900-BCCCA6195FAB}" srcOrd="1" destOrd="0" presId="urn:microsoft.com/office/officeart/2018/2/layout/IconVerticalSolidList"/>
    <dgm:cxn modelId="{52FE4E81-3152-435A-A174-33D9EF7154E1}" type="presParOf" srcId="{EA98E82A-511D-4F88-9FE2-9907E75122D2}" destId="{BD56346F-AB45-4C87-BE31-DD95C2A80BCC}" srcOrd="2" destOrd="0" presId="urn:microsoft.com/office/officeart/2018/2/layout/IconVerticalSolidList"/>
    <dgm:cxn modelId="{1E8FC243-6476-4516-9A76-81BAC2C2DFDB}" type="presParOf" srcId="{EA98E82A-511D-4F88-9FE2-9907E75122D2}" destId="{A5AA9FE7-609C-480B-B87D-11E5D061E3FA}" srcOrd="3" destOrd="0" presId="urn:microsoft.com/office/officeart/2018/2/layout/IconVerticalSolidList"/>
    <dgm:cxn modelId="{794650CA-AC35-4982-A1DE-CB0F08DA78FA}" type="presParOf" srcId="{DD2251B8-1203-4AB9-96A3-336FCC50FBD5}" destId="{87B7251F-E642-49C3-9D06-2C82EDC40167}" srcOrd="3" destOrd="0" presId="urn:microsoft.com/office/officeart/2018/2/layout/IconVerticalSolidList"/>
    <dgm:cxn modelId="{78EC73D4-9EEC-4B3E-A2BF-B534BA1C7916}" type="presParOf" srcId="{DD2251B8-1203-4AB9-96A3-336FCC50FBD5}" destId="{F0610196-6079-4520-9F00-7B370FE9F86B}" srcOrd="4" destOrd="0" presId="urn:microsoft.com/office/officeart/2018/2/layout/IconVerticalSolidList"/>
    <dgm:cxn modelId="{2A6B896A-DEEC-4C8A-87E6-6367E0BE97D9}" type="presParOf" srcId="{F0610196-6079-4520-9F00-7B370FE9F86B}" destId="{B5087394-2F94-469B-8415-F6A1909D3408}" srcOrd="0" destOrd="0" presId="urn:microsoft.com/office/officeart/2018/2/layout/IconVerticalSolidList"/>
    <dgm:cxn modelId="{5033E7A4-6DBE-4241-B783-C0056BE4A8F7}" type="presParOf" srcId="{F0610196-6079-4520-9F00-7B370FE9F86B}" destId="{A125F075-C64A-492A-AA45-1AA1032AE7DD}" srcOrd="1" destOrd="0" presId="urn:microsoft.com/office/officeart/2018/2/layout/IconVerticalSolidList"/>
    <dgm:cxn modelId="{8FCFED28-5E80-466E-9E78-A0F7ED326E2A}" type="presParOf" srcId="{F0610196-6079-4520-9F00-7B370FE9F86B}" destId="{B76D17A8-0AA0-424E-AC2A-A7CF81E20ED5}" srcOrd="2" destOrd="0" presId="urn:microsoft.com/office/officeart/2018/2/layout/IconVerticalSolidList"/>
    <dgm:cxn modelId="{A00168F4-BEDD-47A7-958F-885B05C90C67}" type="presParOf" srcId="{F0610196-6079-4520-9F00-7B370FE9F86B}" destId="{77793EAA-C0B2-4ADE-9FEF-7162A31B299C}" srcOrd="3" destOrd="0" presId="urn:microsoft.com/office/officeart/2018/2/layout/IconVerticalSolidList"/>
    <dgm:cxn modelId="{B1BD075B-F0B5-4E31-A5EF-04CFD293011F}" type="presParOf" srcId="{DD2251B8-1203-4AB9-96A3-336FCC50FBD5}" destId="{53158CBF-9FF0-4B48-B812-32D533B4072C}" srcOrd="5" destOrd="0" presId="urn:microsoft.com/office/officeart/2018/2/layout/IconVerticalSolidList"/>
    <dgm:cxn modelId="{D67868FB-6E7A-4899-8CC3-AF258BAE5A38}" type="presParOf" srcId="{DD2251B8-1203-4AB9-96A3-336FCC50FBD5}" destId="{07C971D5-C58D-4386-88EC-E0B9213553E6}" srcOrd="6" destOrd="0" presId="urn:microsoft.com/office/officeart/2018/2/layout/IconVerticalSolidList"/>
    <dgm:cxn modelId="{488448B7-3941-42DF-861D-35275CB82CFC}" type="presParOf" srcId="{07C971D5-C58D-4386-88EC-E0B9213553E6}" destId="{47256F1C-5DA4-45F9-8BCD-383E0E9C9D20}" srcOrd="0" destOrd="0" presId="urn:microsoft.com/office/officeart/2018/2/layout/IconVerticalSolidList"/>
    <dgm:cxn modelId="{9938E4C9-A0DE-4FE9-97AA-FB7CDEED6472}" type="presParOf" srcId="{07C971D5-C58D-4386-88EC-E0B9213553E6}" destId="{441528D6-444C-4EF9-9EAB-543E2DF63DD0}" srcOrd="1" destOrd="0" presId="urn:microsoft.com/office/officeart/2018/2/layout/IconVerticalSolidList"/>
    <dgm:cxn modelId="{3B648A94-F8F9-4C63-9D23-8AB7C4834F9E}" type="presParOf" srcId="{07C971D5-C58D-4386-88EC-E0B9213553E6}" destId="{38B3B43E-6749-4B8D-BD67-F3102FAEC92B}" srcOrd="2" destOrd="0" presId="urn:microsoft.com/office/officeart/2018/2/layout/IconVerticalSolidList"/>
    <dgm:cxn modelId="{CDA8B054-7460-4C81-B7D7-D18942CD3FA0}" type="presParOf" srcId="{07C971D5-C58D-4386-88EC-E0B9213553E6}" destId="{96A315CC-50F1-4729-8C8E-5DD49B1B3A14}" srcOrd="3" destOrd="0" presId="urn:microsoft.com/office/officeart/2018/2/layout/IconVerticalSolidList"/>
    <dgm:cxn modelId="{545E84AF-B352-44BF-86AA-88DEB4E94B43}" type="presParOf" srcId="{DD2251B8-1203-4AB9-96A3-336FCC50FBD5}" destId="{341E001F-C854-4CDB-94EA-2C8FDFA3FC6F}" srcOrd="7" destOrd="0" presId="urn:microsoft.com/office/officeart/2018/2/layout/IconVerticalSolidList"/>
    <dgm:cxn modelId="{7FDC67CC-EF88-4548-80CA-3C3DCEE1B3EC}" type="presParOf" srcId="{DD2251B8-1203-4AB9-96A3-336FCC50FBD5}" destId="{BD13FE8C-74D2-4623-B205-00CB0DBC9415}" srcOrd="8" destOrd="0" presId="urn:microsoft.com/office/officeart/2018/2/layout/IconVerticalSolidList"/>
    <dgm:cxn modelId="{A8AAEED9-37B0-45F9-AC35-AD94613DEAC7}" type="presParOf" srcId="{BD13FE8C-74D2-4623-B205-00CB0DBC9415}" destId="{AC45CC18-AB4E-44CC-A87E-45D5DD22EB4D}" srcOrd="0" destOrd="0" presId="urn:microsoft.com/office/officeart/2018/2/layout/IconVerticalSolidList"/>
    <dgm:cxn modelId="{31744CF1-8F16-4B97-B06C-77B78CEC7921}" type="presParOf" srcId="{BD13FE8C-74D2-4623-B205-00CB0DBC9415}" destId="{302806D2-A0E0-4A38-A9AE-34C751385669}" srcOrd="1" destOrd="0" presId="urn:microsoft.com/office/officeart/2018/2/layout/IconVerticalSolidList"/>
    <dgm:cxn modelId="{B6394641-C799-4DF1-BA2C-C94272D15310}" type="presParOf" srcId="{BD13FE8C-74D2-4623-B205-00CB0DBC9415}" destId="{8B0C58A2-92DC-4564-9701-17C97137EEC0}" srcOrd="2" destOrd="0" presId="urn:microsoft.com/office/officeart/2018/2/layout/IconVerticalSolidList"/>
    <dgm:cxn modelId="{8BE37DFC-F2EE-43A0-9726-4AF8AB0A5CE4}" type="presParOf" srcId="{BD13FE8C-74D2-4623-B205-00CB0DBC9415}" destId="{E8542874-DF13-4ECD-8498-7F887DB6ECE7}" srcOrd="3" destOrd="0" presId="urn:microsoft.com/office/officeart/2018/2/layout/IconVerticalSolidList"/>
    <dgm:cxn modelId="{50831E07-C269-474E-970D-D6D3992D5017}" type="presParOf" srcId="{DD2251B8-1203-4AB9-96A3-336FCC50FBD5}" destId="{DC5CFB37-56AF-455E-8FD8-3EA667DE55A9}" srcOrd="9" destOrd="0" presId="urn:microsoft.com/office/officeart/2018/2/layout/IconVerticalSolidList"/>
    <dgm:cxn modelId="{0DBBF01D-D258-4E17-BE2B-CBA2C65D307A}" type="presParOf" srcId="{DD2251B8-1203-4AB9-96A3-336FCC50FBD5}" destId="{C42A8E24-BC7B-49EE-9528-F12096687615}" srcOrd="10" destOrd="0" presId="urn:microsoft.com/office/officeart/2018/2/layout/IconVerticalSolidList"/>
    <dgm:cxn modelId="{D2664724-981C-4175-9E43-7F3CEE696C84}" type="presParOf" srcId="{C42A8E24-BC7B-49EE-9528-F12096687615}" destId="{5D4946BE-9480-4FA7-AD61-5EE6161811E4}" srcOrd="0" destOrd="0" presId="urn:microsoft.com/office/officeart/2018/2/layout/IconVerticalSolidList"/>
    <dgm:cxn modelId="{D78EF7CE-7D81-4753-8AAF-C6045DC3C729}" type="presParOf" srcId="{C42A8E24-BC7B-49EE-9528-F12096687615}" destId="{D10CC482-3877-49B3-893A-710A774527C5}" srcOrd="1" destOrd="0" presId="urn:microsoft.com/office/officeart/2018/2/layout/IconVerticalSolidList"/>
    <dgm:cxn modelId="{4730FB90-ACC7-4F35-9D88-D58C14B9FBE8}" type="presParOf" srcId="{C42A8E24-BC7B-49EE-9528-F12096687615}" destId="{0064A746-1213-4937-992D-AE22C1D9DD8A}" srcOrd="2" destOrd="0" presId="urn:microsoft.com/office/officeart/2018/2/layout/IconVerticalSolidList"/>
    <dgm:cxn modelId="{25AAC200-05B4-48BB-B26D-BAB09B81C328}" type="presParOf" srcId="{C42A8E24-BC7B-49EE-9528-F12096687615}" destId="{5D719718-890C-48F8-BEB0-8270A4DD1A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301FE-09DE-4B28-BCF6-F437F025E8C0}">
      <dsp:nvSpPr>
        <dsp:cNvPr id="0" name=""/>
        <dsp:cNvSpPr/>
      </dsp:nvSpPr>
      <dsp:spPr>
        <a:xfrm>
          <a:off x="0" y="1523"/>
          <a:ext cx="7012370" cy="6491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E3F91-ACC8-4E40-9CCF-0304540B7E80}">
      <dsp:nvSpPr>
        <dsp:cNvPr id="0" name=""/>
        <dsp:cNvSpPr/>
      </dsp:nvSpPr>
      <dsp:spPr>
        <a:xfrm>
          <a:off x="196357" y="147574"/>
          <a:ext cx="357013" cy="357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A995E-5DF8-4342-84FA-99BB940EC9F9}">
      <dsp:nvSpPr>
        <dsp:cNvPr id="0" name=""/>
        <dsp:cNvSpPr/>
      </dsp:nvSpPr>
      <dsp:spPr>
        <a:xfrm>
          <a:off x="749727" y="1523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What Industry 4.0 is and where it comes from.</a:t>
          </a:r>
          <a:endParaRPr lang="en-US" sz="1700" kern="1200" dirty="0"/>
        </a:p>
      </dsp:txBody>
      <dsp:txXfrm>
        <a:off x="749727" y="1523"/>
        <a:ext cx="6262642" cy="649115"/>
      </dsp:txXfrm>
    </dsp:sp>
    <dsp:sp modelId="{6EFAC326-3150-4E35-9BAD-9E2FC5582D0D}">
      <dsp:nvSpPr>
        <dsp:cNvPr id="0" name=""/>
        <dsp:cNvSpPr/>
      </dsp:nvSpPr>
      <dsp:spPr>
        <a:xfrm>
          <a:off x="0" y="812917"/>
          <a:ext cx="7012370" cy="6491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FA610-F5BA-4DA7-A900-BCCCA6195FAB}">
      <dsp:nvSpPr>
        <dsp:cNvPr id="0" name=""/>
        <dsp:cNvSpPr/>
      </dsp:nvSpPr>
      <dsp:spPr>
        <a:xfrm>
          <a:off x="196357" y="958968"/>
          <a:ext cx="357013" cy="3570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9FE7-609C-480B-B87D-11E5D061E3FA}">
      <dsp:nvSpPr>
        <dsp:cNvPr id="0" name=""/>
        <dsp:cNvSpPr/>
      </dsp:nvSpPr>
      <dsp:spPr>
        <a:xfrm>
          <a:off x="749727" y="812917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How Sensors work and how they can help us.</a:t>
          </a:r>
          <a:endParaRPr lang="en-US" sz="1700" kern="1200" dirty="0"/>
        </a:p>
      </dsp:txBody>
      <dsp:txXfrm>
        <a:off x="749727" y="812917"/>
        <a:ext cx="6262642" cy="649115"/>
      </dsp:txXfrm>
    </dsp:sp>
    <dsp:sp modelId="{B5087394-2F94-469B-8415-F6A1909D3408}">
      <dsp:nvSpPr>
        <dsp:cNvPr id="0" name=""/>
        <dsp:cNvSpPr/>
      </dsp:nvSpPr>
      <dsp:spPr>
        <a:xfrm>
          <a:off x="0" y="1624311"/>
          <a:ext cx="7012370" cy="6491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5F075-C64A-492A-AA45-1AA1032AE7DD}">
      <dsp:nvSpPr>
        <dsp:cNvPr id="0" name=""/>
        <dsp:cNvSpPr/>
      </dsp:nvSpPr>
      <dsp:spPr>
        <a:xfrm>
          <a:off x="196357" y="1770361"/>
          <a:ext cx="357013" cy="3570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3EAA-C0B2-4ADE-9FEF-7162A31B299C}">
      <dsp:nvSpPr>
        <dsp:cNvPr id="0" name=""/>
        <dsp:cNvSpPr/>
      </dsp:nvSpPr>
      <dsp:spPr>
        <a:xfrm>
          <a:off x="749727" y="1624311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How we connect sensors to the Internet – how we help everyone from the shop floor to the top floor.</a:t>
          </a:r>
          <a:endParaRPr lang="en-US" sz="1700" kern="1200" dirty="0"/>
        </a:p>
      </dsp:txBody>
      <dsp:txXfrm>
        <a:off x="749727" y="1624311"/>
        <a:ext cx="6262642" cy="649115"/>
      </dsp:txXfrm>
    </dsp:sp>
    <dsp:sp modelId="{47256F1C-5DA4-45F9-8BCD-383E0E9C9D20}">
      <dsp:nvSpPr>
        <dsp:cNvPr id="0" name=""/>
        <dsp:cNvSpPr/>
      </dsp:nvSpPr>
      <dsp:spPr>
        <a:xfrm>
          <a:off x="0" y="2435704"/>
          <a:ext cx="7012370" cy="6491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528D6-444C-4EF9-9EAB-543E2DF63DD0}">
      <dsp:nvSpPr>
        <dsp:cNvPr id="0" name=""/>
        <dsp:cNvSpPr/>
      </dsp:nvSpPr>
      <dsp:spPr>
        <a:xfrm>
          <a:off x="196357" y="2581755"/>
          <a:ext cx="357013" cy="3570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315CC-50F1-4729-8C8E-5DD49B1B3A14}">
      <dsp:nvSpPr>
        <dsp:cNvPr id="0" name=""/>
        <dsp:cNvSpPr/>
      </dsp:nvSpPr>
      <dsp:spPr>
        <a:xfrm>
          <a:off x="749727" y="2435704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How we display the information from sensors.</a:t>
          </a:r>
          <a:endParaRPr lang="en-US" sz="1700" kern="1200"/>
        </a:p>
      </dsp:txBody>
      <dsp:txXfrm>
        <a:off x="749727" y="2435704"/>
        <a:ext cx="6262642" cy="649115"/>
      </dsp:txXfrm>
    </dsp:sp>
    <dsp:sp modelId="{AC45CC18-AB4E-44CC-A87E-45D5DD22EB4D}">
      <dsp:nvSpPr>
        <dsp:cNvPr id="0" name=""/>
        <dsp:cNvSpPr/>
      </dsp:nvSpPr>
      <dsp:spPr>
        <a:xfrm>
          <a:off x="0" y="3247098"/>
          <a:ext cx="7012370" cy="6491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806D2-A0E0-4A38-A9AE-34C751385669}">
      <dsp:nvSpPr>
        <dsp:cNvPr id="0" name=""/>
        <dsp:cNvSpPr/>
      </dsp:nvSpPr>
      <dsp:spPr>
        <a:xfrm>
          <a:off x="196357" y="3393149"/>
          <a:ext cx="357013" cy="3570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42874-DF13-4ECD-8498-7F887DB6ECE7}">
      <dsp:nvSpPr>
        <dsp:cNvPr id="0" name=""/>
        <dsp:cNvSpPr/>
      </dsp:nvSpPr>
      <dsp:spPr>
        <a:xfrm>
          <a:off x="749727" y="3247098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How we collate, manage and learn from the data that we collect.</a:t>
          </a:r>
          <a:endParaRPr lang="en-US" sz="1700" kern="1200" dirty="0"/>
        </a:p>
      </dsp:txBody>
      <dsp:txXfrm>
        <a:off x="749727" y="3247098"/>
        <a:ext cx="6262642" cy="649115"/>
      </dsp:txXfrm>
    </dsp:sp>
    <dsp:sp modelId="{5D4946BE-9480-4FA7-AD61-5EE6161811E4}">
      <dsp:nvSpPr>
        <dsp:cNvPr id="0" name=""/>
        <dsp:cNvSpPr/>
      </dsp:nvSpPr>
      <dsp:spPr>
        <a:xfrm>
          <a:off x="0" y="4058492"/>
          <a:ext cx="7012370" cy="64911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CC482-3877-49B3-893A-710A774527C5}">
      <dsp:nvSpPr>
        <dsp:cNvPr id="0" name=""/>
        <dsp:cNvSpPr/>
      </dsp:nvSpPr>
      <dsp:spPr>
        <a:xfrm>
          <a:off x="196357" y="4204543"/>
          <a:ext cx="357013" cy="3570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19718-890C-48F8-BEB0-8270A4DD1AD8}">
      <dsp:nvSpPr>
        <dsp:cNvPr id="0" name=""/>
        <dsp:cNvSpPr/>
      </dsp:nvSpPr>
      <dsp:spPr>
        <a:xfrm>
          <a:off x="749727" y="4058492"/>
          <a:ext cx="6262642" cy="6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98" tIns="68698" rIns="68698" bIns="686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How we make sure the data is secure. </a:t>
          </a:r>
          <a:endParaRPr lang="en-US" sz="1700" kern="1200"/>
        </a:p>
      </dsp:txBody>
      <dsp:txXfrm>
        <a:off x="749727" y="4058492"/>
        <a:ext cx="6262642" cy="64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3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9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6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1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6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3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6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9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86147ED-7FDE-43E8-B4CE-73B712F6D324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679AF1A-FBB4-4919-90CC-172D24B7511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12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JP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3575-321A-4291-BE6E-DC9FF4F4A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0" y="1020432"/>
            <a:ext cx="10993549" cy="1475013"/>
          </a:xfrm>
        </p:spPr>
        <p:txBody>
          <a:bodyPr>
            <a:normAutofit/>
          </a:bodyPr>
          <a:lstStyle/>
          <a:p>
            <a:r>
              <a:rPr lang="en-GB" dirty="0"/>
              <a:t>Industry 4.0 Introductory Training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37C79-3E2C-4E94-B642-43F41847F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76" y="3802592"/>
            <a:ext cx="3560063" cy="1780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7F27B-4FE6-4FD5-8B01-C499A55E0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478" y="4764527"/>
            <a:ext cx="5481638" cy="8953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AF6EC1E-B1CF-40D7-BBDE-ACB0948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1" t="21685" r="-12946" b="26901"/>
          <a:stretch/>
        </p:blipFill>
        <p:spPr>
          <a:xfrm>
            <a:off x="5499998" y="3653420"/>
            <a:ext cx="6074741" cy="895350"/>
          </a:xfrm>
          <a:prstGeom prst="rect">
            <a:avLst/>
          </a:prstGeom>
        </p:spPr>
      </p:pic>
      <p:pic>
        <p:nvPicPr>
          <p:cNvPr id="3" name="Introduction slide 1">
            <a:hlinkClick r:id="" action="ppaction://media"/>
            <a:extLst>
              <a:ext uri="{FF2B5EF4-FFF2-40B4-BE49-F238E27FC236}">
                <a16:creationId xmlns:a16="http://schemas.microsoft.com/office/drawing/2014/main" id="{4556E07B-B02A-49E2-9F48-73B89973E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4641" y="6016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4"/>
    </mc:Choice>
    <mc:Fallback xmlns="">
      <p:transition spd="slow" advTm="16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55DC838F-9824-40D4-99E8-23AC7E0CC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E733B-E7AE-4D3F-8B92-429B530C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About this course…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D2B9EA5D-AA20-44F6-8163-E0ECC6E73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F6767120-04D7-42E4-AFF0-C874A0AE8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C4BF423-39B7-42D7-B4B7-5E9DAC32A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AEC9-0325-47A0-AEC6-806E3C42B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This course 0ffers interactive workshops and structured content on  Industry 4.0 – From energy monitoring and related ISO standard through to Condition Monitoring of Assets and Lean Manufacturing Solutions.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No previous knowledge or experience is expected.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Your participation is also required.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You won’t need any extra materials aside from the links and references included in these tutorials. If you have any questions, you can contact us for tailored answers and solutions.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Brendan Mackey from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Envirovox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 will be leading this course with contributions from Crowberry Consulting and Chris West from </a:t>
            </a:r>
            <a:r>
              <a:rPr 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GoMonitor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.  Brendan and Chris have a combined experience of over 15 years in delivering customized Automation and Control Solutions to a wide variety of Industries.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9B41EF38-19C2-4FCE-8833-FCF311B6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1102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CC20-E837-4EC9-9F34-04E0F76FA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34" y="811690"/>
            <a:ext cx="2984184" cy="14920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E63CE0C-B6E4-496C-B05B-49EEABB73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9151" y="2587223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14BF0B1-808C-461B-A917-44F46A6E35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21685" r="653" b="22905"/>
          <a:stretch/>
        </p:blipFill>
        <p:spPr>
          <a:xfrm>
            <a:off x="8213671" y="3139420"/>
            <a:ext cx="3309483" cy="686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9562E-34B4-4AB5-89E0-82035AF5C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671" y="5201310"/>
            <a:ext cx="3342405" cy="5431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D00C9D-5A35-4868-8FCE-97ECF532C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9150" y="4561134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TRO OVERVIEW">
            <a:hlinkClick r:id="" action="ppaction://media"/>
            <a:extLst>
              <a:ext uri="{FF2B5EF4-FFF2-40B4-BE49-F238E27FC236}">
                <a16:creationId xmlns:a16="http://schemas.microsoft.com/office/drawing/2014/main" id="{23DE5EC8-F3FA-49C6-B65D-683F2FA7B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1717" y="60499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2"/>
    </mc:Choice>
    <mc:Fallback xmlns="">
      <p:transition spd="slow" advTm="16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E3B69-9F9E-47C3-AD4F-CBDB539A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Industry 4.0 – How does it help US?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9229-4C17-4D9D-B00F-0F21AFC40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Reduced downtime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Proactive maintenance, not reactive maintenance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Where reactive is required, the data helps diagnose and solve quicker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Reduced emissions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Lower cost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Higher quality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Share data with stakeholders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Brand reputation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Agile approach to development</a:t>
            </a:r>
            <a:endParaRPr lang="en-US" sz="15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53528F6F-8EAA-4072-8E87-0647EC7D7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1493" y="960723"/>
            <a:ext cx="4945656" cy="4945656"/>
          </a:xfrm>
          <a:prstGeom prst="rect">
            <a:avLst/>
          </a:prstGeom>
        </p:spPr>
      </p:pic>
      <p:pic>
        <p:nvPicPr>
          <p:cNvPr id="6" name="INTRO slide 3">
            <a:hlinkClick r:id="" action="ppaction://media"/>
            <a:extLst>
              <a:ext uri="{FF2B5EF4-FFF2-40B4-BE49-F238E27FC236}">
                <a16:creationId xmlns:a16="http://schemas.microsoft.com/office/drawing/2014/main" id="{FE496E89-9A33-42DD-95B3-5CBF705FB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2438" y="58197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3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2598"/>
    </mc:Choice>
    <mc:Fallback xmlns="">
      <p:transition spd="slow" advTm="172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8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5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8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ECBB5-1AF2-45CA-B68B-05958A9E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9" y="1037967"/>
            <a:ext cx="3616222" cy="4709131"/>
          </a:xfrm>
        </p:spPr>
        <p:txBody>
          <a:bodyPr anchor="ctr">
            <a:norm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What will we cover in this Course?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32FBFE-8E25-4107-9B54-877859A56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030362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ntroduction Slide 4">
            <a:hlinkClick r:id="" action="ppaction://media"/>
            <a:extLst>
              <a:ext uri="{FF2B5EF4-FFF2-40B4-BE49-F238E27FC236}">
                <a16:creationId xmlns:a16="http://schemas.microsoft.com/office/drawing/2014/main" id="{99E6EF72-1D08-40D7-87FC-FD7A253F5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0017" y="61282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18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9030"/>
    </mc:Choice>
    <mc:Fallback xmlns="">
      <p:transition spd="slow" advTm="59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FD8C-EDEA-4F71-86AD-9D6ACFA7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Additional Learning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75CE-0090-49C2-9269-96ABB2A2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There will be periodic quizzes throughout the course, these are for reflection on the material covered and how it can help participants. </a:t>
            </a:r>
          </a:p>
          <a:p>
            <a:r>
              <a:rPr lang="en-IE" dirty="0"/>
              <a:t>There will be an opportunity for feedback on the course and advice from Crowberry Consulting and </a:t>
            </a:r>
            <a:r>
              <a:rPr lang="en-IE" dirty="0" err="1"/>
              <a:t>GoMonitor</a:t>
            </a:r>
            <a:r>
              <a:rPr lang="en-IE" dirty="0"/>
              <a:t> on how we can help approach Industry 4.0 with you and how we can help you achieve the Standards desired.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34111-AEDA-4DA1-A48E-2A0DF50A7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5737669"/>
            <a:ext cx="3800322" cy="620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AFDE2-B71A-452E-8894-62436BDE69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59" y="5398328"/>
            <a:ext cx="2598821" cy="129941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A2D23B7-F6D1-4710-82DE-3FB667DA8F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21685" r="653" b="22905"/>
          <a:stretch/>
        </p:blipFill>
        <p:spPr>
          <a:xfrm>
            <a:off x="4854022" y="5704979"/>
            <a:ext cx="3309483" cy="686107"/>
          </a:xfrm>
          <a:prstGeom prst="rect">
            <a:avLst/>
          </a:prstGeom>
        </p:spPr>
      </p:pic>
      <p:pic>
        <p:nvPicPr>
          <p:cNvPr id="6" name="INTRO add learning">
            <a:hlinkClick r:id="" action="ppaction://media"/>
            <a:extLst>
              <a:ext uri="{FF2B5EF4-FFF2-40B4-BE49-F238E27FC236}">
                <a16:creationId xmlns:a16="http://schemas.microsoft.com/office/drawing/2014/main" id="{A56D7BDD-BF4A-4FF1-8F5F-66014F81A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93282" y="59875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0"/>
    </mc:Choice>
    <mc:Fallback xmlns="">
      <p:transition spd="slow" advTm="26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90308FA081C43B55B82F95A7A2ABB" ma:contentTypeVersion="12" ma:contentTypeDescription="Create a new document." ma:contentTypeScope="" ma:versionID="2b7c3848999a0bf3f4ca68aa128aab08">
  <xsd:schema xmlns:xsd="http://www.w3.org/2001/XMLSchema" xmlns:xs="http://www.w3.org/2001/XMLSchema" xmlns:p="http://schemas.microsoft.com/office/2006/metadata/properties" xmlns:ns2="dc0a0578-9a6a-4b86-a572-1e52356f69ed" xmlns:ns3="dd9d6c5d-89e6-435a-bf9f-ea69db90e4f3" targetNamespace="http://schemas.microsoft.com/office/2006/metadata/properties" ma:root="true" ma:fieldsID="f81b20064e90b0699911fd377415ec05" ns2:_="" ns3:_="">
    <xsd:import namespace="dc0a0578-9a6a-4b86-a572-1e52356f69ed"/>
    <xsd:import namespace="dd9d6c5d-89e6-435a-bf9f-ea69db90e4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a0578-9a6a-4b86-a572-1e52356f6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d6c5d-89e6-435a-bf9f-ea69db90e4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947B0A-FDB0-4CD9-8997-230A8931701A}">
  <ds:schemaRefs>
    <ds:schemaRef ds:uri="http://purl.org/dc/dcmitype/"/>
    <ds:schemaRef ds:uri="http://purl.org/dc/terms/"/>
    <ds:schemaRef ds:uri="http://purl.org/dc/elements/1.1/"/>
    <ds:schemaRef ds:uri="dc0a0578-9a6a-4b86-a572-1e52356f69ed"/>
    <ds:schemaRef ds:uri="dd9d6c5d-89e6-435a-bf9f-ea69db90e4f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626AE4-4006-484E-83CA-D47030C44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68B51-8021-4990-98E9-C5508C8E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a0578-9a6a-4b86-a572-1e52356f69ed"/>
    <ds:schemaRef ds:uri="dd9d6c5d-89e6-435a-bf9f-ea69db90e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15238</TotalTime>
  <Words>321</Words>
  <Application>Microsoft Office PowerPoint</Application>
  <PresentationFormat>Widescreen</PresentationFormat>
  <Paragraphs>27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Georgia</vt:lpstr>
      <vt:lpstr>Gill Sans MT</vt:lpstr>
      <vt:lpstr>Segoe UI</vt:lpstr>
      <vt:lpstr>Wingdings 2</vt:lpstr>
      <vt:lpstr>Dividend</vt:lpstr>
      <vt:lpstr>Industry 4.0 Introductory Training </vt:lpstr>
      <vt:lpstr>About this course…</vt:lpstr>
      <vt:lpstr>Industry 4.0 – How does it help US?</vt:lpstr>
      <vt:lpstr>What will we cover in this Course?</vt:lpstr>
      <vt:lpstr>Additional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4.0 Introduction training</dc:title>
  <dc:creator>Brendan Mackey</dc:creator>
  <cp:lastModifiedBy>Becky Toal</cp:lastModifiedBy>
  <cp:revision>22</cp:revision>
  <dcterms:created xsi:type="dcterms:W3CDTF">2020-11-23T21:11:44Z</dcterms:created>
  <dcterms:modified xsi:type="dcterms:W3CDTF">2021-04-08T14:35:06Z</dcterms:modified>
</cp:coreProperties>
</file>