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70" r:id="rId3"/>
    <p:sldMasterId id="2147483671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Nunito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11" Type="http://schemas.openxmlformats.org/officeDocument/2006/relationships/font" Target="fonts/Nunito-boldItalic.fntdata"/><Relationship Id="rId10" Type="http://schemas.openxmlformats.org/officeDocument/2006/relationships/font" Target="fonts/Nunito-italic.fntdata"/><Relationship Id="rId9" Type="http://schemas.openxmlformats.org/officeDocument/2006/relationships/font" Target="fonts/Nuni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Nuni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Global citizenship is action oriented.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bg>
      <p:bgPr>
        <a:solidFill>
          <a:schemeClr val="accent6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30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6" name="Shape 5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7" name="Shape 57"/>
          <p:cNvSpPr/>
          <p:nvPr/>
        </p:nvSpPr>
        <p:spPr>
          <a:xfrm rot="10800000">
            <a:off x="5058904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8" name="Shape 58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59" name="Shape 59"/>
          <p:cNvGrpSpPr/>
          <p:nvPr/>
        </p:nvGrpSpPr>
        <p:grpSpPr>
          <a:xfrm>
            <a:off x="255200" y="592"/>
            <a:ext cx="2250362" cy="1044300"/>
            <a:chOff x="255200" y="592"/>
            <a:chExt cx="2250362" cy="1044300"/>
          </a:xfrm>
        </p:grpSpPr>
        <p:sp>
          <p:nvSpPr>
            <p:cNvPr id="60" name="Shape 60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1" name="Shape 61"/>
            <p:cNvSpPr/>
            <p:nvPr/>
          </p:nvSpPr>
          <p:spPr>
            <a:xfrm>
              <a:off x="509631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2" name="Shape 6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" name="Shape 63"/>
          <p:cNvGrpSpPr/>
          <p:nvPr/>
        </p:nvGrpSpPr>
        <p:grpSpPr>
          <a:xfrm>
            <a:off x="905394" y="592"/>
            <a:ext cx="2250362" cy="1044300"/>
            <a:chOff x="905394" y="592"/>
            <a:chExt cx="2250362" cy="1044300"/>
          </a:xfrm>
        </p:grpSpPr>
        <p:sp>
          <p:nvSpPr>
            <p:cNvPr id="64" name="Shape 64"/>
            <p:cNvSpPr/>
            <p:nvPr/>
          </p:nvSpPr>
          <p:spPr>
            <a:xfrm>
              <a:off x="1414257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5" name="Shape 65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6" name="Shape 66"/>
            <p:cNvSpPr/>
            <p:nvPr/>
          </p:nvSpPr>
          <p:spPr>
            <a:xfrm>
              <a:off x="905394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7" name="Shape 67"/>
          <p:cNvGrpSpPr/>
          <p:nvPr/>
        </p:nvGrpSpPr>
        <p:grpSpPr>
          <a:xfrm>
            <a:off x="7057467" y="5088"/>
            <a:ext cx="1851282" cy="752107"/>
            <a:chOff x="6917200" y="0"/>
            <a:chExt cx="2227776" cy="863400"/>
          </a:xfrm>
        </p:grpSpPr>
        <p:sp>
          <p:nvSpPr>
            <p:cNvPr id="68" name="Shape 6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9" name="Shape 69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0" name="Shape 70"/>
            <p:cNvSpPr/>
            <p:nvPr/>
          </p:nvSpPr>
          <p:spPr>
            <a:xfrm>
              <a:off x="6917200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1" name="Shape 71"/>
          <p:cNvGrpSpPr/>
          <p:nvPr/>
        </p:nvGrpSpPr>
        <p:grpSpPr>
          <a:xfrm>
            <a:off x="6553031" y="4217851"/>
            <a:ext cx="2389067" cy="925737"/>
            <a:chOff x="6917200" y="0"/>
            <a:chExt cx="2227776" cy="863400"/>
          </a:xfrm>
        </p:grpSpPr>
        <p:sp>
          <p:nvSpPr>
            <p:cNvPr id="72" name="Shape 7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>
              <a:off x="6917200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5" name="Shape 75"/>
          <p:cNvGrpSpPr/>
          <p:nvPr/>
        </p:nvGrpSpPr>
        <p:grpSpPr>
          <a:xfrm>
            <a:off x="199148" y="4055651"/>
            <a:ext cx="2795414" cy="1083307"/>
            <a:chOff x="6917200" y="0"/>
            <a:chExt cx="2227776" cy="863400"/>
          </a:xfrm>
        </p:grpSpPr>
        <p:sp>
          <p:nvSpPr>
            <p:cNvPr id="76" name="Shape 76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7" name="Shape 77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8" name="Shape 78"/>
            <p:cNvSpPr/>
            <p:nvPr/>
          </p:nvSpPr>
          <p:spPr>
            <a:xfrm>
              <a:off x="6917200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79" name="Shape 79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buSzPct val="100000"/>
              <a:defRPr sz="3800"/>
            </a:lvl1pPr>
            <a:lvl2pPr lvl="1" rtl="0" algn="ctr">
              <a:spcBef>
                <a:spcPts val="0"/>
              </a:spcBef>
              <a:buSzPct val="100000"/>
              <a:defRPr sz="3800"/>
            </a:lvl2pPr>
            <a:lvl3pPr lvl="2" rtl="0" algn="ctr">
              <a:spcBef>
                <a:spcPts val="0"/>
              </a:spcBef>
              <a:buSzPct val="100000"/>
              <a:defRPr sz="3800"/>
            </a:lvl3pPr>
            <a:lvl4pPr lvl="3" rtl="0" algn="ctr">
              <a:spcBef>
                <a:spcPts val="0"/>
              </a:spcBef>
              <a:buSzPct val="100000"/>
              <a:defRPr sz="3800"/>
            </a:lvl4pPr>
            <a:lvl5pPr lvl="4" rtl="0" algn="ctr">
              <a:spcBef>
                <a:spcPts val="0"/>
              </a:spcBef>
              <a:buSzPct val="100000"/>
              <a:defRPr sz="3800"/>
            </a:lvl5pPr>
            <a:lvl6pPr lvl="5" rtl="0" algn="ctr">
              <a:spcBef>
                <a:spcPts val="0"/>
              </a:spcBef>
              <a:buSzPct val="100000"/>
              <a:defRPr sz="3800"/>
            </a:lvl6pPr>
            <a:lvl7pPr lvl="6" rtl="0" algn="ctr">
              <a:spcBef>
                <a:spcPts val="0"/>
              </a:spcBef>
              <a:buSzPct val="100000"/>
              <a:defRPr sz="3800"/>
            </a:lvl7pPr>
            <a:lvl8pPr lvl="7" rtl="0" algn="ctr">
              <a:spcBef>
                <a:spcPts val="0"/>
              </a:spcBef>
              <a:buSzPct val="100000"/>
              <a:defRPr sz="3800"/>
            </a:lvl8pPr>
            <a:lvl9pPr lvl="8" rtl="0" algn="ctr">
              <a:spcBef>
                <a:spcPts val="0"/>
              </a:spcBef>
              <a:buSzPct val="100000"/>
              <a:defRPr sz="3800"/>
            </a:lvl9pPr>
          </a:lstStyle>
          <a:p/>
        </p:txBody>
      </p:sp>
      <p:sp>
        <p:nvSpPr>
          <p:cNvPr id="80" name="Shape 80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bg>
      <p:bgPr>
        <a:solidFill>
          <a:schemeClr val="accent3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84" name="Shape 84"/>
          <p:cNvGrpSpPr/>
          <p:nvPr/>
        </p:nvGrpSpPr>
        <p:grpSpPr>
          <a:xfrm>
            <a:off x="5594190" y="3961114"/>
            <a:ext cx="2910144" cy="1182339"/>
            <a:chOff x="6917200" y="0"/>
            <a:chExt cx="2227776" cy="863400"/>
          </a:xfrm>
        </p:grpSpPr>
        <p:sp>
          <p:nvSpPr>
            <p:cNvPr id="85" name="Shape 85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6" name="Shape 86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6917200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8" name="Shape 88"/>
          <p:cNvGrpSpPr/>
          <p:nvPr/>
        </p:nvGrpSpPr>
        <p:grpSpPr>
          <a:xfrm>
            <a:off x="199148" y="2"/>
            <a:ext cx="2795414" cy="1083307"/>
            <a:chOff x="6917200" y="0"/>
            <a:chExt cx="2227776" cy="863400"/>
          </a:xfrm>
        </p:grpSpPr>
        <p:sp>
          <p:nvSpPr>
            <p:cNvPr id="89" name="Shape 89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0" name="Shape 90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1" name="Shape 91"/>
            <p:cNvSpPr/>
            <p:nvPr/>
          </p:nvSpPr>
          <p:spPr>
            <a:xfrm>
              <a:off x="6917200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92" name="Shape 92"/>
          <p:cNvSpPr txBox="1"/>
          <p:nvPr>
            <p:ph type="title"/>
          </p:nvPr>
        </p:nvSpPr>
        <p:spPr>
          <a:xfrm>
            <a:off x="1888683" y="1746100"/>
            <a:ext cx="5377500" cy="1646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buClr>
                <a:schemeClr val="dk2"/>
              </a:buClr>
              <a:buSzPct val="100000"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3" name="Shape 93"/>
          <p:cNvSpPr txBox="1"/>
          <p:nvPr>
            <p:ph idx="12" type="sldNum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bg>
      <p:bgPr>
        <a:solidFill>
          <a:schemeClr val="dk2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6" name="Shape 96"/>
          <p:cNvSpPr/>
          <p:nvPr/>
        </p:nvSpPr>
        <p:spPr>
          <a:xfrm>
            <a:off x="30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7" name="Shape 9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8" name="Shape 9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SzPct val="100000"/>
              <a:defRPr sz="3000"/>
            </a:lvl1pPr>
            <a:lvl2pPr lvl="1" rtl="0">
              <a:spcBef>
                <a:spcPts val="0"/>
              </a:spcBef>
              <a:buSzPct val="100000"/>
              <a:defRPr sz="3000"/>
            </a:lvl2pPr>
            <a:lvl3pPr lvl="2" rtl="0">
              <a:spcBef>
                <a:spcPts val="0"/>
              </a:spcBef>
              <a:buSzPct val="100000"/>
              <a:defRPr sz="3000"/>
            </a:lvl3pPr>
            <a:lvl4pPr lvl="3" rtl="0">
              <a:spcBef>
                <a:spcPts val="0"/>
              </a:spcBef>
              <a:buSzPct val="100000"/>
              <a:defRPr sz="3000"/>
            </a:lvl4pPr>
            <a:lvl5pPr lvl="4" rtl="0">
              <a:spcBef>
                <a:spcPts val="0"/>
              </a:spcBef>
              <a:buSzPct val="100000"/>
              <a:defRPr sz="3000"/>
            </a:lvl5pPr>
            <a:lvl6pPr lvl="5" rtl="0">
              <a:spcBef>
                <a:spcPts val="0"/>
              </a:spcBef>
              <a:buSzPct val="100000"/>
              <a:defRPr sz="3000"/>
            </a:lvl6pPr>
            <a:lvl7pPr lvl="6" rtl="0">
              <a:spcBef>
                <a:spcPts val="0"/>
              </a:spcBef>
              <a:buSzPct val="100000"/>
              <a:defRPr sz="3000"/>
            </a:lvl7pPr>
            <a:lvl8pPr lvl="7" rtl="0">
              <a:spcBef>
                <a:spcPts val="0"/>
              </a:spcBef>
              <a:buSzPct val="100000"/>
              <a:defRPr sz="3000"/>
            </a:lvl8pPr>
            <a:lvl9pPr lvl="8" rtl="0">
              <a:spcBef>
                <a:spcPts val="0"/>
              </a:spcBef>
              <a:buSzPct val="100000"/>
              <a:defRPr sz="3000"/>
            </a:lvl9pPr>
          </a:lstStyle>
          <a:p/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0" name="Shape 100"/>
          <p:cNvSpPr txBox="1"/>
          <p:nvPr>
            <p:ph idx="12" type="sldNum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bg>
      <p:bgPr>
        <a:solidFill>
          <a:schemeClr val="dk2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3" name="Shape 103"/>
          <p:cNvSpPr/>
          <p:nvPr/>
        </p:nvSpPr>
        <p:spPr>
          <a:xfrm>
            <a:off x="30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4" name="Shape 10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5" name="Shape 10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SzPct val="100000"/>
              <a:defRPr sz="3000"/>
            </a:lvl1pPr>
            <a:lvl2pPr lvl="1" rtl="0">
              <a:spcBef>
                <a:spcPts val="0"/>
              </a:spcBef>
              <a:buSzPct val="100000"/>
              <a:defRPr sz="3000"/>
            </a:lvl2pPr>
            <a:lvl3pPr lvl="2" rtl="0">
              <a:spcBef>
                <a:spcPts val="0"/>
              </a:spcBef>
              <a:buSzPct val="100000"/>
              <a:defRPr sz="3000"/>
            </a:lvl3pPr>
            <a:lvl4pPr lvl="3" rtl="0">
              <a:spcBef>
                <a:spcPts val="0"/>
              </a:spcBef>
              <a:buSzPct val="100000"/>
              <a:defRPr sz="3000"/>
            </a:lvl4pPr>
            <a:lvl5pPr lvl="4" rtl="0">
              <a:spcBef>
                <a:spcPts val="0"/>
              </a:spcBef>
              <a:buSzPct val="100000"/>
              <a:defRPr sz="3000"/>
            </a:lvl5pPr>
            <a:lvl6pPr lvl="5" rtl="0">
              <a:spcBef>
                <a:spcPts val="0"/>
              </a:spcBef>
              <a:buSzPct val="100000"/>
              <a:defRPr sz="3000"/>
            </a:lvl6pPr>
            <a:lvl7pPr lvl="6" rtl="0">
              <a:spcBef>
                <a:spcPts val="0"/>
              </a:spcBef>
              <a:buSzPct val="100000"/>
              <a:defRPr sz="3000"/>
            </a:lvl7pPr>
            <a:lvl8pPr lvl="7" rtl="0">
              <a:spcBef>
                <a:spcPts val="0"/>
              </a:spcBef>
              <a:buSzPct val="100000"/>
              <a:defRPr sz="3000"/>
            </a:lvl8pPr>
            <a:lvl9pPr lvl="8" rtl="0">
              <a:spcBef>
                <a:spcPts val="0"/>
              </a:spcBef>
              <a:buSzPct val="100000"/>
              <a:defRPr sz="3000"/>
            </a:lvl9pPr>
          </a:lstStyle>
          <a:p/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7" name="Shape 107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8" name="Shape 108"/>
          <p:cNvSpPr txBox="1"/>
          <p:nvPr>
            <p:ph idx="12" type="sldNum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bg>
      <p:bgPr>
        <a:solidFill>
          <a:schemeClr val="dk2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1" name="Shape 111"/>
          <p:cNvSpPr/>
          <p:nvPr/>
        </p:nvSpPr>
        <p:spPr>
          <a:xfrm>
            <a:off x="30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" name="Shape 112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3" name="Shape 113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SzPct val="100000"/>
              <a:defRPr sz="3000"/>
            </a:lvl1pPr>
            <a:lvl2pPr lvl="1" rtl="0">
              <a:spcBef>
                <a:spcPts val="0"/>
              </a:spcBef>
              <a:buSzPct val="100000"/>
              <a:defRPr sz="3000"/>
            </a:lvl2pPr>
            <a:lvl3pPr lvl="2" rtl="0">
              <a:spcBef>
                <a:spcPts val="0"/>
              </a:spcBef>
              <a:buSzPct val="100000"/>
              <a:defRPr sz="3000"/>
            </a:lvl3pPr>
            <a:lvl4pPr lvl="3" rtl="0">
              <a:spcBef>
                <a:spcPts val="0"/>
              </a:spcBef>
              <a:buSzPct val="100000"/>
              <a:defRPr sz="3000"/>
            </a:lvl4pPr>
            <a:lvl5pPr lvl="4" rtl="0">
              <a:spcBef>
                <a:spcPts val="0"/>
              </a:spcBef>
              <a:buSzPct val="100000"/>
              <a:defRPr sz="3000"/>
            </a:lvl5pPr>
            <a:lvl6pPr lvl="5" rtl="0">
              <a:spcBef>
                <a:spcPts val="0"/>
              </a:spcBef>
              <a:buSzPct val="100000"/>
              <a:defRPr sz="3000"/>
            </a:lvl6pPr>
            <a:lvl7pPr lvl="6" rtl="0">
              <a:spcBef>
                <a:spcPts val="0"/>
              </a:spcBef>
              <a:buSzPct val="100000"/>
              <a:defRPr sz="3000"/>
            </a:lvl7pPr>
            <a:lvl8pPr lvl="7" rtl="0">
              <a:spcBef>
                <a:spcPts val="0"/>
              </a:spcBef>
              <a:buSzPct val="100000"/>
              <a:defRPr sz="3000"/>
            </a:lvl8pPr>
            <a:lvl9pPr lvl="8" rtl="0">
              <a:spcBef>
                <a:spcPts val="0"/>
              </a:spcBef>
              <a:buSzPct val="100000"/>
              <a:defRPr sz="3000"/>
            </a:lvl9pPr>
          </a:lstStyle>
          <a:p/>
        </p:txBody>
      </p:sp>
      <p:sp>
        <p:nvSpPr>
          <p:cNvPr id="114" name="Shape 114"/>
          <p:cNvSpPr txBox="1"/>
          <p:nvPr>
            <p:ph idx="12" type="sldNum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bg>
      <p:bgPr>
        <a:solidFill>
          <a:schemeClr val="accent3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7" name="Shape 117"/>
          <p:cNvSpPr/>
          <p:nvPr/>
        </p:nvSpPr>
        <p:spPr>
          <a:xfrm>
            <a:off x="30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8" name="Shape 11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9" name="Shape 119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SzPct val="100000"/>
              <a:defRPr sz="3000"/>
            </a:lvl1pPr>
            <a:lvl2pPr lvl="1" rtl="0">
              <a:spcBef>
                <a:spcPts val="0"/>
              </a:spcBef>
              <a:buSzPct val="100000"/>
              <a:defRPr sz="3000"/>
            </a:lvl2pPr>
            <a:lvl3pPr lvl="2" rtl="0">
              <a:spcBef>
                <a:spcPts val="0"/>
              </a:spcBef>
              <a:buSzPct val="100000"/>
              <a:defRPr sz="3000"/>
            </a:lvl3pPr>
            <a:lvl4pPr lvl="3" rtl="0">
              <a:spcBef>
                <a:spcPts val="0"/>
              </a:spcBef>
              <a:buSzPct val="100000"/>
              <a:defRPr sz="3000"/>
            </a:lvl4pPr>
            <a:lvl5pPr lvl="4" rtl="0">
              <a:spcBef>
                <a:spcPts val="0"/>
              </a:spcBef>
              <a:buSzPct val="100000"/>
              <a:defRPr sz="3000"/>
            </a:lvl5pPr>
            <a:lvl6pPr lvl="5" rtl="0">
              <a:spcBef>
                <a:spcPts val="0"/>
              </a:spcBef>
              <a:buSzPct val="100000"/>
              <a:defRPr sz="3000"/>
            </a:lvl6pPr>
            <a:lvl7pPr lvl="6" rtl="0">
              <a:spcBef>
                <a:spcPts val="0"/>
              </a:spcBef>
              <a:buSzPct val="100000"/>
              <a:defRPr sz="3000"/>
            </a:lvl7pPr>
            <a:lvl8pPr lvl="7" rtl="0">
              <a:spcBef>
                <a:spcPts val="0"/>
              </a:spcBef>
              <a:buSzPct val="100000"/>
              <a:defRPr sz="3000"/>
            </a:lvl8pPr>
            <a:lvl9pPr lvl="8" rtl="0">
              <a:spcBef>
                <a:spcPts val="0"/>
              </a:spcBef>
              <a:buSzPct val="100000"/>
              <a:defRPr sz="3000"/>
            </a:lvl9pPr>
          </a:lstStyle>
          <a:p/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1" name="Shape 121"/>
          <p:cNvSpPr txBox="1"/>
          <p:nvPr>
            <p:ph idx="12" type="sldNum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bg>
      <p:bgPr>
        <a:solidFill>
          <a:schemeClr val="accent1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/>
        </p:nvSpPr>
        <p:spPr>
          <a:xfrm>
            <a:off x="0" y="2823144"/>
            <a:ext cx="7369200" cy="2316899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4" name="Shape 124"/>
          <p:cNvSpPr/>
          <p:nvPr/>
        </p:nvSpPr>
        <p:spPr>
          <a:xfrm flipH="1">
            <a:off x="3583210" y="1554112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25" name="Shape 125"/>
          <p:cNvGrpSpPr/>
          <p:nvPr/>
        </p:nvGrpSpPr>
        <p:grpSpPr>
          <a:xfrm>
            <a:off x="255991" y="-118"/>
            <a:ext cx="2251347" cy="1043407"/>
            <a:chOff x="3961956" y="4383950"/>
            <a:chExt cx="1160548" cy="548700"/>
          </a:xfrm>
        </p:grpSpPr>
        <p:sp>
          <p:nvSpPr>
            <p:cNvPr id="126" name="Shape 126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7" name="Shape 127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8" name="Shape 12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29" name="Shape 12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30" name="Shape 130"/>
          <p:cNvGrpSpPr/>
          <p:nvPr/>
        </p:nvGrpSpPr>
        <p:grpSpPr>
          <a:xfrm>
            <a:off x="34934" y="4522125"/>
            <a:ext cx="1593305" cy="617071"/>
            <a:chOff x="6917200" y="0"/>
            <a:chExt cx="2227776" cy="863400"/>
          </a:xfrm>
        </p:grpSpPr>
        <p:sp>
          <p:nvSpPr>
            <p:cNvPr id="131" name="Shape 13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2" name="Shape 13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3" name="Shape 133"/>
            <p:cNvSpPr/>
            <p:nvPr/>
          </p:nvSpPr>
          <p:spPr>
            <a:xfrm>
              <a:off x="6917200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34" name="Shape 134"/>
          <p:cNvGrpSpPr/>
          <p:nvPr/>
        </p:nvGrpSpPr>
        <p:grpSpPr>
          <a:xfrm>
            <a:off x="5886352" y="1242"/>
            <a:ext cx="3257454" cy="1261513"/>
            <a:chOff x="6917200" y="0"/>
            <a:chExt cx="2227776" cy="863400"/>
          </a:xfrm>
        </p:grpSpPr>
        <p:sp>
          <p:nvSpPr>
            <p:cNvPr id="135" name="Shape 135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6" name="Shape 136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7" name="Shape 137"/>
            <p:cNvSpPr/>
            <p:nvPr/>
          </p:nvSpPr>
          <p:spPr>
            <a:xfrm>
              <a:off x="6917200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38" name="Shape 138"/>
          <p:cNvSpPr txBox="1"/>
          <p:nvPr>
            <p:ph type="title"/>
          </p:nvPr>
        </p:nvSpPr>
        <p:spPr>
          <a:xfrm>
            <a:off x="1393929" y="1301145"/>
            <a:ext cx="6366900" cy="25392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buSzPct val="100000"/>
              <a:defRPr sz="3200"/>
            </a:lvl1pPr>
            <a:lvl2pPr lvl="1" rtl="0" algn="ctr">
              <a:spcBef>
                <a:spcPts val="0"/>
              </a:spcBef>
              <a:buSzPct val="100000"/>
              <a:defRPr sz="3200"/>
            </a:lvl2pPr>
            <a:lvl3pPr lvl="2" rtl="0" algn="ctr">
              <a:spcBef>
                <a:spcPts val="0"/>
              </a:spcBef>
              <a:buSzPct val="100000"/>
              <a:defRPr sz="3200"/>
            </a:lvl3pPr>
            <a:lvl4pPr lvl="3" rtl="0" algn="ctr">
              <a:spcBef>
                <a:spcPts val="0"/>
              </a:spcBef>
              <a:buSzPct val="100000"/>
              <a:defRPr sz="3200"/>
            </a:lvl4pPr>
            <a:lvl5pPr lvl="4" rtl="0" algn="ctr">
              <a:spcBef>
                <a:spcPts val="0"/>
              </a:spcBef>
              <a:buSzPct val="100000"/>
              <a:defRPr sz="3200"/>
            </a:lvl5pPr>
            <a:lvl6pPr lvl="5" rtl="0" algn="ctr">
              <a:spcBef>
                <a:spcPts val="0"/>
              </a:spcBef>
              <a:buSzPct val="100000"/>
              <a:defRPr sz="3200"/>
            </a:lvl6pPr>
            <a:lvl7pPr lvl="6" rtl="0" algn="ctr">
              <a:spcBef>
                <a:spcPts val="0"/>
              </a:spcBef>
              <a:buSzPct val="100000"/>
              <a:defRPr sz="3200"/>
            </a:lvl7pPr>
            <a:lvl8pPr lvl="7" rtl="0" algn="ctr">
              <a:spcBef>
                <a:spcPts val="0"/>
              </a:spcBef>
              <a:buSzPct val="100000"/>
              <a:defRPr sz="3200"/>
            </a:lvl8pPr>
            <a:lvl9pPr lvl="8" rtl="0" algn="ctr">
              <a:spcBef>
                <a:spcPts val="0"/>
              </a:spcBef>
              <a:buSzPct val="100000"/>
              <a:defRPr sz="3200"/>
            </a:lvl9pPr>
          </a:lstStyle>
          <a:p/>
        </p:txBody>
      </p:sp>
      <p:sp>
        <p:nvSpPr>
          <p:cNvPr id="139" name="Shape 139"/>
          <p:cNvSpPr txBox="1"/>
          <p:nvPr>
            <p:ph idx="12" type="sldNum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bg>
      <p:bgPr>
        <a:solidFill>
          <a:schemeClr val="dk2"/>
        </a:solidFill>
      </p:bgPr>
    </p:bg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30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3" name="Shape 143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4" name="Shape 144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SzPct val="100000"/>
              <a:defRPr sz="3000"/>
            </a:lvl1pPr>
            <a:lvl2pPr lvl="1" rtl="0">
              <a:spcBef>
                <a:spcPts val="0"/>
              </a:spcBef>
              <a:buSzPct val="100000"/>
              <a:defRPr sz="3000"/>
            </a:lvl2pPr>
            <a:lvl3pPr lvl="2" rtl="0">
              <a:spcBef>
                <a:spcPts val="0"/>
              </a:spcBef>
              <a:buSzPct val="100000"/>
              <a:defRPr sz="3000"/>
            </a:lvl3pPr>
            <a:lvl4pPr lvl="3" rtl="0">
              <a:spcBef>
                <a:spcPts val="0"/>
              </a:spcBef>
              <a:buSzPct val="100000"/>
              <a:defRPr sz="3000"/>
            </a:lvl4pPr>
            <a:lvl5pPr lvl="4" rtl="0">
              <a:spcBef>
                <a:spcPts val="0"/>
              </a:spcBef>
              <a:buSzPct val="100000"/>
              <a:defRPr sz="3000"/>
            </a:lvl5pPr>
            <a:lvl6pPr lvl="5" rtl="0">
              <a:spcBef>
                <a:spcPts val="0"/>
              </a:spcBef>
              <a:buSzPct val="100000"/>
              <a:defRPr sz="3000"/>
            </a:lvl6pPr>
            <a:lvl7pPr lvl="6" rtl="0">
              <a:spcBef>
                <a:spcPts val="0"/>
              </a:spcBef>
              <a:buSzPct val="100000"/>
              <a:defRPr sz="3000"/>
            </a:lvl7pPr>
            <a:lvl8pPr lvl="7" rtl="0">
              <a:spcBef>
                <a:spcPts val="0"/>
              </a:spcBef>
              <a:buSzPct val="100000"/>
              <a:defRPr sz="3000"/>
            </a:lvl8pPr>
            <a:lvl9pPr lvl="8" rtl="0">
              <a:spcBef>
                <a:spcPts val="0"/>
              </a:spcBef>
              <a:buSzPct val="100000"/>
              <a:defRPr sz="3000"/>
            </a:lvl9pPr>
          </a:lstStyle>
          <a:p/>
        </p:txBody>
      </p:sp>
      <p:sp>
        <p:nvSpPr>
          <p:cNvPr id="145" name="Shape 145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6" name="Shape 146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47" name="Shape 147"/>
          <p:cNvSpPr txBox="1"/>
          <p:nvPr>
            <p:ph idx="12" type="sldNum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bg>
      <p:bgPr>
        <a:solidFill>
          <a:schemeClr val="accent1"/>
        </a:solidFill>
      </p:bgPr>
    </p:bg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/>
        </p:nvSpPr>
        <p:spPr>
          <a:xfrm>
            <a:off x="30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0" name="Shape 15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1" name="Shape 151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153" name="Shape 153"/>
          <p:cNvSpPr txBox="1"/>
          <p:nvPr>
            <p:ph idx="12" type="sldNum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bg>
      <p:bgPr>
        <a:solidFill>
          <a:schemeClr val="accent3"/>
        </a:solid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56" name="Shape 156"/>
          <p:cNvGrpSpPr/>
          <p:nvPr/>
        </p:nvGrpSpPr>
        <p:grpSpPr>
          <a:xfrm>
            <a:off x="5959221" y="4119576"/>
            <a:ext cx="2520951" cy="1024165"/>
            <a:chOff x="6917200" y="0"/>
            <a:chExt cx="2227776" cy="863400"/>
          </a:xfrm>
        </p:grpSpPr>
        <p:sp>
          <p:nvSpPr>
            <p:cNvPr id="157" name="Shape 157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8" name="Shape 15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9" name="Shape 159"/>
            <p:cNvSpPr/>
            <p:nvPr/>
          </p:nvSpPr>
          <p:spPr>
            <a:xfrm>
              <a:off x="6917200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60" name="Shape 160"/>
          <p:cNvGrpSpPr/>
          <p:nvPr/>
        </p:nvGrpSpPr>
        <p:grpSpPr>
          <a:xfrm>
            <a:off x="199148" y="2"/>
            <a:ext cx="2795414" cy="1083307"/>
            <a:chOff x="6917200" y="0"/>
            <a:chExt cx="2227776" cy="863400"/>
          </a:xfrm>
        </p:grpSpPr>
        <p:sp>
          <p:nvSpPr>
            <p:cNvPr id="161" name="Shape 16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2" name="Shape 16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63" name="Shape 163"/>
            <p:cNvSpPr/>
            <p:nvPr/>
          </p:nvSpPr>
          <p:spPr>
            <a:xfrm>
              <a:off x="6917200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64" name="Shape 164"/>
          <p:cNvSpPr txBox="1"/>
          <p:nvPr>
            <p:ph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buClr>
                <a:schemeClr val="dk2"/>
              </a:buClr>
              <a:buSzPct val="100000"/>
              <a:defRPr sz="8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spcBef>
                <a:spcPts val="0"/>
              </a:spcBef>
              <a:defRPr/>
            </a:lvl1pPr>
            <a:lvl2pPr lvl="1" rtl="0" algn="ctr">
              <a:spcBef>
                <a:spcPts val="0"/>
              </a:spcBef>
              <a:defRPr/>
            </a:lvl2pPr>
            <a:lvl3pPr lvl="2" rtl="0" algn="ctr">
              <a:spcBef>
                <a:spcPts val="0"/>
              </a:spcBef>
              <a:defRPr/>
            </a:lvl3pPr>
            <a:lvl4pPr lvl="3" rtl="0" algn="ctr">
              <a:spcBef>
                <a:spcPts val="0"/>
              </a:spcBef>
              <a:defRPr/>
            </a:lvl4pPr>
            <a:lvl5pPr lvl="4" rtl="0" algn="ctr">
              <a:spcBef>
                <a:spcPts val="0"/>
              </a:spcBef>
              <a:defRPr/>
            </a:lvl5pPr>
            <a:lvl6pPr lvl="5" rtl="0" algn="ctr">
              <a:spcBef>
                <a:spcPts val="0"/>
              </a:spcBef>
              <a:defRPr/>
            </a:lvl6pPr>
            <a:lvl7pPr lvl="6" rtl="0" algn="ctr">
              <a:spcBef>
                <a:spcPts val="0"/>
              </a:spcBef>
              <a:defRPr/>
            </a:lvl7pPr>
            <a:lvl8pPr lvl="7" rtl="0" algn="ctr">
              <a:spcBef>
                <a:spcPts val="0"/>
              </a:spcBef>
              <a:defRPr/>
            </a:lvl8pPr>
            <a:lvl9pPr lvl="8" rtl="0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166" name="Shape 166"/>
          <p:cNvSpPr txBox="1"/>
          <p:nvPr>
            <p:ph idx="12" type="sldNum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idx="12" type="sldNum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hift">
    <p:bg>
      <p:bgPr>
        <a:solidFill>
          <a:schemeClr val="dk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rtl="0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spcBef>
                <a:spcPts val="0"/>
              </a:spcBef>
              <a:buClr>
                <a:schemeClr val="lt1"/>
              </a:buClr>
              <a:buSzPct val="1000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8390733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ransition spd="slow">
    <p:fade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is Global Citizenship?</a:t>
            </a:r>
          </a:p>
        </p:txBody>
      </p:sp>
      <p:sp>
        <p:nvSpPr>
          <p:cNvPr id="174" name="Shape 174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Approaching Your Path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/>
          <p:nvPr>
            <p:ph type="title"/>
          </p:nvPr>
        </p:nvSpPr>
        <p:spPr>
          <a:xfrm>
            <a:off x="58283" y="3065425"/>
            <a:ext cx="5377500" cy="16461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/>
              <a:t>To find our path toward global citizenship, meaning how we will do it, we will create a Global Citizenship manifesto.</a:t>
            </a:r>
          </a:p>
        </p:txBody>
      </p:sp>
      <p:sp>
        <p:nvSpPr>
          <p:cNvPr id="180" name="Shape 180"/>
          <p:cNvSpPr txBox="1"/>
          <p:nvPr>
            <p:ph type="title"/>
          </p:nvPr>
        </p:nvSpPr>
        <p:spPr>
          <a:xfrm>
            <a:off x="1593699" y="1775225"/>
            <a:ext cx="5470200" cy="1056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/>
              <a:t>Global citizenship can have many definitions and many paths. </a:t>
            </a:r>
          </a:p>
          <a:p>
            <a:pPr lvl="0" rtl="0" algn="l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81" name="Shape 181"/>
          <p:cNvSpPr txBox="1"/>
          <p:nvPr>
            <p:ph type="title"/>
          </p:nvPr>
        </p:nvSpPr>
        <p:spPr>
          <a:xfrm>
            <a:off x="3449149" y="164950"/>
            <a:ext cx="5470200" cy="1056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/>
              <a:t>So far, we have define global citizenship, by looking at existing definitions and actual people!</a:t>
            </a:r>
          </a:p>
          <a:p>
            <a:pPr lvl="0" rtl="0" algn="l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31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100"/>
                            </p:stCondLst>
                            <p:childTnLst>
                              <p:par>
                                <p:cTn fill="hold" nodeType="after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3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600"/>
                            </p:stCondLst>
                            <p:childTnLst>
                              <p:par>
                                <p:cTn fill="hold" nodeType="after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4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