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1" r:id="rId2"/>
    <p:sldId id="279" r:id="rId3"/>
    <p:sldId id="306" r:id="rId4"/>
    <p:sldId id="292" r:id="rId5"/>
    <p:sldId id="293" r:id="rId6"/>
    <p:sldId id="280" r:id="rId7"/>
    <p:sldId id="282" r:id="rId8"/>
    <p:sldId id="294" r:id="rId9"/>
    <p:sldId id="283" r:id="rId10"/>
    <p:sldId id="295" r:id="rId11"/>
    <p:sldId id="288" r:id="rId12"/>
    <p:sldId id="296" r:id="rId13"/>
    <p:sldId id="289" r:id="rId14"/>
    <p:sldId id="297" r:id="rId15"/>
    <p:sldId id="284" r:id="rId16"/>
    <p:sldId id="298" r:id="rId17"/>
    <p:sldId id="300" r:id="rId18"/>
    <p:sldId id="264" r:id="rId19"/>
    <p:sldId id="301" r:id="rId20"/>
    <p:sldId id="290" r:id="rId21"/>
    <p:sldId id="303" r:id="rId22"/>
    <p:sldId id="302" r:id="rId23"/>
    <p:sldId id="304" r:id="rId24"/>
    <p:sldId id="305" r:id="rId25"/>
    <p:sldId id="265" r:id="rId26"/>
    <p:sldId id="257" r:id="rId27"/>
    <p:sldId id="273" r:id="rId28"/>
    <p:sldId id="281" r:id="rId29"/>
    <p:sldId id="274" r:id="rId30"/>
    <p:sldId id="27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6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/>
    <p:restoredTop sz="95928"/>
  </p:normalViewPr>
  <p:slideViewPr>
    <p:cSldViewPr snapToGrid="0">
      <p:cViewPr varScale="1">
        <p:scale>
          <a:sx n="113" d="100"/>
          <a:sy n="113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7DD67-E013-345E-F90D-DD49AF448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A28C1-036B-9BAD-FCCA-E20B9A6C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B253A-82E3-89EB-8D68-A41988DF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EC8C-7716-D14B-A417-7D0CE0DA785E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FFBF7-AE36-53D0-57C3-76C7F2DB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40772-EDE7-7D8C-8201-962FCA39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D157-B89E-A048-A677-2A779EFF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2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3F5D-65B6-6640-C99D-81BAFBA9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1ED95-8419-94BE-E1B0-C27166D77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DD24C-A26E-45CF-5FA9-48955BED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EC8C-7716-D14B-A417-7D0CE0DA785E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34847-1560-2DE9-3E7C-A45DA4752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2B952-5FDD-4D79-5DF5-D2D91FCC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D157-B89E-A048-A677-2A779EFF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E86C71-3160-F777-BAAE-68F8A1A6A3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3ADE9-4F6E-906B-34CB-D04D67D92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BE581-583D-7019-693E-A3899582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EC8C-7716-D14B-A417-7D0CE0DA785E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210DA-7DA4-8ACB-2BDB-C7AC7A7E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AE819-0DC6-B487-5C7B-AFE876F4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D157-B89E-A048-A677-2A779EFF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8C9C-71FC-F99A-A738-75085E56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371A9-097A-8EE5-EA52-FAEFFE237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685B1-A110-56BC-5D91-4EF93DD1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EC8C-7716-D14B-A417-7D0CE0DA785E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7BD41-7354-964A-6890-050B890E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13EF9-5F9A-EC42-9995-09E91EC2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D157-B89E-A048-A677-2A779EFF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3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EF3B-E6FE-11C3-1987-40B5EE85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6D920-9B60-B92B-2F2C-99B5B0636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5772-B26A-D4EF-ACB0-029EB7F8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EC8C-7716-D14B-A417-7D0CE0DA785E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74CE3-38FF-4DAE-7E82-AB53BA82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30E14-B85C-EB18-E272-4FDEA20CB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D157-B89E-A048-A677-2A779EFF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4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BB40E-3359-D6B2-623B-653B05562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2AFC-CBFC-8A19-757C-53C2172C5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7AB48-CB3A-3F52-ECB3-C4E991E75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C0959-F624-5116-B81B-CF0193973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EC8C-7716-D14B-A417-7D0CE0DA785E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B6C55-6454-5545-1335-0D942C48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1009E-71C2-47C5-81C5-A37E4935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D157-B89E-A048-A677-2A779EFF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1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AFA3-0BD2-E0F1-10BD-03CA0D34C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A121F-BF86-2713-D51A-822D107A3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DE666-1C3B-E797-40E7-C49059D43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6015A-8F84-DEC3-D3D7-EB8699C6A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ED4EB-B7E0-8B62-240B-FD935A8CE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CA7B2-FEAF-6A6F-FD77-274CC049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EC8C-7716-D14B-A417-7D0CE0DA785E}" type="datetimeFigureOut">
              <a:rPr lang="en-US" smtClean="0"/>
              <a:t>8/5/24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31173C-2633-67A9-4A7A-1D13E8ED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99BE6-50C8-D17D-E003-16930A4B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D157-B89E-A048-A677-2A779EFF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2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302A-98C9-9232-1509-28ABA7AA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BDBAD-501F-3F96-48D1-11CC57AB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EC8C-7716-D14B-A417-7D0CE0DA785E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B8E2E-D113-53BF-0D58-ABD0FCA7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EF0BF-E1EB-6DC2-4BFE-05E98E34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D157-B89E-A048-A677-2A779EFF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3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F0A05A-7616-8DA7-831D-E103B9D7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EC8C-7716-D14B-A417-7D0CE0DA785E}" type="datetimeFigureOut">
              <a:rPr lang="en-US" smtClean="0"/>
              <a:t>8/5/24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993B-AAD2-2DD8-795A-84B359AB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F2845-CB36-ADE2-4043-91E2A162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D157-B89E-A048-A677-2A779EFF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FACC-0662-B8D8-831A-A60A28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39E97-378D-80C6-AEEB-FCE6371B2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E13D4-E001-11EA-9BF8-35A92A679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D3FC2-9F97-C222-7CB6-8C5B17D9E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EC8C-7716-D14B-A417-7D0CE0DA785E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9B74A-79CD-1429-96EC-BEB32E12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C2C49-E8D2-FFFD-1105-2751BA15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D157-B89E-A048-A677-2A779EFF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6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0161-22E6-A46C-09A7-A64FD8EC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6550F-73A6-B9EA-6F67-AFD185557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78CAD-23A4-DB77-B76F-CF825698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C1437-C7F6-E98F-0EE4-63AA3BA64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EC8C-7716-D14B-A417-7D0CE0DA785E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49524-8A38-79DD-C186-597025ED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E414C-8AE4-7998-5B5D-3F12B6AA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D157-B89E-A048-A677-2A779EFF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3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A7D33F-F08A-A3F1-0D93-0D28F69ED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8DA3F-252C-10DB-8CC5-75CF625C8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AD881-3651-AB93-6A39-0D73CEAFE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3EC8C-7716-D14B-A417-7D0CE0DA785E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53267-36F9-FB95-D355-0D1C74241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972EA-37CA-14C7-9642-17BCD52DE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7D157-B89E-A048-A677-2A779EFF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0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9372E04-3236-EF6A-33BD-67B9F89833F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AB259B-C1F7-99BB-CADD-9FCB0A0C9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DA663F-6BFA-9B02-E01E-A4FEF18B9A99}"/>
                </a:ext>
              </a:extLst>
            </p:cNvPr>
            <p:cNvSpPr/>
            <p:nvPr/>
          </p:nvSpPr>
          <p:spPr>
            <a:xfrm>
              <a:off x="338667" y="286907"/>
              <a:ext cx="11537244" cy="62832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31197" y="692979"/>
            <a:ext cx="10455635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Blanks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1555914" y="3428520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1519619" y="3980593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6854780" y="2049394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6854780" y="2536671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1563947" y="2050860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1563947" y="2593258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D1147-5A54-4159-B87D-7769BC9ADFD5}"/>
              </a:ext>
            </a:extLst>
          </p:cNvPr>
          <p:cNvSpPr/>
          <p:nvPr/>
        </p:nvSpPr>
        <p:spPr>
          <a:xfrm>
            <a:off x="931197" y="2049394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C92CA-4939-BA66-4572-75E926B10BE1}"/>
              </a:ext>
            </a:extLst>
          </p:cNvPr>
          <p:cNvSpPr/>
          <p:nvPr/>
        </p:nvSpPr>
        <p:spPr>
          <a:xfrm>
            <a:off x="6230063" y="2031890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AEFFD-D478-DB7E-E85B-B25E5B4F53B6}"/>
              </a:ext>
            </a:extLst>
          </p:cNvPr>
          <p:cNvSpPr/>
          <p:nvPr/>
        </p:nvSpPr>
        <p:spPr>
          <a:xfrm>
            <a:off x="931197" y="3464499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13A-52D4-7BA9-4FCB-B7EE9F70D624}"/>
              </a:ext>
            </a:extLst>
          </p:cNvPr>
          <p:cNvSpPr/>
          <p:nvPr/>
        </p:nvSpPr>
        <p:spPr>
          <a:xfrm>
            <a:off x="6230063" y="3427053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502C5D-41FB-F36E-7416-C9FE7663BF2F}"/>
              </a:ext>
            </a:extLst>
          </p:cNvPr>
          <p:cNvSpPr txBox="1"/>
          <p:nvPr/>
        </p:nvSpPr>
        <p:spPr>
          <a:xfrm>
            <a:off x="6854780" y="3428520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48BF99-1E03-D19B-5BD2-D8DF7E795CF2}"/>
              </a:ext>
            </a:extLst>
          </p:cNvPr>
          <p:cNvSpPr txBox="1"/>
          <p:nvPr/>
        </p:nvSpPr>
        <p:spPr>
          <a:xfrm>
            <a:off x="6854780" y="3970918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7B2621-C349-7EDF-E286-A0995D3EF206}"/>
              </a:ext>
            </a:extLst>
          </p:cNvPr>
          <p:cNvSpPr txBox="1"/>
          <p:nvPr/>
        </p:nvSpPr>
        <p:spPr>
          <a:xfrm>
            <a:off x="1555914" y="4805750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F9A85E-A648-79CA-B332-3FA23557AE0B}"/>
              </a:ext>
            </a:extLst>
          </p:cNvPr>
          <p:cNvSpPr txBox="1"/>
          <p:nvPr/>
        </p:nvSpPr>
        <p:spPr>
          <a:xfrm>
            <a:off x="1519619" y="5357823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8D0EA4-3C10-7B31-0724-6C9E7EE85257}"/>
              </a:ext>
            </a:extLst>
          </p:cNvPr>
          <p:cNvSpPr/>
          <p:nvPr/>
        </p:nvSpPr>
        <p:spPr>
          <a:xfrm>
            <a:off x="931197" y="4841729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468576-9A23-8F6D-71F6-53D2AFD29701}"/>
              </a:ext>
            </a:extLst>
          </p:cNvPr>
          <p:cNvSpPr/>
          <p:nvPr/>
        </p:nvSpPr>
        <p:spPr>
          <a:xfrm>
            <a:off x="6230063" y="4804283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73E5F6-EE26-280E-5197-EFC2A6A3404E}"/>
              </a:ext>
            </a:extLst>
          </p:cNvPr>
          <p:cNvSpPr txBox="1"/>
          <p:nvPr/>
        </p:nvSpPr>
        <p:spPr>
          <a:xfrm>
            <a:off x="6854780" y="4805750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AB5D7-68F3-AE51-12CD-1E7C6240CBA2}"/>
              </a:ext>
            </a:extLst>
          </p:cNvPr>
          <p:cNvSpPr txBox="1"/>
          <p:nvPr/>
        </p:nvSpPr>
        <p:spPr>
          <a:xfrm>
            <a:off x="6854780" y="5348148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</p:spTree>
    <p:extLst>
      <p:ext uri="{BB962C8B-B14F-4D97-AF65-F5344CB8AC3E}">
        <p14:creationId xmlns:p14="http://schemas.microsoft.com/office/powerpoint/2010/main" val="7923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45" grpId="0" animBg="1"/>
      <p:bldP spid="46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C61C704-CFCE-D398-3807-57CC02055DC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635D5E9-A9C8-33FE-6C7E-BEDAB509D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F5E5C7-24EC-AEAA-5A55-7207CE10A6CD}"/>
                </a:ext>
              </a:extLst>
            </p:cNvPr>
            <p:cNvSpPr/>
            <p:nvPr/>
          </p:nvSpPr>
          <p:spPr>
            <a:xfrm>
              <a:off x="338667" y="286907"/>
              <a:ext cx="11537244" cy="62832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31196" y="530545"/>
            <a:ext cx="10455635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Placement – Time and Date Prepositions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1539317" y="3262892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1519618" y="3742937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go to the gym the evening.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6888704" y="1431860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6888703" y="1975724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always have lunch noon.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1597871" y="1433326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1597871" y="1975724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usually play football Saturday.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D1147-5A54-4159-B87D-7769BC9ADFD5}"/>
              </a:ext>
            </a:extLst>
          </p:cNvPr>
          <p:cNvSpPr/>
          <p:nvPr/>
        </p:nvSpPr>
        <p:spPr>
          <a:xfrm>
            <a:off x="973154" y="1431860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C92CA-4939-BA66-4572-75E926B10BE1}"/>
              </a:ext>
            </a:extLst>
          </p:cNvPr>
          <p:cNvSpPr/>
          <p:nvPr/>
        </p:nvSpPr>
        <p:spPr>
          <a:xfrm>
            <a:off x="6263987" y="1414356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AEFFD-D478-DB7E-E85B-B25E5B4F53B6}"/>
              </a:ext>
            </a:extLst>
          </p:cNvPr>
          <p:cNvSpPr/>
          <p:nvPr/>
        </p:nvSpPr>
        <p:spPr>
          <a:xfrm>
            <a:off x="931196" y="3226843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13A-52D4-7BA9-4FCB-B7EE9F70D624}"/>
              </a:ext>
            </a:extLst>
          </p:cNvPr>
          <p:cNvSpPr/>
          <p:nvPr/>
        </p:nvSpPr>
        <p:spPr>
          <a:xfrm>
            <a:off x="6398049" y="3189397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502C5D-41FB-F36E-7416-C9FE7663BF2F}"/>
              </a:ext>
            </a:extLst>
          </p:cNvPr>
          <p:cNvSpPr txBox="1"/>
          <p:nvPr/>
        </p:nvSpPr>
        <p:spPr>
          <a:xfrm>
            <a:off x="7022269" y="3258452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48BF99-1E03-D19B-5BD2-D8DF7E795CF2}"/>
              </a:ext>
            </a:extLst>
          </p:cNvPr>
          <p:cNvSpPr txBox="1"/>
          <p:nvPr/>
        </p:nvSpPr>
        <p:spPr>
          <a:xfrm>
            <a:off x="7022269" y="3733262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will see you the 5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next month.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F32B74-2FC8-7B71-75D6-E9DCF0817A65}"/>
              </a:ext>
            </a:extLst>
          </p:cNvPr>
          <p:cNvSpPr txBox="1"/>
          <p:nvPr/>
        </p:nvSpPr>
        <p:spPr>
          <a:xfrm>
            <a:off x="1519617" y="4284413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go to the gym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evening.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A427F-A4C7-61FC-5EF6-2652B86DFEA0}"/>
              </a:ext>
            </a:extLst>
          </p:cNvPr>
          <p:cNvSpPr txBox="1"/>
          <p:nvPr/>
        </p:nvSpPr>
        <p:spPr>
          <a:xfrm>
            <a:off x="6888703" y="2460613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always have lunch </a:t>
            </a:r>
            <a:r>
              <a:rPr lang="en-US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noon.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41254-987E-764F-BEFB-61ECB9673C7A}"/>
              </a:ext>
            </a:extLst>
          </p:cNvPr>
          <p:cNvSpPr txBox="1"/>
          <p:nvPr/>
        </p:nvSpPr>
        <p:spPr>
          <a:xfrm>
            <a:off x="1597870" y="2517200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usually play football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Saturday.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5A23F-93A4-C1EE-5A4A-37E98909541F}"/>
              </a:ext>
            </a:extLst>
          </p:cNvPr>
          <p:cNvSpPr txBox="1"/>
          <p:nvPr/>
        </p:nvSpPr>
        <p:spPr>
          <a:xfrm>
            <a:off x="7022269" y="4274738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will see you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5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next month.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854DE9-95DA-5A1F-810C-D986FD2F4BC0}"/>
              </a:ext>
            </a:extLst>
          </p:cNvPr>
          <p:cNvSpPr txBox="1"/>
          <p:nvPr/>
        </p:nvSpPr>
        <p:spPr>
          <a:xfrm>
            <a:off x="1539317" y="4905824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DB2EEC-2830-CBDF-F7BE-980DB70C000B}"/>
              </a:ext>
            </a:extLst>
          </p:cNvPr>
          <p:cNvSpPr txBox="1"/>
          <p:nvPr/>
        </p:nvSpPr>
        <p:spPr>
          <a:xfrm>
            <a:off x="1535834" y="5427382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get up early the morning.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362210-5E4B-438E-C73A-E2895A3A337C}"/>
              </a:ext>
            </a:extLst>
          </p:cNvPr>
          <p:cNvSpPr/>
          <p:nvPr/>
        </p:nvSpPr>
        <p:spPr>
          <a:xfrm>
            <a:off x="931196" y="4869775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3FD2B7-A725-B86A-A507-7AD86CAEE90E}"/>
              </a:ext>
            </a:extLst>
          </p:cNvPr>
          <p:cNvSpPr/>
          <p:nvPr/>
        </p:nvSpPr>
        <p:spPr>
          <a:xfrm>
            <a:off x="6398049" y="4832329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383211-C79B-5688-2086-438DC01F1194}"/>
              </a:ext>
            </a:extLst>
          </p:cNvPr>
          <p:cNvSpPr txBox="1"/>
          <p:nvPr/>
        </p:nvSpPr>
        <p:spPr>
          <a:xfrm>
            <a:off x="7022270" y="4833796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057B4-7D22-5C6B-1C7E-C3878C2CF59A}"/>
              </a:ext>
            </a:extLst>
          </p:cNvPr>
          <p:cNvSpPr txBox="1"/>
          <p:nvPr/>
        </p:nvSpPr>
        <p:spPr>
          <a:xfrm>
            <a:off x="7022270" y="5376194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do not work the weekend.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C9EEF8-D648-5D97-DDD2-5D49EDBC1B97}"/>
              </a:ext>
            </a:extLst>
          </p:cNvPr>
          <p:cNvSpPr txBox="1"/>
          <p:nvPr/>
        </p:nvSpPr>
        <p:spPr>
          <a:xfrm>
            <a:off x="1519617" y="5927345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get up early </a:t>
            </a:r>
            <a:r>
              <a:rPr lang="en-US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morning.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87721C-202A-A332-A178-50CB7AD3EC61}"/>
              </a:ext>
            </a:extLst>
          </p:cNvPr>
          <p:cNvSpPr txBox="1"/>
          <p:nvPr/>
        </p:nvSpPr>
        <p:spPr>
          <a:xfrm>
            <a:off x="7022269" y="5917670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do not work </a:t>
            </a:r>
            <a:r>
              <a:rPr lang="en-US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weekend.</a:t>
            </a:r>
          </a:p>
        </p:txBody>
      </p:sp>
    </p:spTree>
    <p:extLst>
      <p:ext uri="{BB962C8B-B14F-4D97-AF65-F5344CB8AC3E}">
        <p14:creationId xmlns:p14="http://schemas.microsoft.com/office/powerpoint/2010/main" val="115918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45" grpId="0" animBg="1"/>
      <p:bldP spid="46" grpId="0" animBg="1"/>
      <p:bldP spid="3" grpId="0" animBg="1"/>
      <p:bldP spid="4" grpId="0" animBg="1"/>
      <p:bldP spid="8" grpId="0" animBg="1"/>
      <p:bldP spid="9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69F0CA8-F709-9ACD-78B2-473EE3DD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4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39229" y="645317"/>
            <a:ext cx="10535969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Error Correction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1524545" y="3208722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3B ---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6853290" y="1414099"/>
            <a:ext cx="4621908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2B ---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1563947" y="1414099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1B ---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D1147-5A54-4159-B87D-7769BC9ADFD5}"/>
              </a:ext>
            </a:extLst>
          </p:cNvPr>
          <p:cNvSpPr/>
          <p:nvPr/>
        </p:nvSpPr>
        <p:spPr>
          <a:xfrm>
            <a:off x="939229" y="1456747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C92CA-4939-BA66-4572-75E926B10BE1}"/>
              </a:ext>
            </a:extLst>
          </p:cNvPr>
          <p:cNvSpPr/>
          <p:nvPr/>
        </p:nvSpPr>
        <p:spPr>
          <a:xfrm>
            <a:off x="6226343" y="1414099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AEFFD-D478-DB7E-E85B-B25E5B4F53B6}"/>
              </a:ext>
            </a:extLst>
          </p:cNvPr>
          <p:cNvSpPr/>
          <p:nvPr/>
        </p:nvSpPr>
        <p:spPr>
          <a:xfrm>
            <a:off x="939229" y="3230140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13A-52D4-7BA9-4FCB-B7EE9F70D624}"/>
              </a:ext>
            </a:extLst>
          </p:cNvPr>
          <p:cNvSpPr/>
          <p:nvPr/>
        </p:nvSpPr>
        <p:spPr>
          <a:xfrm>
            <a:off x="6229566" y="3203669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48BF99-1E03-D19B-5BD2-D8DF7E795CF2}"/>
              </a:ext>
            </a:extLst>
          </p:cNvPr>
          <p:cNvSpPr txBox="1"/>
          <p:nvPr/>
        </p:nvSpPr>
        <p:spPr>
          <a:xfrm>
            <a:off x="6898492" y="3200391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4B ---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8352DA-3492-D8CA-85BC-93A6A77F4BF9}"/>
              </a:ext>
            </a:extLst>
          </p:cNvPr>
          <p:cNvSpPr txBox="1"/>
          <p:nvPr/>
        </p:nvSpPr>
        <p:spPr>
          <a:xfrm>
            <a:off x="6898491" y="3749556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4A 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161DE-DEDA-5C17-C008-4DDEC6958BC8}"/>
              </a:ext>
            </a:extLst>
          </p:cNvPr>
          <p:cNvSpPr txBox="1"/>
          <p:nvPr/>
        </p:nvSpPr>
        <p:spPr>
          <a:xfrm>
            <a:off x="6853290" y="1955029"/>
            <a:ext cx="4621908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2A 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E6A90-99CF-D4D9-0233-A500F6851BDF}"/>
              </a:ext>
            </a:extLst>
          </p:cNvPr>
          <p:cNvSpPr txBox="1"/>
          <p:nvPr/>
        </p:nvSpPr>
        <p:spPr>
          <a:xfrm>
            <a:off x="1563947" y="1956497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1A 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9AEF1-CEFB-0E74-AA33-7C5438CF0C04}"/>
              </a:ext>
            </a:extLst>
          </p:cNvPr>
          <p:cNvSpPr txBox="1"/>
          <p:nvPr/>
        </p:nvSpPr>
        <p:spPr>
          <a:xfrm>
            <a:off x="1524544" y="3756466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3A ---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B399F0-B752-CFB4-6E91-B8F15C500669}"/>
              </a:ext>
            </a:extLst>
          </p:cNvPr>
          <p:cNvSpPr txBox="1"/>
          <p:nvPr/>
        </p:nvSpPr>
        <p:spPr>
          <a:xfrm>
            <a:off x="1524543" y="4882626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5B ---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54FDD1-193F-C7E2-7EF4-FDB8307238CB}"/>
              </a:ext>
            </a:extLst>
          </p:cNvPr>
          <p:cNvSpPr/>
          <p:nvPr/>
        </p:nvSpPr>
        <p:spPr>
          <a:xfrm>
            <a:off x="939229" y="4873242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79C0BD-5D65-507F-97D2-E741041ED4A3}"/>
              </a:ext>
            </a:extLst>
          </p:cNvPr>
          <p:cNvSpPr/>
          <p:nvPr/>
        </p:nvSpPr>
        <p:spPr>
          <a:xfrm>
            <a:off x="6229566" y="4846771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D25A7D-C062-4E47-2231-4CE2251ACEB0}"/>
              </a:ext>
            </a:extLst>
          </p:cNvPr>
          <p:cNvSpPr txBox="1"/>
          <p:nvPr/>
        </p:nvSpPr>
        <p:spPr>
          <a:xfrm>
            <a:off x="6853785" y="4872581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6B ---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5EE7B5-C8D0-7357-8EC2-14555E90FC02}"/>
              </a:ext>
            </a:extLst>
          </p:cNvPr>
          <p:cNvSpPr txBox="1"/>
          <p:nvPr/>
        </p:nvSpPr>
        <p:spPr>
          <a:xfrm>
            <a:off x="6853290" y="5443901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6A ---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BD94DE-9E78-4C0F-A831-E8B69F71D569}"/>
              </a:ext>
            </a:extLst>
          </p:cNvPr>
          <p:cNvSpPr txBox="1"/>
          <p:nvPr/>
        </p:nvSpPr>
        <p:spPr>
          <a:xfrm>
            <a:off x="1524543" y="5461295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5A ---</a:t>
            </a:r>
          </a:p>
        </p:txBody>
      </p:sp>
    </p:spTree>
    <p:extLst>
      <p:ext uri="{BB962C8B-B14F-4D97-AF65-F5344CB8AC3E}">
        <p14:creationId xmlns:p14="http://schemas.microsoft.com/office/powerpoint/2010/main" val="152515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46" grpId="0" animBg="1"/>
      <p:bldP spid="2" grpId="0" animBg="1"/>
      <p:bldP spid="4" grpId="0" animBg="1"/>
      <p:bldP spid="8" grpId="0" animBg="1"/>
      <p:bldP spid="9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69F0CA8-F709-9ACD-78B2-473EE3DD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4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39229" y="645317"/>
            <a:ext cx="10535969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Error Correction – Irregular Past Tense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1524545" y="3208722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did come to the party?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6853290" y="1414099"/>
            <a:ext cx="4621908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did not saw you last night.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1563947" y="1414099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Yesterday, I meet my friend.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D1147-5A54-4159-B87D-7769BC9ADFD5}"/>
              </a:ext>
            </a:extLst>
          </p:cNvPr>
          <p:cNvSpPr/>
          <p:nvPr/>
        </p:nvSpPr>
        <p:spPr>
          <a:xfrm>
            <a:off x="939229" y="1456747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C92CA-4939-BA66-4572-75E926B10BE1}"/>
              </a:ext>
            </a:extLst>
          </p:cNvPr>
          <p:cNvSpPr/>
          <p:nvPr/>
        </p:nvSpPr>
        <p:spPr>
          <a:xfrm>
            <a:off x="6226343" y="1414099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AEFFD-D478-DB7E-E85B-B25E5B4F53B6}"/>
              </a:ext>
            </a:extLst>
          </p:cNvPr>
          <p:cNvSpPr/>
          <p:nvPr/>
        </p:nvSpPr>
        <p:spPr>
          <a:xfrm>
            <a:off x="939229" y="3230140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13A-52D4-7BA9-4FCB-B7EE9F70D624}"/>
              </a:ext>
            </a:extLst>
          </p:cNvPr>
          <p:cNvSpPr/>
          <p:nvPr/>
        </p:nvSpPr>
        <p:spPr>
          <a:xfrm>
            <a:off x="6229566" y="3203669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48BF99-1E03-D19B-5BD2-D8DF7E795CF2}"/>
              </a:ext>
            </a:extLst>
          </p:cNvPr>
          <p:cNvSpPr txBox="1"/>
          <p:nvPr/>
        </p:nvSpPr>
        <p:spPr>
          <a:xfrm>
            <a:off x="6898492" y="3200391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friend just buy a new car.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8352DA-3492-D8CA-85BC-93A6A77F4BF9}"/>
              </a:ext>
            </a:extLst>
          </p:cNvPr>
          <p:cNvSpPr txBox="1"/>
          <p:nvPr/>
        </p:nvSpPr>
        <p:spPr>
          <a:xfrm>
            <a:off x="6898986" y="3777138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friend just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bought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new car.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161DE-DEDA-5C17-C008-4DDEC6958BC8}"/>
              </a:ext>
            </a:extLst>
          </p:cNvPr>
          <p:cNvSpPr txBox="1"/>
          <p:nvPr/>
        </p:nvSpPr>
        <p:spPr>
          <a:xfrm>
            <a:off x="6853785" y="1982611"/>
            <a:ext cx="4621908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did not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last night.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E6A90-99CF-D4D9-0233-A500F6851BDF}"/>
              </a:ext>
            </a:extLst>
          </p:cNvPr>
          <p:cNvSpPr txBox="1"/>
          <p:nvPr/>
        </p:nvSpPr>
        <p:spPr>
          <a:xfrm>
            <a:off x="1564442" y="1984079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Yesterday, I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friend.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9AEF1-CEFB-0E74-AA33-7C5438CF0C04}"/>
              </a:ext>
            </a:extLst>
          </p:cNvPr>
          <p:cNvSpPr txBox="1"/>
          <p:nvPr/>
        </p:nvSpPr>
        <p:spPr>
          <a:xfrm>
            <a:off x="1525039" y="3784048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party?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B399F0-B752-CFB4-6E91-B8F15C500669}"/>
              </a:ext>
            </a:extLst>
          </p:cNvPr>
          <p:cNvSpPr txBox="1"/>
          <p:nvPr/>
        </p:nvSpPr>
        <p:spPr>
          <a:xfrm>
            <a:off x="1524543" y="4882626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go to work last week.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54FDD1-193F-C7E2-7EF4-FDB8307238CB}"/>
              </a:ext>
            </a:extLst>
          </p:cNvPr>
          <p:cNvSpPr/>
          <p:nvPr/>
        </p:nvSpPr>
        <p:spPr>
          <a:xfrm>
            <a:off x="939229" y="4873242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79C0BD-5D65-507F-97D2-E741041ED4A3}"/>
              </a:ext>
            </a:extLst>
          </p:cNvPr>
          <p:cNvSpPr/>
          <p:nvPr/>
        </p:nvSpPr>
        <p:spPr>
          <a:xfrm>
            <a:off x="6229566" y="4846771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D25A7D-C062-4E47-2231-4CE2251ACEB0}"/>
              </a:ext>
            </a:extLst>
          </p:cNvPr>
          <p:cNvSpPr txBox="1"/>
          <p:nvPr/>
        </p:nvSpPr>
        <p:spPr>
          <a:xfrm>
            <a:off x="6853785" y="4872581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no! I forget my wallet at home.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5EE7B5-C8D0-7357-8EC2-14555E90FC02}"/>
              </a:ext>
            </a:extLst>
          </p:cNvPr>
          <p:cNvSpPr txBox="1"/>
          <p:nvPr/>
        </p:nvSpPr>
        <p:spPr>
          <a:xfrm>
            <a:off x="6853785" y="5471483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no! I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forgot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wallet at home.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BD94DE-9E78-4C0F-A831-E8B69F71D569}"/>
              </a:ext>
            </a:extLst>
          </p:cNvPr>
          <p:cNvSpPr txBox="1"/>
          <p:nvPr/>
        </p:nvSpPr>
        <p:spPr>
          <a:xfrm>
            <a:off x="1525038" y="5488877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didn’t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 to work last week.</a:t>
            </a:r>
          </a:p>
        </p:txBody>
      </p:sp>
    </p:spTree>
    <p:extLst>
      <p:ext uri="{BB962C8B-B14F-4D97-AF65-F5344CB8AC3E}">
        <p14:creationId xmlns:p14="http://schemas.microsoft.com/office/powerpoint/2010/main" val="275926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46" grpId="0" animBg="1"/>
      <p:bldP spid="2" grpId="0" animBg="1"/>
      <p:bldP spid="4" grpId="0" animBg="1"/>
      <p:bldP spid="8" grpId="0" animBg="1"/>
      <p:bldP spid="9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A625E8B-A11E-36B7-D6CD-B0770A66E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04237" y="557512"/>
            <a:ext cx="10383526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Word Form - Transformation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1528954" y="3242584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1492659" y="3794657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3B 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6816095" y="1435156"/>
            <a:ext cx="447166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6816095" y="1922433"/>
            <a:ext cx="447166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2B ---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1528954" y="1448492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1528954" y="1990890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1B ---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D1147-5A54-4159-B87D-7769BC9ADFD5}"/>
              </a:ext>
            </a:extLst>
          </p:cNvPr>
          <p:cNvSpPr/>
          <p:nvPr/>
        </p:nvSpPr>
        <p:spPr>
          <a:xfrm>
            <a:off x="904237" y="144702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C92CA-4939-BA66-4572-75E926B10BE1}"/>
              </a:ext>
            </a:extLst>
          </p:cNvPr>
          <p:cNvSpPr/>
          <p:nvPr/>
        </p:nvSpPr>
        <p:spPr>
          <a:xfrm>
            <a:off x="6193020" y="143515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AEFFD-D478-DB7E-E85B-B25E5B4F53B6}"/>
              </a:ext>
            </a:extLst>
          </p:cNvPr>
          <p:cNvSpPr/>
          <p:nvPr/>
        </p:nvSpPr>
        <p:spPr>
          <a:xfrm>
            <a:off x="904237" y="3278563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13A-52D4-7BA9-4FCB-B7EE9F70D624}"/>
              </a:ext>
            </a:extLst>
          </p:cNvPr>
          <p:cNvSpPr/>
          <p:nvPr/>
        </p:nvSpPr>
        <p:spPr>
          <a:xfrm>
            <a:off x="6193020" y="326959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502C5D-41FB-F36E-7416-C9FE7663BF2F}"/>
              </a:ext>
            </a:extLst>
          </p:cNvPr>
          <p:cNvSpPr txBox="1"/>
          <p:nvPr/>
        </p:nvSpPr>
        <p:spPr>
          <a:xfrm>
            <a:off x="6818795" y="3253559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48BF99-1E03-D19B-5BD2-D8DF7E795CF2}"/>
              </a:ext>
            </a:extLst>
          </p:cNvPr>
          <p:cNvSpPr txBox="1"/>
          <p:nvPr/>
        </p:nvSpPr>
        <p:spPr>
          <a:xfrm>
            <a:off x="6818795" y="3795957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4B ---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8352DA-3492-D8CA-85BC-93A6A77F4BF9}"/>
              </a:ext>
            </a:extLst>
          </p:cNvPr>
          <p:cNvSpPr txBox="1"/>
          <p:nvPr/>
        </p:nvSpPr>
        <p:spPr>
          <a:xfrm>
            <a:off x="6818299" y="4287220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4A 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161DE-DEDA-5C17-C008-4DDEC6958BC8}"/>
              </a:ext>
            </a:extLst>
          </p:cNvPr>
          <p:cNvSpPr txBox="1"/>
          <p:nvPr/>
        </p:nvSpPr>
        <p:spPr>
          <a:xfrm>
            <a:off x="6816095" y="2463363"/>
            <a:ext cx="447166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2A 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E6A90-99CF-D4D9-0233-A500F6851BDF}"/>
              </a:ext>
            </a:extLst>
          </p:cNvPr>
          <p:cNvSpPr txBox="1"/>
          <p:nvPr/>
        </p:nvSpPr>
        <p:spPr>
          <a:xfrm>
            <a:off x="1528954" y="2533288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1A 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9AEF1-CEFB-0E74-AA33-7C5438CF0C04}"/>
              </a:ext>
            </a:extLst>
          </p:cNvPr>
          <p:cNvSpPr txBox="1"/>
          <p:nvPr/>
        </p:nvSpPr>
        <p:spPr>
          <a:xfrm>
            <a:off x="1489552" y="4293272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3A ---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FB5803-87F1-EC85-6597-128D5FDB25AE}"/>
              </a:ext>
            </a:extLst>
          </p:cNvPr>
          <p:cNvSpPr txBox="1"/>
          <p:nvPr/>
        </p:nvSpPr>
        <p:spPr>
          <a:xfrm>
            <a:off x="1484249" y="4886632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AB249F-1EEC-8427-35A9-507FE0326122}"/>
              </a:ext>
            </a:extLst>
          </p:cNvPr>
          <p:cNvSpPr txBox="1"/>
          <p:nvPr/>
        </p:nvSpPr>
        <p:spPr>
          <a:xfrm>
            <a:off x="1447954" y="5438705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5B ---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C7BEE1-248B-FBF1-2C36-045596ED8FD4}"/>
              </a:ext>
            </a:extLst>
          </p:cNvPr>
          <p:cNvSpPr/>
          <p:nvPr/>
        </p:nvSpPr>
        <p:spPr>
          <a:xfrm>
            <a:off x="859532" y="4922611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77C541-27E4-DF51-08D6-6901F8BA3F2E}"/>
              </a:ext>
            </a:extLst>
          </p:cNvPr>
          <p:cNvSpPr/>
          <p:nvPr/>
        </p:nvSpPr>
        <p:spPr>
          <a:xfrm>
            <a:off x="6193020" y="4913644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66652C-4D96-9C80-2A01-4A27D4C10187}"/>
              </a:ext>
            </a:extLst>
          </p:cNvPr>
          <p:cNvSpPr txBox="1"/>
          <p:nvPr/>
        </p:nvSpPr>
        <p:spPr>
          <a:xfrm>
            <a:off x="6774090" y="4897607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D935F7-DE33-D24E-48BB-9786137D84BE}"/>
              </a:ext>
            </a:extLst>
          </p:cNvPr>
          <p:cNvSpPr txBox="1"/>
          <p:nvPr/>
        </p:nvSpPr>
        <p:spPr>
          <a:xfrm>
            <a:off x="6774090" y="5440005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6B ---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4F3BE3-1784-73BB-2D65-CD56320C292F}"/>
              </a:ext>
            </a:extLst>
          </p:cNvPr>
          <p:cNvSpPr txBox="1"/>
          <p:nvPr/>
        </p:nvSpPr>
        <p:spPr>
          <a:xfrm>
            <a:off x="6773594" y="5931268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6A ---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DBA1E9-F9F3-B989-F5B5-11C93B695FA9}"/>
              </a:ext>
            </a:extLst>
          </p:cNvPr>
          <p:cNvSpPr txBox="1"/>
          <p:nvPr/>
        </p:nvSpPr>
        <p:spPr>
          <a:xfrm>
            <a:off x="1444847" y="5937320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5A ---</a:t>
            </a:r>
          </a:p>
        </p:txBody>
      </p:sp>
    </p:spTree>
    <p:extLst>
      <p:ext uri="{BB962C8B-B14F-4D97-AF65-F5344CB8AC3E}">
        <p14:creationId xmlns:p14="http://schemas.microsoft.com/office/powerpoint/2010/main" val="7174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45" grpId="0" animBg="1"/>
      <p:bldP spid="46" grpId="0" animBg="1"/>
      <p:bldP spid="2" grpId="0" animBg="1"/>
      <p:bldP spid="4" grpId="0" animBg="1"/>
      <p:bldP spid="8" grpId="0" animBg="1"/>
      <p:bldP spid="9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A625E8B-A11E-36B7-D6CD-B0770A66E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04237" y="557512"/>
            <a:ext cx="10383526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Word Form – Third Person Singular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1528954" y="3242584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901537" y="3830338"/>
            <a:ext cx="5159470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sister _____ engineering in college.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6816095" y="1435156"/>
            <a:ext cx="447166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6188678" y="2013375"/>
            <a:ext cx="509908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brother ___ for a car company.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1528954" y="1448492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901537" y="2081832"/>
            <a:ext cx="5159470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sister only ___ healthy food.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D1147-5A54-4159-B87D-7769BC9ADFD5}"/>
              </a:ext>
            </a:extLst>
          </p:cNvPr>
          <p:cNvSpPr/>
          <p:nvPr/>
        </p:nvSpPr>
        <p:spPr>
          <a:xfrm>
            <a:off x="904237" y="144702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C92CA-4939-BA66-4572-75E926B10BE1}"/>
              </a:ext>
            </a:extLst>
          </p:cNvPr>
          <p:cNvSpPr/>
          <p:nvPr/>
        </p:nvSpPr>
        <p:spPr>
          <a:xfrm>
            <a:off x="6193020" y="143515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AEFFD-D478-DB7E-E85B-B25E5B4F53B6}"/>
              </a:ext>
            </a:extLst>
          </p:cNvPr>
          <p:cNvSpPr/>
          <p:nvPr/>
        </p:nvSpPr>
        <p:spPr>
          <a:xfrm>
            <a:off x="904237" y="3278563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13A-52D4-7BA9-4FCB-B7EE9F70D624}"/>
              </a:ext>
            </a:extLst>
          </p:cNvPr>
          <p:cNvSpPr/>
          <p:nvPr/>
        </p:nvSpPr>
        <p:spPr>
          <a:xfrm>
            <a:off x="6193020" y="326959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502C5D-41FB-F36E-7416-C9FE7663BF2F}"/>
              </a:ext>
            </a:extLst>
          </p:cNvPr>
          <p:cNvSpPr txBox="1"/>
          <p:nvPr/>
        </p:nvSpPr>
        <p:spPr>
          <a:xfrm>
            <a:off x="6818795" y="3253559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48BF99-1E03-D19B-5BD2-D8DF7E795CF2}"/>
              </a:ext>
            </a:extLst>
          </p:cNvPr>
          <p:cNvSpPr txBox="1"/>
          <p:nvPr/>
        </p:nvSpPr>
        <p:spPr>
          <a:xfrm>
            <a:off x="6191377" y="3886899"/>
            <a:ext cx="509908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little brother ______ a lot of TV.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8352DA-3492-D8CA-85BC-93A6A77F4BF9}"/>
              </a:ext>
            </a:extLst>
          </p:cNvPr>
          <p:cNvSpPr txBox="1"/>
          <p:nvPr/>
        </p:nvSpPr>
        <p:spPr>
          <a:xfrm>
            <a:off x="6190881" y="4378162"/>
            <a:ext cx="509908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little brother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watches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lot of TV.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161DE-DEDA-5C17-C008-4DDEC6958BC8}"/>
              </a:ext>
            </a:extLst>
          </p:cNvPr>
          <p:cNvSpPr txBox="1"/>
          <p:nvPr/>
        </p:nvSpPr>
        <p:spPr>
          <a:xfrm>
            <a:off x="6188678" y="2554305"/>
            <a:ext cx="509908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brother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car company.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E6A90-99CF-D4D9-0233-A500F6851BDF}"/>
              </a:ext>
            </a:extLst>
          </p:cNvPr>
          <p:cNvSpPr txBox="1"/>
          <p:nvPr/>
        </p:nvSpPr>
        <p:spPr>
          <a:xfrm>
            <a:off x="901537" y="2624230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sister only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healthy food.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9AEF1-CEFB-0E74-AA33-7C5438CF0C04}"/>
              </a:ext>
            </a:extLst>
          </p:cNvPr>
          <p:cNvSpPr txBox="1"/>
          <p:nvPr/>
        </p:nvSpPr>
        <p:spPr>
          <a:xfrm>
            <a:off x="898430" y="4328953"/>
            <a:ext cx="515416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sister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engineering in college.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FB5803-87F1-EC85-6597-128D5FDB25AE}"/>
              </a:ext>
            </a:extLst>
          </p:cNvPr>
          <p:cNvSpPr txBox="1"/>
          <p:nvPr/>
        </p:nvSpPr>
        <p:spPr>
          <a:xfrm>
            <a:off x="1484249" y="4886632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AB249F-1EEC-8427-35A9-507FE0326122}"/>
              </a:ext>
            </a:extLst>
          </p:cNvPr>
          <p:cNvSpPr txBox="1"/>
          <p:nvPr/>
        </p:nvSpPr>
        <p:spPr>
          <a:xfrm>
            <a:off x="901537" y="5511336"/>
            <a:ext cx="515416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class ______ at six.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C7BEE1-248B-FBF1-2C36-045596ED8FD4}"/>
              </a:ext>
            </a:extLst>
          </p:cNvPr>
          <p:cNvSpPr/>
          <p:nvPr/>
        </p:nvSpPr>
        <p:spPr>
          <a:xfrm>
            <a:off x="859532" y="4922611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77C541-27E4-DF51-08D6-6901F8BA3F2E}"/>
              </a:ext>
            </a:extLst>
          </p:cNvPr>
          <p:cNvSpPr/>
          <p:nvPr/>
        </p:nvSpPr>
        <p:spPr>
          <a:xfrm>
            <a:off x="6193020" y="4913644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66652C-4D96-9C80-2A01-4A27D4C10187}"/>
              </a:ext>
            </a:extLst>
          </p:cNvPr>
          <p:cNvSpPr txBox="1"/>
          <p:nvPr/>
        </p:nvSpPr>
        <p:spPr>
          <a:xfrm>
            <a:off x="6774090" y="4897607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D935F7-DE33-D24E-48BB-9786137D84BE}"/>
              </a:ext>
            </a:extLst>
          </p:cNvPr>
          <p:cNvSpPr txBox="1"/>
          <p:nvPr/>
        </p:nvSpPr>
        <p:spPr>
          <a:xfrm>
            <a:off x="6146672" y="5530947"/>
            <a:ext cx="509908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mom ______ a clothing store.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4F3BE3-1784-73BB-2D65-CD56320C292F}"/>
              </a:ext>
            </a:extLst>
          </p:cNvPr>
          <p:cNvSpPr txBox="1"/>
          <p:nvPr/>
        </p:nvSpPr>
        <p:spPr>
          <a:xfrm>
            <a:off x="6146176" y="6022210"/>
            <a:ext cx="509908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mom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clothing store.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DBA1E9-F9F3-B989-F5B5-11C93B695FA9}"/>
              </a:ext>
            </a:extLst>
          </p:cNvPr>
          <p:cNvSpPr txBox="1"/>
          <p:nvPr/>
        </p:nvSpPr>
        <p:spPr>
          <a:xfrm>
            <a:off x="898430" y="6009951"/>
            <a:ext cx="515416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class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finishes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six.</a:t>
            </a:r>
          </a:p>
        </p:txBody>
      </p:sp>
    </p:spTree>
    <p:extLst>
      <p:ext uri="{BB962C8B-B14F-4D97-AF65-F5344CB8AC3E}">
        <p14:creationId xmlns:p14="http://schemas.microsoft.com/office/powerpoint/2010/main" val="300963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45" grpId="0" animBg="1"/>
      <p:bldP spid="46" grpId="0" animBg="1"/>
      <p:bldP spid="2" grpId="0" animBg="1"/>
      <p:bldP spid="4" grpId="0" animBg="1"/>
      <p:bldP spid="8" grpId="0" animBg="1"/>
      <p:bldP spid="9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882EB678-2572-1841-C75F-08F20100060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B173D62-9D34-B10C-DEDE-3C1254640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ED00EC0-B9A7-3C0C-15BB-E05158CA715C}"/>
                </a:ext>
              </a:extLst>
            </p:cNvPr>
            <p:cNvSpPr/>
            <p:nvPr/>
          </p:nvSpPr>
          <p:spPr>
            <a:xfrm>
              <a:off x="338667" y="286907"/>
              <a:ext cx="11537244" cy="62832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868182" y="432852"/>
            <a:ext cx="10455635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Combinations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1475291" y="2828448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----3A----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1475291" y="3380521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----3B----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6810452" y="1224050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----2A----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6810452" y="1711327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----2B----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1475291" y="1225516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----1A----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1475291" y="1767914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----1B----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D1147-5A54-4159-B87D-7769BC9ADFD5}"/>
              </a:ext>
            </a:extLst>
          </p:cNvPr>
          <p:cNvSpPr/>
          <p:nvPr/>
        </p:nvSpPr>
        <p:spPr>
          <a:xfrm>
            <a:off x="886869" y="1224050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C92CA-4939-BA66-4572-75E926B10BE1}"/>
              </a:ext>
            </a:extLst>
          </p:cNvPr>
          <p:cNvSpPr/>
          <p:nvPr/>
        </p:nvSpPr>
        <p:spPr>
          <a:xfrm>
            <a:off x="6163571" y="1224050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AEFFD-D478-DB7E-E85B-B25E5B4F53B6}"/>
              </a:ext>
            </a:extLst>
          </p:cNvPr>
          <p:cNvSpPr/>
          <p:nvPr/>
        </p:nvSpPr>
        <p:spPr>
          <a:xfrm>
            <a:off x="886869" y="2864427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13A-52D4-7BA9-4FCB-B7EE9F70D624}"/>
              </a:ext>
            </a:extLst>
          </p:cNvPr>
          <p:cNvSpPr/>
          <p:nvPr/>
        </p:nvSpPr>
        <p:spPr>
          <a:xfrm>
            <a:off x="6127523" y="2859222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502C5D-41FB-F36E-7416-C9FE7663BF2F}"/>
              </a:ext>
            </a:extLst>
          </p:cNvPr>
          <p:cNvSpPr txBox="1"/>
          <p:nvPr/>
        </p:nvSpPr>
        <p:spPr>
          <a:xfrm>
            <a:off x="6810452" y="2828448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----4A----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48BF99-1E03-D19B-5BD2-D8DF7E795CF2}"/>
              </a:ext>
            </a:extLst>
          </p:cNvPr>
          <p:cNvSpPr txBox="1"/>
          <p:nvPr/>
        </p:nvSpPr>
        <p:spPr>
          <a:xfrm>
            <a:off x="6810452" y="3370846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----4B----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1B13A-582D-0FCA-0226-502DF893DA77}"/>
              </a:ext>
            </a:extLst>
          </p:cNvPr>
          <p:cNvSpPr txBox="1"/>
          <p:nvPr/>
        </p:nvSpPr>
        <p:spPr>
          <a:xfrm>
            <a:off x="1475291" y="3922919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----3C----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44278E-62D8-31FA-927E-A3CA5953AC04}"/>
              </a:ext>
            </a:extLst>
          </p:cNvPr>
          <p:cNvSpPr txBox="1"/>
          <p:nvPr/>
        </p:nvSpPr>
        <p:spPr>
          <a:xfrm>
            <a:off x="6810452" y="2253725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----2C----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DA6EBC-4E6A-F6BA-480C-9F341602F88B}"/>
              </a:ext>
            </a:extLst>
          </p:cNvPr>
          <p:cNvSpPr txBox="1"/>
          <p:nvPr/>
        </p:nvSpPr>
        <p:spPr>
          <a:xfrm>
            <a:off x="1475291" y="2310312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----1C----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9562E0-EDDE-06F5-A78D-7424FFCD3ACD}"/>
              </a:ext>
            </a:extLst>
          </p:cNvPr>
          <p:cNvSpPr txBox="1"/>
          <p:nvPr/>
        </p:nvSpPr>
        <p:spPr>
          <a:xfrm>
            <a:off x="6810452" y="3913244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----4C----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BC787D-E7C3-4A51-4877-811ADCA27026}"/>
              </a:ext>
            </a:extLst>
          </p:cNvPr>
          <p:cNvSpPr txBox="1"/>
          <p:nvPr/>
        </p:nvSpPr>
        <p:spPr>
          <a:xfrm>
            <a:off x="1475291" y="4609936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----5A----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8A7005-2CB9-546D-DF74-FF1DF35E7729}"/>
              </a:ext>
            </a:extLst>
          </p:cNvPr>
          <p:cNvSpPr txBox="1"/>
          <p:nvPr/>
        </p:nvSpPr>
        <p:spPr>
          <a:xfrm>
            <a:off x="1475291" y="5162009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----5B----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8612C4-2424-7F89-8CFE-4EA86EA22B77}"/>
              </a:ext>
            </a:extLst>
          </p:cNvPr>
          <p:cNvSpPr/>
          <p:nvPr/>
        </p:nvSpPr>
        <p:spPr>
          <a:xfrm>
            <a:off x="886869" y="4645915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B2DD3C-8C3A-C245-FEB3-D3493CE49123}"/>
              </a:ext>
            </a:extLst>
          </p:cNvPr>
          <p:cNvSpPr/>
          <p:nvPr/>
        </p:nvSpPr>
        <p:spPr>
          <a:xfrm>
            <a:off x="6127523" y="4645914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F7103B-FFD2-FF89-971D-FE722B1B1C6C}"/>
              </a:ext>
            </a:extLst>
          </p:cNvPr>
          <p:cNvSpPr txBox="1"/>
          <p:nvPr/>
        </p:nvSpPr>
        <p:spPr>
          <a:xfrm>
            <a:off x="6810452" y="4649405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----6A----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A27DC2-A05A-32DD-C41F-E36CBC3BB743}"/>
              </a:ext>
            </a:extLst>
          </p:cNvPr>
          <p:cNvSpPr txBox="1"/>
          <p:nvPr/>
        </p:nvSpPr>
        <p:spPr>
          <a:xfrm>
            <a:off x="6810452" y="5191803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----6B----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F684A5-F2E1-53A8-C690-4A150CC2FDB6}"/>
              </a:ext>
            </a:extLst>
          </p:cNvPr>
          <p:cNvSpPr txBox="1"/>
          <p:nvPr/>
        </p:nvSpPr>
        <p:spPr>
          <a:xfrm>
            <a:off x="1475291" y="5704407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----5C----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761163-3269-33B3-1ED8-A4465ED946BE}"/>
              </a:ext>
            </a:extLst>
          </p:cNvPr>
          <p:cNvSpPr txBox="1"/>
          <p:nvPr/>
        </p:nvSpPr>
        <p:spPr>
          <a:xfrm>
            <a:off x="6810452" y="5734201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----6C----</a:t>
            </a:r>
          </a:p>
        </p:txBody>
      </p:sp>
    </p:spTree>
    <p:extLst>
      <p:ext uri="{BB962C8B-B14F-4D97-AF65-F5344CB8AC3E}">
        <p14:creationId xmlns:p14="http://schemas.microsoft.com/office/powerpoint/2010/main" val="21388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45" grpId="0" animBg="1"/>
      <p:bldP spid="46" grpId="0" animBg="1"/>
      <p:bldP spid="3" grpId="0" animBg="1"/>
      <p:bldP spid="4" grpId="0" animBg="1"/>
      <p:bldP spid="8" grpId="0" animBg="1"/>
      <p:bldP spid="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882EB678-2572-1841-C75F-08F20100060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B173D62-9D34-B10C-DEDE-3C1254640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ED00EC0-B9A7-3C0C-15BB-E05158CA715C}"/>
                </a:ext>
              </a:extLst>
            </p:cNvPr>
            <p:cNvSpPr/>
            <p:nvPr/>
          </p:nvSpPr>
          <p:spPr>
            <a:xfrm>
              <a:off x="338667" y="286907"/>
              <a:ext cx="11537244" cy="62832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510988" y="458546"/>
            <a:ext cx="11187953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Combinations – Coordinating Conjunctions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1493021" y="2942407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can cook dinner.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1493022" y="3418498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can order pizza.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6810452" y="1235675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play tennis.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6810452" y="1722952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don’t watch it on TV.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1493022" y="1235675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was cold outside.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1493022" y="1778073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went inside.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D1147-5A54-4159-B87D-7769BC9ADFD5}"/>
              </a:ext>
            </a:extLst>
          </p:cNvPr>
          <p:cNvSpPr/>
          <p:nvPr/>
        </p:nvSpPr>
        <p:spPr>
          <a:xfrm>
            <a:off x="904600" y="1234209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C92CA-4939-BA66-4572-75E926B10BE1}"/>
              </a:ext>
            </a:extLst>
          </p:cNvPr>
          <p:cNvSpPr/>
          <p:nvPr/>
        </p:nvSpPr>
        <p:spPr>
          <a:xfrm>
            <a:off x="6163571" y="1235675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AEFFD-D478-DB7E-E85B-B25E5B4F53B6}"/>
              </a:ext>
            </a:extLst>
          </p:cNvPr>
          <p:cNvSpPr/>
          <p:nvPr/>
        </p:nvSpPr>
        <p:spPr>
          <a:xfrm>
            <a:off x="904600" y="2902404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13A-52D4-7BA9-4FCB-B7EE9F70D624}"/>
              </a:ext>
            </a:extLst>
          </p:cNvPr>
          <p:cNvSpPr/>
          <p:nvPr/>
        </p:nvSpPr>
        <p:spPr>
          <a:xfrm>
            <a:off x="6127523" y="2854700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502C5D-41FB-F36E-7416-C9FE7663BF2F}"/>
              </a:ext>
            </a:extLst>
          </p:cNvPr>
          <p:cNvSpPr txBox="1"/>
          <p:nvPr/>
        </p:nvSpPr>
        <p:spPr>
          <a:xfrm>
            <a:off x="6810452" y="2902707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can not sing.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48BF99-1E03-D19B-5BD2-D8DF7E795CF2}"/>
              </a:ext>
            </a:extLst>
          </p:cNvPr>
          <p:cNvSpPr txBox="1"/>
          <p:nvPr/>
        </p:nvSpPr>
        <p:spPr>
          <a:xfrm>
            <a:off x="6810452" y="3366324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can not dance.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1B13A-582D-0FCA-0226-502DF893DA77}"/>
              </a:ext>
            </a:extLst>
          </p:cNvPr>
          <p:cNvSpPr txBox="1"/>
          <p:nvPr/>
        </p:nvSpPr>
        <p:spPr>
          <a:xfrm>
            <a:off x="1493022" y="3861902"/>
            <a:ext cx="426660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can cook dinner,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we can order pizza.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44278E-62D8-31FA-927E-A3CA5953AC04}"/>
              </a:ext>
            </a:extLst>
          </p:cNvPr>
          <p:cNvSpPr txBox="1"/>
          <p:nvPr/>
        </p:nvSpPr>
        <p:spPr>
          <a:xfrm>
            <a:off x="6810452" y="2265350"/>
            <a:ext cx="48884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play tennis,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 don’t watch it on TV.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DA6EBC-4E6A-F6BA-480C-9F341602F88B}"/>
              </a:ext>
            </a:extLst>
          </p:cNvPr>
          <p:cNvSpPr txBox="1"/>
          <p:nvPr/>
        </p:nvSpPr>
        <p:spPr>
          <a:xfrm>
            <a:off x="1493022" y="2320471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was cold outside,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 went inside.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9562E0-EDDE-06F5-A78D-7424FFCD3ACD}"/>
              </a:ext>
            </a:extLst>
          </p:cNvPr>
          <p:cNvSpPr txBox="1"/>
          <p:nvPr/>
        </p:nvSpPr>
        <p:spPr>
          <a:xfrm>
            <a:off x="6810452" y="3908722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cannot sing,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can I dance.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BC787D-E7C3-4A51-4877-811ADCA27026}"/>
              </a:ext>
            </a:extLst>
          </p:cNvPr>
          <p:cNvSpPr txBox="1"/>
          <p:nvPr/>
        </p:nvSpPr>
        <p:spPr>
          <a:xfrm>
            <a:off x="1475290" y="4759843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 is very kind and funny.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8A7005-2CB9-546D-DF74-FF1DF35E7729}"/>
              </a:ext>
            </a:extLst>
          </p:cNvPr>
          <p:cNvSpPr txBox="1"/>
          <p:nvPr/>
        </p:nvSpPr>
        <p:spPr>
          <a:xfrm>
            <a:off x="1493022" y="5229123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 has no friends.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8612C4-2424-7F89-8CFE-4EA86EA22B77}"/>
              </a:ext>
            </a:extLst>
          </p:cNvPr>
          <p:cNvSpPr/>
          <p:nvPr/>
        </p:nvSpPr>
        <p:spPr>
          <a:xfrm>
            <a:off x="886869" y="4756353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B2DD3C-8C3A-C245-FEB3-D3493CE49123}"/>
              </a:ext>
            </a:extLst>
          </p:cNvPr>
          <p:cNvSpPr/>
          <p:nvPr/>
        </p:nvSpPr>
        <p:spPr>
          <a:xfrm>
            <a:off x="6127523" y="4752862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F7103B-FFD2-FF89-971D-FE722B1B1C6C}"/>
              </a:ext>
            </a:extLst>
          </p:cNvPr>
          <p:cNvSpPr txBox="1"/>
          <p:nvPr/>
        </p:nvSpPr>
        <p:spPr>
          <a:xfrm>
            <a:off x="6810452" y="4756353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left early and went home.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A27DC2-A05A-32DD-C41F-E36CBC3BB743}"/>
              </a:ext>
            </a:extLst>
          </p:cNvPr>
          <p:cNvSpPr txBox="1"/>
          <p:nvPr/>
        </p:nvSpPr>
        <p:spPr>
          <a:xfrm>
            <a:off x="6810452" y="5189949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was getting dark.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F684A5-F2E1-53A8-C690-4A150CC2FDB6}"/>
              </a:ext>
            </a:extLst>
          </p:cNvPr>
          <p:cNvSpPr txBox="1"/>
          <p:nvPr/>
        </p:nvSpPr>
        <p:spPr>
          <a:xfrm>
            <a:off x="1493022" y="5627036"/>
            <a:ext cx="457145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 is very kind and funny,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he has not friends.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761163-3269-33B3-1ED8-A4465ED946BE}"/>
              </a:ext>
            </a:extLst>
          </p:cNvPr>
          <p:cNvSpPr txBox="1"/>
          <p:nvPr/>
        </p:nvSpPr>
        <p:spPr>
          <a:xfrm>
            <a:off x="6810452" y="5623546"/>
            <a:ext cx="436456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left early and went home,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it was getting dark.</a:t>
            </a:r>
          </a:p>
        </p:txBody>
      </p:sp>
    </p:spTree>
    <p:extLst>
      <p:ext uri="{BB962C8B-B14F-4D97-AF65-F5344CB8AC3E}">
        <p14:creationId xmlns:p14="http://schemas.microsoft.com/office/powerpoint/2010/main" val="6408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45" grpId="0" animBg="1"/>
      <p:bldP spid="46" grpId="0" animBg="1"/>
      <p:bldP spid="3" grpId="0" animBg="1"/>
      <p:bldP spid="4" grpId="0" animBg="1"/>
      <p:bldP spid="8" grpId="0" animBg="1"/>
      <p:bldP spid="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FFD3DD-05C8-FFF5-DCE3-004C98ECB98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D7937D8-3CA0-CA36-B414-DD0F5FC17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21585B-AA3B-1E00-5009-33C4AB7A09E8}"/>
                </a:ext>
              </a:extLst>
            </p:cNvPr>
            <p:cNvSpPr/>
            <p:nvPr/>
          </p:nvSpPr>
          <p:spPr>
            <a:xfrm>
              <a:off x="338667" y="286907"/>
              <a:ext cx="11537244" cy="62832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886869" y="417213"/>
            <a:ext cx="10455635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Non-Defining Relative Clauses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1501152" y="2981990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Tom will be at the party.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1516237" y="3425371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met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before.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6879910" y="1221773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bought a new bike.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6879910" y="1709050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already broke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1544749" y="1223239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have a new job.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1544749" y="1765637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love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D1147-5A54-4159-B87D-7769BC9ADFD5}"/>
              </a:ext>
            </a:extLst>
          </p:cNvPr>
          <p:cNvSpPr/>
          <p:nvPr/>
        </p:nvSpPr>
        <p:spPr>
          <a:xfrm>
            <a:off x="956327" y="1221773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C92CA-4939-BA66-4572-75E926B10BE1}"/>
              </a:ext>
            </a:extLst>
          </p:cNvPr>
          <p:cNvSpPr/>
          <p:nvPr/>
        </p:nvSpPr>
        <p:spPr>
          <a:xfrm>
            <a:off x="6233029" y="1221773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AEFFD-D478-DB7E-E85B-B25E5B4F53B6}"/>
              </a:ext>
            </a:extLst>
          </p:cNvPr>
          <p:cNvSpPr/>
          <p:nvPr/>
        </p:nvSpPr>
        <p:spPr>
          <a:xfrm>
            <a:off x="901525" y="2957246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13A-52D4-7BA9-4FCB-B7EE9F70D624}"/>
              </a:ext>
            </a:extLst>
          </p:cNvPr>
          <p:cNvSpPr/>
          <p:nvPr/>
        </p:nvSpPr>
        <p:spPr>
          <a:xfrm>
            <a:off x="6142179" y="2952041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502C5D-41FB-F36E-7416-C9FE7663BF2F}"/>
              </a:ext>
            </a:extLst>
          </p:cNvPr>
          <p:cNvSpPr txBox="1"/>
          <p:nvPr/>
        </p:nvSpPr>
        <p:spPr>
          <a:xfrm>
            <a:off x="6825108" y="2975743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a holiday.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48BF99-1E03-D19B-5BD2-D8DF7E795CF2}"/>
              </a:ext>
            </a:extLst>
          </p:cNvPr>
          <p:cNvSpPr txBox="1"/>
          <p:nvPr/>
        </p:nvSpPr>
        <p:spPr>
          <a:xfrm>
            <a:off x="6841196" y="3468003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means the traffic will be bad.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1B13A-582D-0FCA-0226-502DF893DA77}"/>
              </a:ext>
            </a:extLst>
          </p:cNvPr>
          <p:cNvSpPr txBox="1"/>
          <p:nvPr/>
        </p:nvSpPr>
        <p:spPr>
          <a:xfrm>
            <a:off x="1501152" y="3868753"/>
            <a:ext cx="457145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Tom, </a:t>
            </a:r>
            <a:r>
              <a:rPr lang="en-US" sz="2000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you met before, will be at the party.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44278E-62D8-31FA-927E-A3CA5953AC04}"/>
              </a:ext>
            </a:extLst>
          </p:cNvPr>
          <p:cNvSpPr txBox="1"/>
          <p:nvPr/>
        </p:nvSpPr>
        <p:spPr>
          <a:xfrm>
            <a:off x="6879910" y="2143046"/>
            <a:ext cx="453205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have a new hike, </a:t>
            </a:r>
            <a:r>
              <a:rPr lang="en-US" sz="2000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 already broke.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DA6EBC-4E6A-F6BA-480C-9F341602F88B}"/>
              </a:ext>
            </a:extLst>
          </p:cNvPr>
          <p:cNvSpPr txBox="1"/>
          <p:nvPr/>
        </p:nvSpPr>
        <p:spPr>
          <a:xfrm>
            <a:off x="1544749" y="2308035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have a new job, </a:t>
            </a:r>
            <a:r>
              <a:rPr lang="en-US" sz="2000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 love.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9562E0-EDDE-06F5-A78D-7424FFCD3ACD}"/>
              </a:ext>
            </a:extLst>
          </p:cNvPr>
          <p:cNvSpPr txBox="1"/>
          <p:nvPr/>
        </p:nvSpPr>
        <p:spPr>
          <a:xfrm>
            <a:off x="6825108" y="3930601"/>
            <a:ext cx="436456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a holiday, </a:t>
            </a:r>
            <a:r>
              <a:rPr lang="en-US" sz="2000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means the traffic will be bad.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BC787D-E7C3-4A51-4877-811ADCA27026}"/>
              </a:ext>
            </a:extLst>
          </p:cNvPr>
          <p:cNvSpPr txBox="1"/>
          <p:nvPr/>
        </p:nvSpPr>
        <p:spPr>
          <a:xfrm>
            <a:off x="1489947" y="4823656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Joe.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8A7005-2CB9-546D-DF74-FF1DF35E7729}"/>
              </a:ext>
            </a:extLst>
          </p:cNvPr>
          <p:cNvSpPr txBox="1"/>
          <p:nvPr/>
        </p:nvSpPr>
        <p:spPr>
          <a:xfrm>
            <a:off x="1516237" y="5257238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just happens to live near you.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8612C4-2424-7F89-8CFE-4EA86EA22B77}"/>
              </a:ext>
            </a:extLst>
          </p:cNvPr>
          <p:cNvSpPr/>
          <p:nvPr/>
        </p:nvSpPr>
        <p:spPr>
          <a:xfrm>
            <a:off x="901525" y="4795484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B2DD3C-8C3A-C245-FEB3-D3493CE49123}"/>
              </a:ext>
            </a:extLst>
          </p:cNvPr>
          <p:cNvSpPr/>
          <p:nvPr/>
        </p:nvSpPr>
        <p:spPr>
          <a:xfrm>
            <a:off x="6142179" y="4795483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F7103B-FFD2-FF89-971D-FE722B1B1C6C}"/>
              </a:ext>
            </a:extLst>
          </p:cNvPr>
          <p:cNvSpPr txBox="1"/>
          <p:nvPr/>
        </p:nvSpPr>
        <p:spPr>
          <a:xfrm>
            <a:off x="6825108" y="4815618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My sister quit her stressful job.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A27DC2-A05A-32DD-C41F-E36CBC3BB743}"/>
              </a:ext>
            </a:extLst>
          </p:cNvPr>
          <p:cNvSpPr txBox="1"/>
          <p:nvPr/>
        </p:nvSpPr>
        <p:spPr>
          <a:xfrm>
            <a:off x="6841196" y="5254343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good for her health.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F684A5-F2E1-53A8-C690-4A150CC2FDB6}"/>
              </a:ext>
            </a:extLst>
          </p:cNvPr>
          <p:cNvSpPr txBox="1"/>
          <p:nvPr/>
        </p:nvSpPr>
        <p:spPr>
          <a:xfrm>
            <a:off x="1489947" y="5654453"/>
            <a:ext cx="457145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Joe, </a:t>
            </a:r>
            <a:r>
              <a:rPr lang="en-US" sz="2000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just happens to live near you.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761163-3269-33B3-1ED8-A4465ED946BE}"/>
              </a:ext>
            </a:extLst>
          </p:cNvPr>
          <p:cNvSpPr txBox="1"/>
          <p:nvPr/>
        </p:nvSpPr>
        <p:spPr>
          <a:xfrm>
            <a:off x="6825108" y="5654453"/>
            <a:ext cx="436456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My sister quit her stressful job, </a:t>
            </a:r>
            <a:r>
              <a:rPr lang="en-US" sz="2000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good for her health.</a:t>
            </a:r>
          </a:p>
        </p:txBody>
      </p:sp>
    </p:spTree>
    <p:extLst>
      <p:ext uri="{BB962C8B-B14F-4D97-AF65-F5344CB8AC3E}">
        <p14:creationId xmlns:p14="http://schemas.microsoft.com/office/powerpoint/2010/main" val="15375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45" grpId="0" animBg="1"/>
      <p:bldP spid="46" grpId="0" animBg="1"/>
      <p:bldP spid="3" grpId="0" animBg="1"/>
      <p:bldP spid="4" grpId="0" animBg="1"/>
      <p:bldP spid="8" grpId="0" animBg="1"/>
      <p:bldP spid="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D303BD-4E5D-CA69-0491-59B64E6E8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44B16C-935A-3F24-2B46-EEDD509874BA}"/>
              </a:ext>
            </a:extLst>
          </p:cNvPr>
          <p:cNvSpPr txBox="1"/>
          <p:nvPr/>
        </p:nvSpPr>
        <p:spPr>
          <a:xfrm>
            <a:off x="916643" y="672791"/>
            <a:ext cx="10361283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Grammar Identification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1A40F-079C-A568-D253-9B40705D7FB5}"/>
              </a:ext>
            </a:extLst>
          </p:cNvPr>
          <p:cNvSpPr txBox="1"/>
          <p:nvPr/>
        </p:nvSpPr>
        <p:spPr>
          <a:xfrm>
            <a:off x="1593976" y="1468692"/>
            <a:ext cx="438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------------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16864-1540-2482-68F7-9CFF64C8B008}"/>
              </a:ext>
            </a:extLst>
          </p:cNvPr>
          <p:cNvSpPr txBox="1"/>
          <p:nvPr/>
        </p:nvSpPr>
        <p:spPr>
          <a:xfrm>
            <a:off x="1593976" y="2249449"/>
            <a:ext cx="438493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------------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E48D4-8EC5-84C5-6F8D-927326CB3C93}"/>
              </a:ext>
            </a:extLst>
          </p:cNvPr>
          <p:cNvSpPr txBox="1"/>
          <p:nvPr/>
        </p:nvSpPr>
        <p:spPr>
          <a:xfrm>
            <a:off x="6968820" y="1468692"/>
            <a:ext cx="4309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------------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3B489-6AF7-2A0D-8608-EF398EAF192C}"/>
              </a:ext>
            </a:extLst>
          </p:cNvPr>
          <p:cNvSpPr txBox="1"/>
          <p:nvPr/>
        </p:nvSpPr>
        <p:spPr>
          <a:xfrm>
            <a:off x="6968820" y="2284376"/>
            <a:ext cx="4349112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------------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66B8F7-7F94-EC43-5772-CF47F4FBDF72}"/>
              </a:ext>
            </a:extLst>
          </p:cNvPr>
          <p:cNvSpPr txBox="1"/>
          <p:nvPr/>
        </p:nvSpPr>
        <p:spPr>
          <a:xfrm>
            <a:off x="1593975" y="3145860"/>
            <a:ext cx="438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------------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F64AD7-9E6A-0F45-E62D-06E16881B8D9}"/>
              </a:ext>
            </a:extLst>
          </p:cNvPr>
          <p:cNvSpPr txBox="1"/>
          <p:nvPr/>
        </p:nvSpPr>
        <p:spPr>
          <a:xfrm>
            <a:off x="1593975" y="3707821"/>
            <a:ext cx="438493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------------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97CCC3-09A3-FF22-B5A2-832B462BE89E}"/>
              </a:ext>
            </a:extLst>
          </p:cNvPr>
          <p:cNvSpPr txBox="1"/>
          <p:nvPr/>
        </p:nvSpPr>
        <p:spPr>
          <a:xfrm>
            <a:off x="6968820" y="3163815"/>
            <a:ext cx="434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------------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BEF91F-53D5-73A7-862A-8A15917A5A85}"/>
              </a:ext>
            </a:extLst>
          </p:cNvPr>
          <p:cNvSpPr txBox="1"/>
          <p:nvPr/>
        </p:nvSpPr>
        <p:spPr>
          <a:xfrm>
            <a:off x="6968820" y="3710995"/>
            <a:ext cx="4349112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------------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D89534-8FCB-AB1C-A958-21D343453D7A}"/>
              </a:ext>
            </a:extLst>
          </p:cNvPr>
          <p:cNvSpPr/>
          <p:nvPr/>
        </p:nvSpPr>
        <p:spPr>
          <a:xfrm>
            <a:off x="878578" y="1481793"/>
            <a:ext cx="490654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6557A3-D9E4-9AF7-B850-21DEC88E02DE}"/>
              </a:ext>
            </a:extLst>
          </p:cNvPr>
          <p:cNvSpPr/>
          <p:nvPr/>
        </p:nvSpPr>
        <p:spPr>
          <a:xfrm>
            <a:off x="6248585" y="1491736"/>
            <a:ext cx="490654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447E15-3AFD-8822-9C19-B1491BA65929}"/>
              </a:ext>
            </a:extLst>
          </p:cNvPr>
          <p:cNvSpPr/>
          <p:nvPr/>
        </p:nvSpPr>
        <p:spPr>
          <a:xfrm>
            <a:off x="914074" y="3158961"/>
            <a:ext cx="490654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3F5464-0C9C-D803-D1D1-00FDFEF51D7A}"/>
              </a:ext>
            </a:extLst>
          </p:cNvPr>
          <p:cNvSpPr/>
          <p:nvPr/>
        </p:nvSpPr>
        <p:spPr>
          <a:xfrm>
            <a:off x="6248585" y="3158390"/>
            <a:ext cx="490654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68B38-180A-66D5-E6FC-4F9C90BD0288}"/>
              </a:ext>
            </a:extLst>
          </p:cNvPr>
          <p:cNvSpPr txBox="1"/>
          <p:nvPr/>
        </p:nvSpPr>
        <p:spPr>
          <a:xfrm>
            <a:off x="1558479" y="4690172"/>
            <a:ext cx="438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------------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497C6-F7EC-C926-CBC3-B05B6EE98AB9}"/>
              </a:ext>
            </a:extLst>
          </p:cNvPr>
          <p:cNvSpPr txBox="1"/>
          <p:nvPr/>
        </p:nvSpPr>
        <p:spPr>
          <a:xfrm>
            <a:off x="1558479" y="5252133"/>
            <a:ext cx="438493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------------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F219A8-0849-CD28-8597-B8FADF9A7879}"/>
              </a:ext>
            </a:extLst>
          </p:cNvPr>
          <p:cNvSpPr txBox="1"/>
          <p:nvPr/>
        </p:nvSpPr>
        <p:spPr>
          <a:xfrm>
            <a:off x="6968820" y="4708127"/>
            <a:ext cx="434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------------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464385-1F1C-276C-9EF3-A703BB3D111D}"/>
              </a:ext>
            </a:extLst>
          </p:cNvPr>
          <p:cNvSpPr txBox="1"/>
          <p:nvPr/>
        </p:nvSpPr>
        <p:spPr>
          <a:xfrm>
            <a:off x="6968820" y="5255307"/>
            <a:ext cx="4349112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------------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26963D-AC94-E0E4-795D-B1AC09764CE6}"/>
              </a:ext>
            </a:extLst>
          </p:cNvPr>
          <p:cNvSpPr/>
          <p:nvPr/>
        </p:nvSpPr>
        <p:spPr>
          <a:xfrm>
            <a:off x="878578" y="4703273"/>
            <a:ext cx="490654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BB2190-74C4-1615-7446-8FCAFF33DDC8}"/>
              </a:ext>
            </a:extLst>
          </p:cNvPr>
          <p:cNvSpPr/>
          <p:nvPr/>
        </p:nvSpPr>
        <p:spPr>
          <a:xfrm>
            <a:off x="6248585" y="4702702"/>
            <a:ext cx="490654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486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  <p:bldP spid="22" grpId="0"/>
      <p:bldP spid="23" grpId="0" animBg="1"/>
      <p:bldP spid="25" grpId="0"/>
      <p:bldP spid="26" grpId="0" animBg="1"/>
      <p:bldP spid="3" grpId="0"/>
      <p:bldP spid="4" grpId="0" animBg="1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D303BD-4E5D-CA69-0491-59B64E6E8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44B16C-935A-3F24-2B46-EEDD509874BA}"/>
              </a:ext>
            </a:extLst>
          </p:cNvPr>
          <p:cNvSpPr txBox="1"/>
          <p:nvPr/>
        </p:nvSpPr>
        <p:spPr>
          <a:xfrm>
            <a:off x="916643" y="672791"/>
            <a:ext cx="10361283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Grammar Identification – Object Pronouns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1A40F-079C-A568-D253-9B40705D7FB5}"/>
              </a:ext>
            </a:extLst>
          </p:cNvPr>
          <p:cNvSpPr txBox="1"/>
          <p:nvPr/>
        </p:nvSpPr>
        <p:spPr>
          <a:xfrm>
            <a:off x="1564178" y="1525389"/>
            <a:ext cx="450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 just gave him 30 dollars. Why is he mad?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16864-1540-2482-68F7-9CFF64C8B008}"/>
              </a:ext>
            </a:extLst>
          </p:cNvPr>
          <p:cNvSpPr txBox="1"/>
          <p:nvPr/>
        </p:nvSpPr>
        <p:spPr>
          <a:xfrm>
            <a:off x="1593976" y="2153846"/>
            <a:ext cx="4500776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 just gave </a:t>
            </a:r>
            <a:r>
              <a:rPr lang="en-US" sz="2000" b="1" u="sng" dirty="0">
                <a:solidFill>
                  <a:srgbClr val="FFFF00"/>
                </a:solidFill>
              </a:rPr>
              <a:t>him</a:t>
            </a:r>
            <a:r>
              <a:rPr lang="en-US" sz="2000" dirty="0">
                <a:solidFill>
                  <a:schemeClr val="bg1"/>
                </a:solidFill>
              </a:rPr>
              <a:t> 30 dollars. Why is he mad?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E48D4-8EC5-84C5-6F8D-927326CB3C93}"/>
              </a:ext>
            </a:extLst>
          </p:cNvPr>
          <p:cNvSpPr txBox="1"/>
          <p:nvPr/>
        </p:nvSpPr>
        <p:spPr>
          <a:xfrm>
            <a:off x="6968820" y="1468692"/>
            <a:ext cx="4309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She will be home. Please call her today.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3B489-6AF7-2A0D-8608-EF398EAF192C}"/>
              </a:ext>
            </a:extLst>
          </p:cNvPr>
          <p:cNvSpPr txBox="1"/>
          <p:nvPr/>
        </p:nvSpPr>
        <p:spPr>
          <a:xfrm>
            <a:off x="6968820" y="2156126"/>
            <a:ext cx="4349112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She will be home. Please call </a:t>
            </a:r>
            <a:r>
              <a:rPr lang="en-US" sz="2000" b="1" u="sng" dirty="0">
                <a:solidFill>
                  <a:srgbClr val="FFFF00"/>
                </a:solidFill>
              </a:rPr>
              <a:t>her</a:t>
            </a:r>
            <a:r>
              <a:rPr lang="en-US" sz="2000" dirty="0">
                <a:solidFill>
                  <a:schemeClr val="bg1"/>
                </a:solidFill>
              </a:rPr>
              <a:t> today.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66B8F7-7F94-EC43-5772-CF47F4FBDF72}"/>
              </a:ext>
            </a:extLst>
          </p:cNvPr>
          <p:cNvSpPr txBox="1"/>
          <p:nvPr/>
        </p:nvSpPr>
        <p:spPr>
          <a:xfrm>
            <a:off x="1593975" y="3145860"/>
            <a:ext cx="438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This is my bike. It is old. Do you want it?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F64AD7-9E6A-0F45-E62D-06E16881B8D9}"/>
              </a:ext>
            </a:extLst>
          </p:cNvPr>
          <p:cNvSpPr txBox="1"/>
          <p:nvPr/>
        </p:nvSpPr>
        <p:spPr>
          <a:xfrm>
            <a:off x="1593975" y="3579571"/>
            <a:ext cx="438493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This is my bike. It is old. Do you want </a:t>
            </a:r>
            <a:r>
              <a:rPr lang="en-US" sz="2000" b="1" u="sng" dirty="0">
                <a:solidFill>
                  <a:srgbClr val="FFFF00"/>
                </a:solidFill>
              </a:rPr>
              <a:t>it</a:t>
            </a:r>
            <a:r>
              <a:rPr lang="en-US" sz="2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97CCC3-09A3-FF22-B5A2-832B462BE89E}"/>
              </a:ext>
            </a:extLst>
          </p:cNvPr>
          <p:cNvSpPr txBox="1"/>
          <p:nvPr/>
        </p:nvSpPr>
        <p:spPr>
          <a:xfrm>
            <a:off x="6968820" y="3163815"/>
            <a:ext cx="434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My teacher is nice. I love her class.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BEF91F-53D5-73A7-862A-8A15917A5A85}"/>
              </a:ext>
            </a:extLst>
          </p:cNvPr>
          <p:cNvSpPr txBox="1"/>
          <p:nvPr/>
        </p:nvSpPr>
        <p:spPr>
          <a:xfrm>
            <a:off x="6968820" y="3582745"/>
            <a:ext cx="4349112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My teacher is nice. I love </a:t>
            </a:r>
            <a:r>
              <a:rPr lang="en-US" sz="2000" b="1" u="sng" dirty="0">
                <a:solidFill>
                  <a:srgbClr val="FFFF00"/>
                </a:solidFill>
              </a:rPr>
              <a:t>her</a:t>
            </a:r>
            <a:r>
              <a:rPr lang="en-US" sz="2000" dirty="0">
                <a:solidFill>
                  <a:schemeClr val="bg1"/>
                </a:solidFill>
              </a:rPr>
              <a:t> class.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D89534-8FCB-AB1C-A958-21D343453D7A}"/>
              </a:ext>
            </a:extLst>
          </p:cNvPr>
          <p:cNvSpPr/>
          <p:nvPr/>
        </p:nvSpPr>
        <p:spPr>
          <a:xfrm>
            <a:off x="878578" y="1481793"/>
            <a:ext cx="490654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6557A3-D9E4-9AF7-B850-21DEC88E02DE}"/>
              </a:ext>
            </a:extLst>
          </p:cNvPr>
          <p:cNvSpPr/>
          <p:nvPr/>
        </p:nvSpPr>
        <p:spPr>
          <a:xfrm>
            <a:off x="6248585" y="1491736"/>
            <a:ext cx="490654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447E15-3AFD-8822-9C19-B1491BA65929}"/>
              </a:ext>
            </a:extLst>
          </p:cNvPr>
          <p:cNvSpPr/>
          <p:nvPr/>
        </p:nvSpPr>
        <p:spPr>
          <a:xfrm>
            <a:off x="914074" y="3158961"/>
            <a:ext cx="490654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3F5464-0C9C-D803-D1D1-00FDFEF51D7A}"/>
              </a:ext>
            </a:extLst>
          </p:cNvPr>
          <p:cNvSpPr/>
          <p:nvPr/>
        </p:nvSpPr>
        <p:spPr>
          <a:xfrm>
            <a:off x="6248585" y="3158390"/>
            <a:ext cx="490654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68B38-180A-66D5-E6FC-4F9C90BD0288}"/>
              </a:ext>
            </a:extLst>
          </p:cNvPr>
          <p:cNvSpPr txBox="1"/>
          <p:nvPr/>
        </p:nvSpPr>
        <p:spPr>
          <a:xfrm>
            <a:off x="1558479" y="4690172"/>
            <a:ext cx="438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Our car is new. We just bought 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497C6-F7EC-C926-CBC3-B05B6EE98AB9}"/>
              </a:ext>
            </a:extLst>
          </p:cNvPr>
          <p:cNvSpPr txBox="1"/>
          <p:nvPr/>
        </p:nvSpPr>
        <p:spPr>
          <a:xfrm>
            <a:off x="1558479" y="5123883"/>
            <a:ext cx="438493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FF00"/>
                </a:solidFill>
              </a:rPr>
              <a:t>Our</a:t>
            </a:r>
            <a:r>
              <a:rPr lang="en-US" sz="2000" dirty="0">
                <a:solidFill>
                  <a:schemeClr val="bg1"/>
                </a:solidFill>
              </a:rPr>
              <a:t> car is new. We just bought </a:t>
            </a:r>
            <a:r>
              <a:rPr lang="en-US" sz="2000" b="1" u="sng" dirty="0">
                <a:solidFill>
                  <a:srgbClr val="FFFF00"/>
                </a:solidFill>
              </a:rPr>
              <a:t>it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F219A8-0849-CD28-8597-B8FADF9A7879}"/>
              </a:ext>
            </a:extLst>
          </p:cNvPr>
          <p:cNvSpPr txBox="1"/>
          <p:nvPr/>
        </p:nvSpPr>
        <p:spPr>
          <a:xfrm>
            <a:off x="6968820" y="4708127"/>
            <a:ext cx="434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 know them. They are very nice.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464385-1F1C-276C-9EF3-A703BB3D111D}"/>
              </a:ext>
            </a:extLst>
          </p:cNvPr>
          <p:cNvSpPr txBox="1"/>
          <p:nvPr/>
        </p:nvSpPr>
        <p:spPr>
          <a:xfrm>
            <a:off x="6968820" y="5127057"/>
            <a:ext cx="4349112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 know </a:t>
            </a:r>
            <a:r>
              <a:rPr lang="en-US" sz="2000" b="1" u="sng" dirty="0">
                <a:solidFill>
                  <a:srgbClr val="FFFF00"/>
                </a:solidFill>
              </a:rPr>
              <a:t>them</a:t>
            </a:r>
            <a:r>
              <a:rPr lang="en-US" sz="2000" dirty="0">
                <a:solidFill>
                  <a:schemeClr val="bg1"/>
                </a:solidFill>
              </a:rPr>
              <a:t>. They are very nice.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26963D-AC94-E0E4-795D-B1AC09764CE6}"/>
              </a:ext>
            </a:extLst>
          </p:cNvPr>
          <p:cNvSpPr/>
          <p:nvPr/>
        </p:nvSpPr>
        <p:spPr>
          <a:xfrm>
            <a:off x="878578" y="4703273"/>
            <a:ext cx="490654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BB2190-74C4-1615-7446-8FCAFF33DDC8}"/>
              </a:ext>
            </a:extLst>
          </p:cNvPr>
          <p:cNvSpPr/>
          <p:nvPr/>
        </p:nvSpPr>
        <p:spPr>
          <a:xfrm>
            <a:off x="6248585" y="4702702"/>
            <a:ext cx="490654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1532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  <p:bldP spid="22" grpId="0"/>
      <p:bldP spid="23" grpId="0" animBg="1"/>
      <p:bldP spid="25" grpId="0"/>
      <p:bldP spid="26" grpId="0" animBg="1"/>
      <p:bldP spid="3" grpId="0"/>
      <p:bldP spid="4" grpId="0" animBg="1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9372E04-3236-EF6A-33BD-67B9F89833FF}"/>
              </a:ext>
            </a:extLst>
          </p:cNvPr>
          <p:cNvGrpSpPr/>
          <p:nvPr/>
        </p:nvGrpSpPr>
        <p:grpSpPr>
          <a:xfrm>
            <a:off x="0" y="497164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AB259B-C1F7-99BB-CADD-9FCB0A0C9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DA663F-6BFA-9B02-E01E-A4FEF18B9A99}"/>
                </a:ext>
              </a:extLst>
            </p:cNvPr>
            <p:cNvSpPr/>
            <p:nvPr/>
          </p:nvSpPr>
          <p:spPr>
            <a:xfrm>
              <a:off x="338667" y="286907"/>
              <a:ext cx="11537244" cy="62832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31197" y="692979"/>
            <a:ext cx="10455635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Blanks - Yes / No Questions for Be Verbs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1555914" y="3428520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you play in summer?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1519619" y="3500300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you play in summer?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6854780" y="2049394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Yes, I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6827359" y="2113395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Yes, I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1563947" y="2050860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you play sports?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1536526" y="2101879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you play sports?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D1147-5A54-4159-B87D-7769BC9ADFD5}"/>
              </a:ext>
            </a:extLst>
          </p:cNvPr>
          <p:cNvSpPr/>
          <p:nvPr/>
        </p:nvSpPr>
        <p:spPr>
          <a:xfrm>
            <a:off x="931197" y="2049394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C92CA-4939-BA66-4572-75E926B10BE1}"/>
              </a:ext>
            </a:extLst>
          </p:cNvPr>
          <p:cNvSpPr/>
          <p:nvPr/>
        </p:nvSpPr>
        <p:spPr>
          <a:xfrm>
            <a:off x="6230063" y="2031890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AEFFD-D478-DB7E-E85B-B25E5B4F53B6}"/>
              </a:ext>
            </a:extLst>
          </p:cNvPr>
          <p:cNvSpPr/>
          <p:nvPr/>
        </p:nvSpPr>
        <p:spPr>
          <a:xfrm>
            <a:off x="931197" y="3464499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13A-52D4-7BA9-4FCB-B7EE9F70D624}"/>
              </a:ext>
            </a:extLst>
          </p:cNvPr>
          <p:cNvSpPr/>
          <p:nvPr/>
        </p:nvSpPr>
        <p:spPr>
          <a:xfrm>
            <a:off x="6230063" y="3427053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502C5D-41FB-F36E-7416-C9FE7663BF2F}"/>
              </a:ext>
            </a:extLst>
          </p:cNvPr>
          <p:cNvSpPr txBox="1"/>
          <p:nvPr/>
        </p:nvSpPr>
        <p:spPr>
          <a:xfrm>
            <a:off x="6854780" y="3428520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we play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spring and summer.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48BF99-1E03-D19B-5BD2-D8DF7E795CF2}"/>
              </a:ext>
            </a:extLst>
          </p:cNvPr>
          <p:cNvSpPr txBox="1"/>
          <p:nvPr/>
        </p:nvSpPr>
        <p:spPr>
          <a:xfrm>
            <a:off x="6854780" y="3490625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we play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spring and summer.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7B2621-C349-7EDF-E286-A0995D3EF206}"/>
              </a:ext>
            </a:extLst>
          </p:cNvPr>
          <p:cNvSpPr txBox="1"/>
          <p:nvPr/>
        </p:nvSpPr>
        <p:spPr>
          <a:xfrm>
            <a:off x="1555914" y="4805750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you play at the gym? 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F9A85E-A648-79CA-B332-3FA23557AE0B}"/>
              </a:ext>
            </a:extLst>
          </p:cNvPr>
          <p:cNvSpPr txBox="1"/>
          <p:nvPr/>
        </p:nvSpPr>
        <p:spPr>
          <a:xfrm>
            <a:off x="1540887" y="4900587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you play at the gym? 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8D0EA4-3C10-7B31-0724-6C9E7EE85257}"/>
              </a:ext>
            </a:extLst>
          </p:cNvPr>
          <p:cNvSpPr/>
          <p:nvPr/>
        </p:nvSpPr>
        <p:spPr>
          <a:xfrm>
            <a:off x="931197" y="4841729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468576-9A23-8F6D-71F6-53D2AFD29701}"/>
              </a:ext>
            </a:extLst>
          </p:cNvPr>
          <p:cNvSpPr/>
          <p:nvPr/>
        </p:nvSpPr>
        <p:spPr>
          <a:xfrm>
            <a:off x="6230063" y="4804283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73E5F6-EE26-280E-5197-EFC2A6A3404E}"/>
              </a:ext>
            </a:extLst>
          </p:cNvPr>
          <p:cNvSpPr txBox="1"/>
          <p:nvPr/>
        </p:nvSpPr>
        <p:spPr>
          <a:xfrm>
            <a:off x="6854780" y="4805750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No, we do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AB5D7-68F3-AE51-12CD-1E7C6240CBA2}"/>
              </a:ext>
            </a:extLst>
          </p:cNvPr>
          <p:cNvSpPr txBox="1"/>
          <p:nvPr/>
        </p:nvSpPr>
        <p:spPr>
          <a:xfrm>
            <a:off x="6876048" y="4890912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No, we do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848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45" grpId="0" animBg="1"/>
      <p:bldP spid="46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992B86-8BBD-57EF-6D7A-E2734F37E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04237" y="557512"/>
            <a:ext cx="10383526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Transformation – Synonymous Wording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1442703" y="3286458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3B ---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6816096" y="1449074"/>
            <a:ext cx="447166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2B ---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1478998" y="1482691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1B ---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D1147-5A54-4159-B87D-7769BC9ADFD5}"/>
              </a:ext>
            </a:extLst>
          </p:cNvPr>
          <p:cNvSpPr/>
          <p:nvPr/>
        </p:nvSpPr>
        <p:spPr>
          <a:xfrm>
            <a:off x="904237" y="144702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C92CA-4939-BA66-4572-75E926B10BE1}"/>
              </a:ext>
            </a:extLst>
          </p:cNvPr>
          <p:cNvSpPr/>
          <p:nvPr/>
        </p:nvSpPr>
        <p:spPr>
          <a:xfrm>
            <a:off x="6193020" y="143515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AEFFD-D478-DB7E-E85B-B25E5B4F53B6}"/>
              </a:ext>
            </a:extLst>
          </p:cNvPr>
          <p:cNvSpPr/>
          <p:nvPr/>
        </p:nvSpPr>
        <p:spPr>
          <a:xfrm>
            <a:off x="904237" y="3278563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13A-52D4-7BA9-4FCB-B7EE9F70D624}"/>
              </a:ext>
            </a:extLst>
          </p:cNvPr>
          <p:cNvSpPr/>
          <p:nvPr/>
        </p:nvSpPr>
        <p:spPr>
          <a:xfrm>
            <a:off x="6193020" y="326959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48BF99-1E03-D19B-5BD2-D8DF7E795CF2}"/>
              </a:ext>
            </a:extLst>
          </p:cNvPr>
          <p:cNvSpPr txBox="1"/>
          <p:nvPr/>
        </p:nvSpPr>
        <p:spPr>
          <a:xfrm>
            <a:off x="6818796" y="3322598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4B ---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8352DA-3492-D8CA-85BC-93A6A77F4BF9}"/>
              </a:ext>
            </a:extLst>
          </p:cNvPr>
          <p:cNvSpPr txBox="1"/>
          <p:nvPr/>
        </p:nvSpPr>
        <p:spPr>
          <a:xfrm>
            <a:off x="6818300" y="3813861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4A 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161DE-DEDA-5C17-C008-4DDEC6958BC8}"/>
              </a:ext>
            </a:extLst>
          </p:cNvPr>
          <p:cNvSpPr txBox="1"/>
          <p:nvPr/>
        </p:nvSpPr>
        <p:spPr>
          <a:xfrm>
            <a:off x="6816096" y="1990004"/>
            <a:ext cx="447166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2A 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E6A90-99CF-D4D9-0233-A500F6851BDF}"/>
              </a:ext>
            </a:extLst>
          </p:cNvPr>
          <p:cNvSpPr txBox="1"/>
          <p:nvPr/>
        </p:nvSpPr>
        <p:spPr>
          <a:xfrm>
            <a:off x="1478998" y="2025089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1A 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9AEF1-CEFB-0E74-AA33-7C5438CF0C04}"/>
              </a:ext>
            </a:extLst>
          </p:cNvPr>
          <p:cNvSpPr txBox="1"/>
          <p:nvPr/>
        </p:nvSpPr>
        <p:spPr>
          <a:xfrm>
            <a:off x="1439596" y="3785073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3A ---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AB249F-1EEC-8427-35A9-507FE0326122}"/>
              </a:ext>
            </a:extLst>
          </p:cNvPr>
          <p:cNvSpPr txBox="1"/>
          <p:nvPr/>
        </p:nvSpPr>
        <p:spPr>
          <a:xfrm>
            <a:off x="1397998" y="4930506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5B ---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C7BEE1-248B-FBF1-2C36-045596ED8FD4}"/>
              </a:ext>
            </a:extLst>
          </p:cNvPr>
          <p:cNvSpPr/>
          <p:nvPr/>
        </p:nvSpPr>
        <p:spPr>
          <a:xfrm>
            <a:off x="859532" y="4922611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77C541-27E4-DF51-08D6-6901F8BA3F2E}"/>
              </a:ext>
            </a:extLst>
          </p:cNvPr>
          <p:cNvSpPr/>
          <p:nvPr/>
        </p:nvSpPr>
        <p:spPr>
          <a:xfrm>
            <a:off x="6193020" y="4913644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D935F7-DE33-D24E-48BB-9786137D84BE}"/>
              </a:ext>
            </a:extLst>
          </p:cNvPr>
          <p:cNvSpPr txBox="1"/>
          <p:nvPr/>
        </p:nvSpPr>
        <p:spPr>
          <a:xfrm>
            <a:off x="6774091" y="4966646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6B ---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4F3BE3-1784-73BB-2D65-CD56320C292F}"/>
              </a:ext>
            </a:extLst>
          </p:cNvPr>
          <p:cNvSpPr txBox="1"/>
          <p:nvPr/>
        </p:nvSpPr>
        <p:spPr>
          <a:xfrm>
            <a:off x="6773595" y="5457909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6A ---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DBA1E9-F9F3-B989-F5B5-11C93B695FA9}"/>
              </a:ext>
            </a:extLst>
          </p:cNvPr>
          <p:cNvSpPr txBox="1"/>
          <p:nvPr/>
        </p:nvSpPr>
        <p:spPr>
          <a:xfrm>
            <a:off x="1394891" y="5429121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5A ---</a:t>
            </a:r>
          </a:p>
        </p:txBody>
      </p:sp>
    </p:spTree>
    <p:extLst>
      <p:ext uri="{BB962C8B-B14F-4D97-AF65-F5344CB8AC3E}">
        <p14:creationId xmlns:p14="http://schemas.microsoft.com/office/powerpoint/2010/main" val="400005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46" grpId="0" animBg="1"/>
      <p:bldP spid="2" grpId="0" animBg="1"/>
      <p:bldP spid="4" grpId="0" animBg="1"/>
      <p:bldP spid="8" grpId="0" animBg="1"/>
      <p:bldP spid="9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992B86-8BBD-57EF-6D7A-E2734F37E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04237" y="557512"/>
            <a:ext cx="10383526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Transformation – Object Pronouns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1442703" y="3286458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love Susan. I want to marry </a:t>
            </a: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6816097" y="1449074"/>
            <a:ext cx="4532053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his friends. Do you know </a:t>
            </a: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friends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1478998" y="1482691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like Bob. I see </a:t>
            </a: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every day.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D1147-5A54-4159-B87D-7769BC9ADFD5}"/>
              </a:ext>
            </a:extLst>
          </p:cNvPr>
          <p:cNvSpPr/>
          <p:nvPr/>
        </p:nvSpPr>
        <p:spPr>
          <a:xfrm>
            <a:off x="904237" y="144702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C92CA-4939-BA66-4572-75E926B10BE1}"/>
              </a:ext>
            </a:extLst>
          </p:cNvPr>
          <p:cNvSpPr/>
          <p:nvPr/>
        </p:nvSpPr>
        <p:spPr>
          <a:xfrm>
            <a:off x="6193020" y="143515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AEFFD-D478-DB7E-E85B-B25E5B4F53B6}"/>
              </a:ext>
            </a:extLst>
          </p:cNvPr>
          <p:cNvSpPr/>
          <p:nvPr/>
        </p:nvSpPr>
        <p:spPr>
          <a:xfrm>
            <a:off x="904237" y="3278563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13A-52D4-7BA9-4FCB-B7EE9F70D624}"/>
              </a:ext>
            </a:extLst>
          </p:cNvPr>
          <p:cNvSpPr/>
          <p:nvPr/>
        </p:nvSpPr>
        <p:spPr>
          <a:xfrm>
            <a:off x="6193020" y="326959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48BF99-1E03-D19B-5BD2-D8DF7E795CF2}"/>
              </a:ext>
            </a:extLst>
          </p:cNvPr>
          <p:cNvSpPr txBox="1"/>
          <p:nvPr/>
        </p:nvSpPr>
        <p:spPr>
          <a:xfrm>
            <a:off x="6818796" y="3322598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and I need help. Help </a:t>
            </a: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and 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8352DA-3492-D8CA-85BC-93A6A77F4BF9}"/>
              </a:ext>
            </a:extLst>
          </p:cNvPr>
          <p:cNvSpPr txBox="1"/>
          <p:nvPr/>
        </p:nvSpPr>
        <p:spPr>
          <a:xfrm>
            <a:off x="6818300" y="3813861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 and I need help. Help </a:t>
            </a: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161DE-DEDA-5C17-C008-4DDEC6958BC8}"/>
              </a:ext>
            </a:extLst>
          </p:cNvPr>
          <p:cNvSpPr txBox="1"/>
          <p:nvPr/>
        </p:nvSpPr>
        <p:spPr>
          <a:xfrm>
            <a:off x="6816096" y="2225144"/>
            <a:ext cx="4719412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his friends. Do you know </a:t>
            </a: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E6A90-99CF-D4D9-0233-A500F6851BDF}"/>
              </a:ext>
            </a:extLst>
          </p:cNvPr>
          <p:cNvSpPr txBox="1"/>
          <p:nvPr/>
        </p:nvSpPr>
        <p:spPr>
          <a:xfrm>
            <a:off x="1478998" y="2025089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like Bob. I see </a:t>
            </a: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every day.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9AEF1-CEFB-0E74-AA33-7C5438CF0C04}"/>
              </a:ext>
            </a:extLst>
          </p:cNvPr>
          <p:cNvSpPr txBox="1"/>
          <p:nvPr/>
        </p:nvSpPr>
        <p:spPr>
          <a:xfrm>
            <a:off x="1439596" y="3785073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love Susan. I want to marry </a:t>
            </a: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AB249F-1EEC-8427-35A9-507FE0326122}"/>
              </a:ext>
            </a:extLst>
          </p:cNvPr>
          <p:cNvSpPr txBox="1"/>
          <p:nvPr/>
        </p:nvSpPr>
        <p:spPr>
          <a:xfrm>
            <a:off x="1397998" y="4930506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love my car. I just got </a:t>
            </a: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car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C7BEE1-248B-FBF1-2C36-045596ED8FD4}"/>
              </a:ext>
            </a:extLst>
          </p:cNvPr>
          <p:cNvSpPr/>
          <p:nvPr/>
        </p:nvSpPr>
        <p:spPr>
          <a:xfrm>
            <a:off x="859532" y="4922611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77C541-27E4-DF51-08D6-6901F8BA3F2E}"/>
              </a:ext>
            </a:extLst>
          </p:cNvPr>
          <p:cNvSpPr/>
          <p:nvPr/>
        </p:nvSpPr>
        <p:spPr>
          <a:xfrm>
            <a:off x="6193020" y="4913644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D935F7-DE33-D24E-48BB-9786137D84BE}"/>
              </a:ext>
            </a:extLst>
          </p:cNvPr>
          <p:cNvSpPr txBox="1"/>
          <p:nvPr/>
        </p:nvSpPr>
        <p:spPr>
          <a:xfrm>
            <a:off x="6774091" y="4966646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a cat. I take </a:t>
            </a: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cat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trips.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4F3BE3-1784-73BB-2D65-CD56320C292F}"/>
              </a:ext>
            </a:extLst>
          </p:cNvPr>
          <p:cNvSpPr txBox="1"/>
          <p:nvPr/>
        </p:nvSpPr>
        <p:spPr>
          <a:xfrm>
            <a:off x="6773595" y="5457909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a cat. I take </a:t>
            </a: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trips.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DBA1E9-F9F3-B989-F5B5-11C93B695FA9}"/>
              </a:ext>
            </a:extLst>
          </p:cNvPr>
          <p:cNvSpPr txBox="1"/>
          <p:nvPr/>
        </p:nvSpPr>
        <p:spPr>
          <a:xfrm>
            <a:off x="1394891" y="5429121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love my car. I just got </a:t>
            </a: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7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46" grpId="0" animBg="1"/>
      <p:bldP spid="2" grpId="0" animBg="1"/>
      <p:bldP spid="4" grpId="0" animBg="1"/>
      <p:bldP spid="8" grpId="0" animBg="1"/>
      <p:bldP spid="9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992B86-8BBD-57EF-6D7A-E2734F37E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04237" y="557512"/>
            <a:ext cx="10383526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Transformation – Noun Clause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1472231" y="3339288"/>
            <a:ext cx="4571455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man that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owns that café.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6816096" y="1449074"/>
            <a:ext cx="4471667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love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way </a:t>
            </a:r>
            <a:r>
              <a:rPr lang="en-US" b="1" strike="sngStrik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cooked the soup.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1511633" y="1482691"/>
            <a:ext cx="4532053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like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shirt that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wearing.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D1147-5A54-4159-B87D-7769BC9ADFD5}"/>
              </a:ext>
            </a:extLst>
          </p:cNvPr>
          <p:cNvSpPr/>
          <p:nvPr/>
        </p:nvSpPr>
        <p:spPr>
          <a:xfrm>
            <a:off x="904237" y="144702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C92CA-4939-BA66-4572-75E926B10BE1}"/>
              </a:ext>
            </a:extLst>
          </p:cNvPr>
          <p:cNvSpPr/>
          <p:nvPr/>
        </p:nvSpPr>
        <p:spPr>
          <a:xfrm>
            <a:off x="6193020" y="143515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AEFFD-D478-DB7E-E85B-B25E5B4F53B6}"/>
              </a:ext>
            </a:extLst>
          </p:cNvPr>
          <p:cNvSpPr/>
          <p:nvPr/>
        </p:nvSpPr>
        <p:spPr>
          <a:xfrm>
            <a:off x="904237" y="3278563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13A-52D4-7BA9-4FCB-B7EE9F70D624}"/>
              </a:ext>
            </a:extLst>
          </p:cNvPr>
          <p:cNvSpPr/>
          <p:nvPr/>
        </p:nvSpPr>
        <p:spPr>
          <a:xfrm>
            <a:off x="6193020" y="326959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48BF99-1E03-D19B-5BD2-D8DF7E795CF2}"/>
              </a:ext>
            </a:extLst>
          </p:cNvPr>
          <p:cNvSpPr txBox="1"/>
          <p:nvPr/>
        </p:nvSpPr>
        <p:spPr>
          <a:xfrm>
            <a:off x="6818796" y="3322598"/>
            <a:ext cx="4471668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situation that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8352DA-3492-D8CA-85BC-93A6A77F4BF9}"/>
              </a:ext>
            </a:extLst>
          </p:cNvPr>
          <p:cNvSpPr txBox="1"/>
          <p:nvPr/>
        </p:nvSpPr>
        <p:spPr>
          <a:xfrm>
            <a:off x="6818300" y="3813861"/>
            <a:ext cx="4471668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161DE-DEDA-5C17-C008-4DDEC6958BC8}"/>
              </a:ext>
            </a:extLst>
          </p:cNvPr>
          <p:cNvSpPr txBox="1"/>
          <p:nvPr/>
        </p:nvSpPr>
        <p:spPr>
          <a:xfrm>
            <a:off x="6816096" y="1990004"/>
            <a:ext cx="4471667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love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cooked the soup.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E6A90-99CF-D4D9-0233-A500F6851BDF}"/>
              </a:ext>
            </a:extLst>
          </p:cNvPr>
          <p:cNvSpPr txBox="1"/>
          <p:nvPr/>
        </p:nvSpPr>
        <p:spPr>
          <a:xfrm>
            <a:off x="1511633" y="2025089"/>
            <a:ext cx="4532053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like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wearing.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9AEF1-CEFB-0E74-AA33-7C5438CF0C04}"/>
              </a:ext>
            </a:extLst>
          </p:cNvPr>
          <p:cNvSpPr txBox="1"/>
          <p:nvPr/>
        </p:nvSpPr>
        <p:spPr>
          <a:xfrm>
            <a:off x="1472230" y="3837903"/>
            <a:ext cx="4571455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owns that café.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AB249F-1EEC-8427-35A9-507FE0326122}"/>
              </a:ext>
            </a:extLst>
          </p:cNvPr>
          <p:cNvSpPr txBox="1"/>
          <p:nvPr/>
        </p:nvSpPr>
        <p:spPr>
          <a:xfrm>
            <a:off x="1440603" y="4978620"/>
            <a:ext cx="4571455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tell me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reason why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this.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C7BEE1-248B-FBF1-2C36-045596ED8FD4}"/>
              </a:ext>
            </a:extLst>
          </p:cNvPr>
          <p:cNvSpPr/>
          <p:nvPr/>
        </p:nvSpPr>
        <p:spPr>
          <a:xfrm>
            <a:off x="859532" y="4922611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77C541-27E4-DF51-08D6-6901F8BA3F2E}"/>
              </a:ext>
            </a:extLst>
          </p:cNvPr>
          <p:cNvSpPr/>
          <p:nvPr/>
        </p:nvSpPr>
        <p:spPr>
          <a:xfrm>
            <a:off x="6193020" y="4913644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D935F7-DE33-D24E-48BB-9786137D84BE}"/>
              </a:ext>
            </a:extLst>
          </p:cNvPr>
          <p:cNvSpPr txBox="1"/>
          <p:nvPr/>
        </p:nvSpPr>
        <p:spPr>
          <a:xfrm>
            <a:off x="6803874" y="4966646"/>
            <a:ext cx="4471668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will decide </a:t>
            </a:r>
            <a:r>
              <a:rPr lang="en-US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that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start.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4F3BE3-1784-73BB-2D65-CD56320C292F}"/>
              </a:ext>
            </a:extLst>
          </p:cNvPr>
          <p:cNvSpPr txBox="1"/>
          <p:nvPr/>
        </p:nvSpPr>
        <p:spPr>
          <a:xfrm>
            <a:off x="6773595" y="5457909"/>
            <a:ext cx="4471668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will decide </a:t>
            </a:r>
            <a:r>
              <a:rPr lang="en-US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start.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DBA1E9-F9F3-B989-F5B5-11C93B695FA9}"/>
              </a:ext>
            </a:extLst>
          </p:cNvPr>
          <p:cNvSpPr txBox="1"/>
          <p:nvPr/>
        </p:nvSpPr>
        <p:spPr>
          <a:xfrm>
            <a:off x="1430632" y="5524921"/>
            <a:ext cx="4571455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tell me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this.</a:t>
            </a:r>
          </a:p>
        </p:txBody>
      </p:sp>
    </p:spTree>
    <p:extLst>
      <p:ext uri="{BB962C8B-B14F-4D97-AF65-F5344CB8AC3E}">
        <p14:creationId xmlns:p14="http://schemas.microsoft.com/office/powerpoint/2010/main" val="9203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46" grpId="0" animBg="1"/>
      <p:bldP spid="2" grpId="0" animBg="1"/>
      <p:bldP spid="4" grpId="0" animBg="1"/>
      <p:bldP spid="8" grpId="0" animBg="1"/>
      <p:bldP spid="9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halkboard with a wooden frame&#10;&#10;Description automatically generated">
            <a:extLst>
              <a:ext uri="{FF2B5EF4-FFF2-40B4-BE49-F238E27FC236}">
                <a16:creationId xmlns:a16="http://schemas.microsoft.com/office/drawing/2014/main" id="{77386387-0FD4-1CC9-DD1F-73EEB10A4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39230" y="692979"/>
            <a:ext cx="1059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Groups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939230" y="4570905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939230" y="5327837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939230" y="3080660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939230" y="3837592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939230" y="1589320"/>
            <a:ext cx="339729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-------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939230" y="2346252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5326C1-4BE4-609E-3E5E-78788FE7A07F}"/>
              </a:ext>
            </a:extLst>
          </p:cNvPr>
          <p:cNvSpPr txBox="1"/>
          <p:nvPr/>
        </p:nvSpPr>
        <p:spPr>
          <a:xfrm>
            <a:off x="4458174" y="4566334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E2974-2193-4E5E-0D8A-DDD2FDC4605C}"/>
              </a:ext>
            </a:extLst>
          </p:cNvPr>
          <p:cNvSpPr txBox="1"/>
          <p:nvPr/>
        </p:nvSpPr>
        <p:spPr>
          <a:xfrm>
            <a:off x="4458174" y="5323266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E6F9B-3C65-62F9-ADEF-A01E825F06C1}"/>
              </a:ext>
            </a:extLst>
          </p:cNvPr>
          <p:cNvSpPr txBox="1"/>
          <p:nvPr/>
        </p:nvSpPr>
        <p:spPr>
          <a:xfrm>
            <a:off x="4458174" y="3076089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BB16E6-9D94-7434-2E26-0F40BD8A84E5}"/>
              </a:ext>
            </a:extLst>
          </p:cNvPr>
          <p:cNvSpPr txBox="1"/>
          <p:nvPr/>
        </p:nvSpPr>
        <p:spPr>
          <a:xfrm>
            <a:off x="4458174" y="3833021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1562A7-4FD3-E36E-B191-DA821FA17CC7}"/>
              </a:ext>
            </a:extLst>
          </p:cNvPr>
          <p:cNvSpPr txBox="1"/>
          <p:nvPr/>
        </p:nvSpPr>
        <p:spPr>
          <a:xfrm>
            <a:off x="4458174" y="1584749"/>
            <a:ext cx="339729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-------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31EACB-323F-B7A3-5E0A-719BB6D8A75F}"/>
              </a:ext>
            </a:extLst>
          </p:cNvPr>
          <p:cNvSpPr txBox="1"/>
          <p:nvPr/>
        </p:nvSpPr>
        <p:spPr>
          <a:xfrm>
            <a:off x="4458174" y="2341681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1612B-B186-D275-5AA4-8EBE8A9853BB}"/>
              </a:ext>
            </a:extLst>
          </p:cNvPr>
          <p:cNvSpPr txBox="1"/>
          <p:nvPr/>
        </p:nvSpPr>
        <p:spPr>
          <a:xfrm>
            <a:off x="7977118" y="4545721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57D3-75C1-E4EA-F468-E1E35D0476CE}"/>
              </a:ext>
            </a:extLst>
          </p:cNvPr>
          <p:cNvSpPr txBox="1"/>
          <p:nvPr/>
        </p:nvSpPr>
        <p:spPr>
          <a:xfrm>
            <a:off x="7977118" y="5302653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4468E-2F8D-92E2-4C4C-1870E798DF2E}"/>
              </a:ext>
            </a:extLst>
          </p:cNvPr>
          <p:cNvSpPr txBox="1"/>
          <p:nvPr/>
        </p:nvSpPr>
        <p:spPr>
          <a:xfrm>
            <a:off x="7977118" y="3055476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29765-E935-6A85-F9D9-8B5F345E3D81}"/>
              </a:ext>
            </a:extLst>
          </p:cNvPr>
          <p:cNvSpPr txBox="1"/>
          <p:nvPr/>
        </p:nvSpPr>
        <p:spPr>
          <a:xfrm>
            <a:off x="7977118" y="3812408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95E5CB-9880-E6D8-081B-85EFF03A099E}"/>
              </a:ext>
            </a:extLst>
          </p:cNvPr>
          <p:cNvSpPr txBox="1"/>
          <p:nvPr/>
        </p:nvSpPr>
        <p:spPr>
          <a:xfrm>
            <a:off x="7977118" y="1584749"/>
            <a:ext cx="355715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-------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8E76C-0961-4A05-75FC-EB84A3D6DE0A}"/>
              </a:ext>
            </a:extLst>
          </p:cNvPr>
          <p:cNvSpPr txBox="1"/>
          <p:nvPr/>
        </p:nvSpPr>
        <p:spPr>
          <a:xfrm>
            <a:off x="7977118" y="2321068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</a:t>
            </a:r>
          </a:p>
        </p:txBody>
      </p:sp>
    </p:spTree>
    <p:extLst>
      <p:ext uri="{BB962C8B-B14F-4D97-AF65-F5344CB8AC3E}">
        <p14:creationId xmlns:p14="http://schemas.microsoft.com/office/powerpoint/2010/main" val="23085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" grpId="0"/>
      <p:bldP spid="3" grpId="0"/>
      <p:bldP spid="8" grpId="0"/>
      <p:bldP spid="9" grpId="0"/>
      <p:bldP spid="20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halkboard with a wooden frame&#10;&#10;Description automatically generated">
            <a:extLst>
              <a:ext uri="{FF2B5EF4-FFF2-40B4-BE49-F238E27FC236}">
                <a16:creationId xmlns:a16="http://schemas.microsoft.com/office/drawing/2014/main" id="{77386387-0FD4-1CC9-DD1F-73EEB10A4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39230" y="692979"/>
            <a:ext cx="1059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Groups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939230" y="4570905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tired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939230" y="5327837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hungry.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939230" y="3080660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home.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939230" y="3837592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work.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939230" y="1589320"/>
            <a:ext cx="339729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939230" y="2346252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student.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5326C1-4BE4-609E-3E5E-78788FE7A07F}"/>
              </a:ext>
            </a:extLst>
          </p:cNvPr>
          <p:cNvSpPr txBox="1"/>
          <p:nvPr/>
        </p:nvSpPr>
        <p:spPr>
          <a:xfrm>
            <a:off x="4458174" y="4566334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tired.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E2974-2193-4E5E-0D8A-DDD2FDC4605C}"/>
              </a:ext>
            </a:extLst>
          </p:cNvPr>
          <p:cNvSpPr txBox="1"/>
          <p:nvPr/>
        </p:nvSpPr>
        <p:spPr>
          <a:xfrm>
            <a:off x="4458174" y="5323266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hungry.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E6F9B-3C65-62F9-ADEF-A01E825F06C1}"/>
              </a:ext>
            </a:extLst>
          </p:cNvPr>
          <p:cNvSpPr txBox="1"/>
          <p:nvPr/>
        </p:nvSpPr>
        <p:spPr>
          <a:xfrm>
            <a:off x="4458174" y="3076089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at home.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BB16E6-9D94-7434-2E26-0F40BD8A84E5}"/>
              </a:ext>
            </a:extLst>
          </p:cNvPr>
          <p:cNvSpPr txBox="1"/>
          <p:nvPr/>
        </p:nvSpPr>
        <p:spPr>
          <a:xfrm>
            <a:off x="4458174" y="3833021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work.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1562A7-4FD3-E36E-B191-DA821FA17CC7}"/>
              </a:ext>
            </a:extLst>
          </p:cNvPr>
          <p:cNvSpPr txBox="1"/>
          <p:nvPr/>
        </p:nvSpPr>
        <p:spPr>
          <a:xfrm>
            <a:off x="4458174" y="1584749"/>
            <a:ext cx="339729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31EACB-323F-B7A3-5E0A-719BB6D8A75F}"/>
              </a:ext>
            </a:extLst>
          </p:cNvPr>
          <p:cNvSpPr txBox="1"/>
          <p:nvPr/>
        </p:nvSpPr>
        <p:spPr>
          <a:xfrm>
            <a:off x="4458174" y="2341681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student.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1612B-B186-D275-5AA4-8EBE8A9853BB}"/>
              </a:ext>
            </a:extLst>
          </p:cNvPr>
          <p:cNvSpPr txBox="1"/>
          <p:nvPr/>
        </p:nvSpPr>
        <p:spPr>
          <a:xfrm>
            <a:off x="7977118" y="4545721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tired.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57D3-75C1-E4EA-F468-E1E35D0476CE}"/>
              </a:ext>
            </a:extLst>
          </p:cNvPr>
          <p:cNvSpPr txBox="1"/>
          <p:nvPr/>
        </p:nvSpPr>
        <p:spPr>
          <a:xfrm>
            <a:off x="7977118" y="5302653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hungry.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4468E-2F8D-92E2-4C4C-1870E798DF2E}"/>
              </a:ext>
            </a:extLst>
          </p:cNvPr>
          <p:cNvSpPr txBox="1"/>
          <p:nvPr/>
        </p:nvSpPr>
        <p:spPr>
          <a:xfrm>
            <a:off x="7977118" y="3055476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at tome.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29765-E935-6A85-F9D9-8B5F345E3D81}"/>
              </a:ext>
            </a:extLst>
          </p:cNvPr>
          <p:cNvSpPr txBox="1"/>
          <p:nvPr/>
        </p:nvSpPr>
        <p:spPr>
          <a:xfrm>
            <a:off x="7977118" y="3812408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work.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95E5CB-9880-E6D8-081B-85EFF03A099E}"/>
              </a:ext>
            </a:extLst>
          </p:cNvPr>
          <p:cNvSpPr txBox="1"/>
          <p:nvPr/>
        </p:nvSpPr>
        <p:spPr>
          <a:xfrm>
            <a:off x="7977118" y="1584749"/>
            <a:ext cx="355715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8E76C-0961-4A05-75FC-EB84A3D6DE0A}"/>
              </a:ext>
            </a:extLst>
          </p:cNvPr>
          <p:cNvSpPr txBox="1"/>
          <p:nvPr/>
        </p:nvSpPr>
        <p:spPr>
          <a:xfrm>
            <a:off x="7977118" y="2321068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students.</a:t>
            </a:r>
          </a:p>
        </p:txBody>
      </p:sp>
    </p:spTree>
    <p:extLst>
      <p:ext uri="{BB962C8B-B14F-4D97-AF65-F5344CB8AC3E}">
        <p14:creationId xmlns:p14="http://schemas.microsoft.com/office/powerpoint/2010/main" val="36749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" grpId="0"/>
      <p:bldP spid="3" grpId="0"/>
      <p:bldP spid="8" grpId="0"/>
      <p:bldP spid="9" grpId="0"/>
      <p:bldP spid="20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halkboard with a wooden frame&#10;&#10;Description automatically generated">
            <a:extLst>
              <a:ext uri="{FF2B5EF4-FFF2-40B4-BE49-F238E27FC236}">
                <a16:creationId xmlns:a16="http://schemas.microsoft.com/office/drawing/2014/main" id="{77386387-0FD4-1CC9-DD1F-73EEB10A4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39230" y="692979"/>
            <a:ext cx="1059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Groups – Be Verbs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939230" y="4570905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not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book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939230" y="5327837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very good team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939230" y="3080660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friend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939230" y="3837592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not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teacher.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939230" y="1589320"/>
            <a:ext cx="339729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verb +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noun phrase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939230" y="2346252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beginner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5326C1-4BE4-609E-3E5E-78788FE7A07F}"/>
              </a:ext>
            </a:extLst>
          </p:cNvPr>
          <p:cNvSpPr txBox="1"/>
          <p:nvPr/>
        </p:nvSpPr>
        <p:spPr>
          <a:xfrm>
            <a:off x="4458174" y="4566334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cake is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delicious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E2974-2193-4E5E-0D8A-DDD2FDC4605C}"/>
              </a:ext>
            </a:extLst>
          </p:cNvPr>
          <p:cNvSpPr txBox="1"/>
          <p:nvPr/>
        </p:nvSpPr>
        <p:spPr>
          <a:xfrm>
            <a:off x="4458174" y="5323266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shoes are not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cheap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E6F9B-3C65-62F9-ADEF-A01E825F06C1}"/>
              </a:ext>
            </a:extLst>
          </p:cNvPr>
          <p:cNvSpPr txBox="1"/>
          <p:nvPr/>
        </p:nvSpPr>
        <p:spPr>
          <a:xfrm>
            <a:off x="4458174" y="3076089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not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funny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BB16E6-9D94-7434-2E26-0F40BD8A84E5}"/>
              </a:ext>
            </a:extLst>
          </p:cNvPr>
          <p:cNvSpPr txBox="1"/>
          <p:nvPr/>
        </p:nvSpPr>
        <p:spPr>
          <a:xfrm>
            <a:off x="4458174" y="3833021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is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 nice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1562A7-4FD3-E36E-B191-DA821FA17CC7}"/>
              </a:ext>
            </a:extLst>
          </p:cNvPr>
          <p:cNvSpPr txBox="1"/>
          <p:nvPr/>
        </p:nvSpPr>
        <p:spPr>
          <a:xfrm>
            <a:off x="4458174" y="1584749"/>
            <a:ext cx="339729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verb +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adjective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31EACB-323F-B7A3-5E0A-719BB6D8A75F}"/>
              </a:ext>
            </a:extLst>
          </p:cNvPr>
          <p:cNvSpPr txBox="1"/>
          <p:nvPr/>
        </p:nvSpPr>
        <p:spPr>
          <a:xfrm>
            <a:off x="4458174" y="2341681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hungry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1612B-B186-D275-5AA4-8EBE8A9853BB}"/>
              </a:ext>
            </a:extLst>
          </p:cNvPr>
          <p:cNvSpPr txBox="1"/>
          <p:nvPr/>
        </p:nvSpPr>
        <p:spPr>
          <a:xfrm>
            <a:off x="7977118" y="4545721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book is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desk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57D3-75C1-E4EA-F468-E1E35D0476CE}"/>
              </a:ext>
            </a:extLst>
          </p:cNvPr>
          <p:cNvSpPr txBox="1"/>
          <p:nvPr/>
        </p:nvSpPr>
        <p:spPr>
          <a:xfrm>
            <a:off x="7977118" y="5302653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keys are not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my bag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4468E-2F8D-92E2-4C4C-1870E798DF2E}"/>
              </a:ext>
            </a:extLst>
          </p:cNvPr>
          <p:cNvSpPr txBox="1"/>
          <p:nvPr/>
        </p:nvSpPr>
        <p:spPr>
          <a:xfrm>
            <a:off x="7977118" y="3055476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my way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29765-E935-6A85-F9D9-8B5F345E3D81}"/>
              </a:ext>
            </a:extLst>
          </p:cNvPr>
          <p:cNvSpPr txBox="1"/>
          <p:nvPr/>
        </p:nvSpPr>
        <p:spPr>
          <a:xfrm>
            <a:off x="7977118" y="3812408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Mexico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95E5CB-9880-E6D8-081B-85EFF03A099E}"/>
              </a:ext>
            </a:extLst>
          </p:cNvPr>
          <p:cNvSpPr txBox="1"/>
          <p:nvPr/>
        </p:nvSpPr>
        <p:spPr>
          <a:xfrm>
            <a:off x="7977118" y="1584749"/>
            <a:ext cx="355715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verb +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Preposition (phrase)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8E76C-0961-4A05-75FC-EB84A3D6DE0A}"/>
              </a:ext>
            </a:extLst>
          </p:cNvPr>
          <p:cNvSpPr txBox="1"/>
          <p:nvPr/>
        </p:nvSpPr>
        <p:spPr>
          <a:xfrm>
            <a:off x="7977118" y="2321068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school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767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" grpId="0"/>
      <p:bldP spid="3" grpId="0"/>
      <p:bldP spid="8" grpId="0"/>
      <p:bldP spid="9" grpId="0"/>
      <p:bldP spid="20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A342A4D5-02F8-D2EA-A929-8FE3B0EC0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ounded Rectangle 23">
            <a:extLst>
              <a:ext uri="{FF2B5EF4-FFF2-40B4-BE49-F238E27FC236}">
                <a16:creationId xmlns:a16="http://schemas.microsoft.com/office/drawing/2014/main" id="{56FD143A-AD77-BE3F-4629-65C54946ABF8}"/>
              </a:ext>
            </a:extLst>
          </p:cNvPr>
          <p:cNvSpPr/>
          <p:nvPr/>
        </p:nvSpPr>
        <p:spPr>
          <a:xfrm>
            <a:off x="2540527" y="574853"/>
            <a:ext cx="6690731" cy="5410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Blocks – Parts of Speech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7E3818CB-441E-FBD9-B972-BAD553DB5395}"/>
              </a:ext>
            </a:extLst>
          </p:cNvPr>
          <p:cNvSpPr/>
          <p:nvPr/>
        </p:nvSpPr>
        <p:spPr>
          <a:xfrm>
            <a:off x="1615180" y="1540364"/>
            <a:ext cx="1430134" cy="5410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D4B03939-7731-BC72-05DA-B7A40F9F28BA}"/>
              </a:ext>
            </a:extLst>
          </p:cNvPr>
          <p:cNvSpPr/>
          <p:nvPr/>
        </p:nvSpPr>
        <p:spPr>
          <a:xfrm>
            <a:off x="3237813" y="1553011"/>
            <a:ext cx="1380531" cy="5410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22D9EC7C-5382-333B-09D4-BB07D399F0D4}"/>
              </a:ext>
            </a:extLst>
          </p:cNvPr>
          <p:cNvSpPr/>
          <p:nvPr/>
        </p:nvSpPr>
        <p:spPr>
          <a:xfrm>
            <a:off x="4810843" y="1540364"/>
            <a:ext cx="1326274" cy="5410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74CD72DA-342F-38F9-1D92-A08A56E5C6B5}"/>
              </a:ext>
            </a:extLst>
          </p:cNvPr>
          <p:cNvSpPr/>
          <p:nvPr/>
        </p:nvSpPr>
        <p:spPr>
          <a:xfrm>
            <a:off x="6329616" y="1540364"/>
            <a:ext cx="1326274" cy="5410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C9501938-B8D6-F291-1495-31D149AE5553}"/>
              </a:ext>
            </a:extLst>
          </p:cNvPr>
          <p:cNvSpPr/>
          <p:nvPr/>
        </p:nvSpPr>
        <p:spPr>
          <a:xfrm>
            <a:off x="7848389" y="1553011"/>
            <a:ext cx="1326274" cy="5410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1" name="Rounded Rectangle 10">
            <a:extLst>
              <a:ext uri="{FF2B5EF4-FFF2-40B4-BE49-F238E27FC236}">
                <a16:creationId xmlns:a16="http://schemas.microsoft.com/office/drawing/2014/main" id="{620CE292-9093-88AE-AA8C-2A9FF1105173}"/>
              </a:ext>
            </a:extLst>
          </p:cNvPr>
          <p:cNvSpPr/>
          <p:nvPr/>
        </p:nvSpPr>
        <p:spPr>
          <a:xfrm>
            <a:off x="9367163" y="1554507"/>
            <a:ext cx="1326274" cy="5410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EC4CE048-992E-B903-01DF-D5B7FBDD3E6E}"/>
              </a:ext>
            </a:extLst>
          </p:cNvPr>
          <p:cNvSpPr/>
          <p:nvPr/>
        </p:nvSpPr>
        <p:spPr>
          <a:xfrm>
            <a:off x="1615180" y="2339889"/>
            <a:ext cx="1430134" cy="5410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37" name="Rounded Rectangle 6">
            <a:extLst>
              <a:ext uri="{FF2B5EF4-FFF2-40B4-BE49-F238E27FC236}">
                <a16:creationId xmlns:a16="http://schemas.microsoft.com/office/drawing/2014/main" id="{95D0679B-2F34-5200-C62F-47B7284F253C}"/>
              </a:ext>
            </a:extLst>
          </p:cNvPr>
          <p:cNvSpPr/>
          <p:nvPr/>
        </p:nvSpPr>
        <p:spPr>
          <a:xfrm>
            <a:off x="3258412" y="2339889"/>
            <a:ext cx="1326274" cy="5410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EB73F9B4-94D3-6761-1004-65E1F0C9E10B}"/>
              </a:ext>
            </a:extLst>
          </p:cNvPr>
          <p:cNvSpPr/>
          <p:nvPr/>
        </p:nvSpPr>
        <p:spPr>
          <a:xfrm>
            <a:off x="4797784" y="2339889"/>
            <a:ext cx="1326274" cy="5410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39" name="Rounded Rectangle 8">
            <a:extLst>
              <a:ext uri="{FF2B5EF4-FFF2-40B4-BE49-F238E27FC236}">
                <a16:creationId xmlns:a16="http://schemas.microsoft.com/office/drawing/2014/main" id="{4323EFA1-E7CC-AABF-A7E6-29A2F0A1EB5A}"/>
              </a:ext>
            </a:extLst>
          </p:cNvPr>
          <p:cNvSpPr/>
          <p:nvPr/>
        </p:nvSpPr>
        <p:spPr>
          <a:xfrm>
            <a:off x="6337156" y="2339889"/>
            <a:ext cx="1326274" cy="5410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EC6EC38C-36EF-2520-0772-109965E215FD}"/>
              </a:ext>
            </a:extLst>
          </p:cNvPr>
          <p:cNvSpPr/>
          <p:nvPr/>
        </p:nvSpPr>
        <p:spPr>
          <a:xfrm>
            <a:off x="7876528" y="2339889"/>
            <a:ext cx="1326274" cy="5410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17DE03C9-7465-D188-D4FE-56B67D81DC34}"/>
              </a:ext>
            </a:extLst>
          </p:cNvPr>
          <p:cNvSpPr/>
          <p:nvPr/>
        </p:nvSpPr>
        <p:spPr>
          <a:xfrm>
            <a:off x="9415900" y="2339889"/>
            <a:ext cx="1326274" cy="5410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78D46A6-6E50-B82F-C2C2-C03EE43EEE54}"/>
              </a:ext>
            </a:extLst>
          </p:cNvPr>
          <p:cNvSpPr/>
          <p:nvPr/>
        </p:nvSpPr>
        <p:spPr>
          <a:xfrm>
            <a:off x="840760" y="2339889"/>
            <a:ext cx="540722" cy="5410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9E038AA6-9DC4-5546-E489-DAAE25AEB303}"/>
              </a:ext>
            </a:extLst>
          </p:cNvPr>
          <p:cNvSpPr/>
          <p:nvPr/>
        </p:nvSpPr>
        <p:spPr>
          <a:xfrm>
            <a:off x="840761" y="3062237"/>
            <a:ext cx="540722" cy="5410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EBF89AB2-672F-14C2-0B88-2701B5B74B51}"/>
              </a:ext>
            </a:extLst>
          </p:cNvPr>
          <p:cNvSpPr/>
          <p:nvPr/>
        </p:nvSpPr>
        <p:spPr>
          <a:xfrm>
            <a:off x="840760" y="3805406"/>
            <a:ext cx="540722" cy="5410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BB71CD99-2CC0-C7E6-E9C8-35C7F90242B2}"/>
              </a:ext>
            </a:extLst>
          </p:cNvPr>
          <p:cNvSpPr/>
          <p:nvPr/>
        </p:nvSpPr>
        <p:spPr>
          <a:xfrm>
            <a:off x="840760" y="4548575"/>
            <a:ext cx="540722" cy="5410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FFA23E4B-C535-BAF4-D847-94FECF131190}"/>
              </a:ext>
            </a:extLst>
          </p:cNvPr>
          <p:cNvSpPr/>
          <p:nvPr/>
        </p:nvSpPr>
        <p:spPr>
          <a:xfrm>
            <a:off x="840760" y="5291744"/>
            <a:ext cx="540722" cy="54102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434457F5-0B09-05E4-AAF5-2E547DCFEB7C}"/>
              </a:ext>
            </a:extLst>
          </p:cNvPr>
          <p:cNvSpPr/>
          <p:nvPr/>
        </p:nvSpPr>
        <p:spPr>
          <a:xfrm>
            <a:off x="1645843" y="3062237"/>
            <a:ext cx="1430134" cy="54102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05996F7B-3A50-9E45-EB9A-1580DD534D2F}"/>
              </a:ext>
            </a:extLst>
          </p:cNvPr>
          <p:cNvSpPr/>
          <p:nvPr/>
        </p:nvSpPr>
        <p:spPr>
          <a:xfrm>
            <a:off x="3289075" y="3062237"/>
            <a:ext cx="1326274" cy="54102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29A3F64C-C3D6-8008-9C04-D004CE0CA952}"/>
              </a:ext>
            </a:extLst>
          </p:cNvPr>
          <p:cNvSpPr/>
          <p:nvPr/>
        </p:nvSpPr>
        <p:spPr>
          <a:xfrm>
            <a:off x="4828447" y="3062237"/>
            <a:ext cx="1326274" cy="54102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A32646E8-DC63-497A-349D-50BD4B3A7971}"/>
              </a:ext>
            </a:extLst>
          </p:cNvPr>
          <p:cNvSpPr/>
          <p:nvPr/>
        </p:nvSpPr>
        <p:spPr>
          <a:xfrm>
            <a:off x="6367819" y="3062237"/>
            <a:ext cx="1326274" cy="54102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E5A02DDC-39DB-A04E-223D-FD1EAF6564B4}"/>
              </a:ext>
            </a:extLst>
          </p:cNvPr>
          <p:cNvSpPr/>
          <p:nvPr/>
        </p:nvSpPr>
        <p:spPr>
          <a:xfrm>
            <a:off x="7907191" y="3062237"/>
            <a:ext cx="1326274" cy="54102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9AE34185-5B04-0F53-7B13-6EC0759ECEC9}"/>
              </a:ext>
            </a:extLst>
          </p:cNvPr>
          <p:cNvSpPr/>
          <p:nvPr/>
        </p:nvSpPr>
        <p:spPr>
          <a:xfrm>
            <a:off x="9446563" y="3062237"/>
            <a:ext cx="1326274" cy="54102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2298C8F5-B36B-D431-60C0-8F56443D3E7F}"/>
              </a:ext>
            </a:extLst>
          </p:cNvPr>
          <p:cNvSpPr/>
          <p:nvPr/>
        </p:nvSpPr>
        <p:spPr>
          <a:xfrm>
            <a:off x="1643636" y="3805406"/>
            <a:ext cx="1430134" cy="5410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E68BBF4F-0499-A18F-753A-76AF5C2E96D8}"/>
              </a:ext>
            </a:extLst>
          </p:cNvPr>
          <p:cNvSpPr/>
          <p:nvPr/>
        </p:nvSpPr>
        <p:spPr>
          <a:xfrm>
            <a:off x="3286868" y="3805406"/>
            <a:ext cx="1326274" cy="5410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C34F1409-4CCF-29E1-D4D0-30E61CF80FBF}"/>
              </a:ext>
            </a:extLst>
          </p:cNvPr>
          <p:cNvSpPr/>
          <p:nvPr/>
        </p:nvSpPr>
        <p:spPr>
          <a:xfrm>
            <a:off x="4826240" y="3805406"/>
            <a:ext cx="1326274" cy="5410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34" name="Rounded Rectangle 8">
            <a:extLst>
              <a:ext uri="{FF2B5EF4-FFF2-40B4-BE49-F238E27FC236}">
                <a16:creationId xmlns:a16="http://schemas.microsoft.com/office/drawing/2014/main" id="{C649FF87-7E96-B03F-8C5D-988463AF3CEC}"/>
              </a:ext>
            </a:extLst>
          </p:cNvPr>
          <p:cNvSpPr/>
          <p:nvPr/>
        </p:nvSpPr>
        <p:spPr>
          <a:xfrm>
            <a:off x="6365612" y="3805406"/>
            <a:ext cx="1326274" cy="5410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35" name="Rounded Rectangle 9">
            <a:extLst>
              <a:ext uri="{FF2B5EF4-FFF2-40B4-BE49-F238E27FC236}">
                <a16:creationId xmlns:a16="http://schemas.microsoft.com/office/drawing/2014/main" id="{368BB753-34F9-E695-4B69-08ABAD22C527}"/>
              </a:ext>
            </a:extLst>
          </p:cNvPr>
          <p:cNvSpPr/>
          <p:nvPr/>
        </p:nvSpPr>
        <p:spPr>
          <a:xfrm>
            <a:off x="7904984" y="3805406"/>
            <a:ext cx="1326274" cy="5410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8A92DF5A-85EB-28B6-1FBD-987AFF2F2AFB}"/>
              </a:ext>
            </a:extLst>
          </p:cNvPr>
          <p:cNvSpPr/>
          <p:nvPr/>
        </p:nvSpPr>
        <p:spPr>
          <a:xfrm>
            <a:off x="9444356" y="3805406"/>
            <a:ext cx="1326274" cy="5410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504BF9E5-9230-5C95-AEFC-ED18A918E51D}"/>
              </a:ext>
            </a:extLst>
          </p:cNvPr>
          <p:cNvSpPr/>
          <p:nvPr/>
        </p:nvSpPr>
        <p:spPr>
          <a:xfrm>
            <a:off x="1643636" y="4548575"/>
            <a:ext cx="1430134" cy="5410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46" name="Rounded Rectangle 6">
            <a:extLst>
              <a:ext uri="{FF2B5EF4-FFF2-40B4-BE49-F238E27FC236}">
                <a16:creationId xmlns:a16="http://schemas.microsoft.com/office/drawing/2014/main" id="{DF9BB1A4-6B72-6C07-DBA9-E6A6A840D907}"/>
              </a:ext>
            </a:extLst>
          </p:cNvPr>
          <p:cNvSpPr/>
          <p:nvPr/>
        </p:nvSpPr>
        <p:spPr>
          <a:xfrm>
            <a:off x="3286868" y="4548575"/>
            <a:ext cx="1326274" cy="5410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47" name="Rounded Rectangle 7">
            <a:extLst>
              <a:ext uri="{FF2B5EF4-FFF2-40B4-BE49-F238E27FC236}">
                <a16:creationId xmlns:a16="http://schemas.microsoft.com/office/drawing/2014/main" id="{ADE1C722-DA99-A422-A2B9-8AF7FB970A4E}"/>
              </a:ext>
            </a:extLst>
          </p:cNvPr>
          <p:cNvSpPr/>
          <p:nvPr/>
        </p:nvSpPr>
        <p:spPr>
          <a:xfrm>
            <a:off x="4826240" y="4548575"/>
            <a:ext cx="1326274" cy="5410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48" name="Rounded Rectangle 8">
            <a:extLst>
              <a:ext uri="{FF2B5EF4-FFF2-40B4-BE49-F238E27FC236}">
                <a16:creationId xmlns:a16="http://schemas.microsoft.com/office/drawing/2014/main" id="{D4A58A38-97B6-2AA1-7351-E4F611EAB145}"/>
              </a:ext>
            </a:extLst>
          </p:cNvPr>
          <p:cNvSpPr/>
          <p:nvPr/>
        </p:nvSpPr>
        <p:spPr>
          <a:xfrm>
            <a:off x="6365612" y="4548575"/>
            <a:ext cx="1326274" cy="5410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49" name="Rounded Rectangle 9">
            <a:extLst>
              <a:ext uri="{FF2B5EF4-FFF2-40B4-BE49-F238E27FC236}">
                <a16:creationId xmlns:a16="http://schemas.microsoft.com/office/drawing/2014/main" id="{626ED492-A2A2-CD2D-3974-AE867D685752}"/>
              </a:ext>
            </a:extLst>
          </p:cNvPr>
          <p:cNvSpPr/>
          <p:nvPr/>
        </p:nvSpPr>
        <p:spPr>
          <a:xfrm>
            <a:off x="7904984" y="4548575"/>
            <a:ext cx="1326274" cy="5410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2B134215-3D12-02C1-C334-D458899B2AAE}"/>
              </a:ext>
            </a:extLst>
          </p:cNvPr>
          <p:cNvSpPr/>
          <p:nvPr/>
        </p:nvSpPr>
        <p:spPr>
          <a:xfrm>
            <a:off x="9444356" y="4548575"/>
            <a:ext cx="1326274" cy="5410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EB651D58-B116-5CEA-2FFF-230D681DA406}"/>
              </a:ext>
            </a:extLst>
          </p:cNvPr>
          <p:cNvSpPr/>
          <p:nvPr/>
        </p:nvSpPr>
        <p:spPr>
          <a:xfrm>
            <a:off x="1643636" y="5291744"/>
            <a:ext cx="1430134" cy="5410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52" name="Rounded Rectangle 6">
            <a:extLst>
              <a:ext uri="{FF2B5EF4-FFF2-40B4-BE49-F238E27FC236}">
                <a16:creationId xmlns:a16="http://schemas.microsoft.com/office/drawing/2014/main" id="{D3C7CB74-B4A8-572F-BE2F-89FC0861DC23}"/>
              </a:ext>
            </a:extLst>
          </p:cNvPr>
          <p:cNvSpPr/>
          <p:nvPr/>
        </p:nvSpPr>
        <p:spPr>
          <a:xfrm>
            <a:off x="3286868" y="5291744"/>
            <a:ext cx="1326274" cy="5410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7B84A509-7223-B786-D29E-0E22D5AA4BC5}"/>
              </a:ext>
            </a:extLst>
          </p:cNvPr>
          <p:cNvSpPr/>
          <p:nvPr/>
        </p:nvSpPr>
        <p:spPr>
          <a:xfrm>
            <a:off x="4826240" y="5291744"/>
            <a:ext cx="1326274" cy="5410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54" name="Rounded Rectangle 8">
            <a:extLst>
              <a:ext uri="{FF2B5EF4-FFF2-40B4-BE49-F238E27FC236}">
                <a16:creationId xmlns:a16="http://schemas.microsoft.com/office/drawing/2014/main" id="{5290CAAB-612C-F9C6-3059-B075AAF077F1}"/>
              </a:ext>
            </a:extLst>
          </p:cNvPr>
          <p:cNvSpPr/>
          <p:nvPr/>
        </p:nvSpPr>
        <p:spPr>
          <a:xfrm>
            <a:off x="6365612" y="5291744"/>
            <a:ext cx="1326274" cy="5410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55" name="Rounded Rectangle 9">
            <a:extLst>
              <a:ext uri="{FF2B5EF4-FFF2-40B4-BE49-F238E27FC236}">
                <a16:creationId xmlns:a16="http://schemas.microsoft.com/office/drawing/2014/main" id="{BAA4C2D6-7221-0C74-E19C-B8F5D9440F0F}"/>
              </a:ext>
            </a:extLst>
          </p:cNvPr>
          <p:cNvSpPr/>
          <p:nvPr/>
        </p:nvSpPr>
        <p:spPr>
          <a:xfrm>
            <a:off x="7904984" y="5291744"/>
            <a:ext cx="1326274" cy="5410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  <p:sp>
        <p:nvSpPr>
          <p:cNvPr id="56" name="Rounded Rectangle 9">
            <a:extLst>
              <a:ext uri="{FF2B5EF4-FFF2-40B4-BE49-F238E27FC236}">
                <a16:creationId xmlns:a16="http://schemas.microsoft.com/office/drawing/2014/main" id="{8059DAB8-28E1-ED58-2FA0-00F50D1533BA}"/>
              </a:ext>
            </a:extLst>
          </p:cNvPr>
          <p:cNvSpPr/>
          <p:nvPr/>
        </p:nvSpPr>
        <p:spPr>
          <a:xfrm>
            <a:off x="9444356" y="5291744"/>
            <a:ext cx="1326274" cy="5410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24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14"/>
    </mc:Choice>
    <mc:Fallback xmlns="">
      <p:transition spd="slow" advTm="16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4" grpId="0" animBg="1"/>
      <p:bldP spid="35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  <p:extLst>
    <p:ext uri="{E180D4A7-C9FB-4DFB-919C-405C955672EB}">
      <p14:showEvtLst xmlns:p14="http://schemas.microsoft.com/office/powerpoint/2010/main">
        <p14:playEvt time="794" objId="16"/>
        <p14:stopEvt time="5916" objId="16"/>
        <p14:playEvt time="11150" objId="22"/>
        <p14:stopEvt time="16286" objId="22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halkboard with a wooden frame&#10;&#10;Description automatically generated">
            <a:extLst>
              <a:ext uri="{FF2B5EF4-FFF2-40B4-BE49-F238E27FC236}">
                <a16:creationId xmlns:a16="http://schemas.microsoft.com/office/drawing/2014/main" id="{77386387-0FD4-1CC9-DD1F-73EEB10A4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39230" y="692979"/>
            <a:ext cx="512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Sorting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939230" y="4570905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939230" y="5327837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939230" y="3080660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939230" y="3837592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939230" y="1589320"/>
            <a:ext cx="339729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939230" y="2346252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5326C1-4BE4-609E-3E5E-78788FE7A07F}"/>
              </a:ext>
            </a:extLst>
          </p:cNvPr>
          <p:cNvSpPr txBox="1"/>
          <p:nvPr/>
        </p:nvSpPr>
        <p:spPr>
          <a:xfrm>
            <a:off x="4458174" y="4566334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E2974-2193-4E5E-0D8A-DDD2FDC4605C}"/>
              </a:ext>
            </a:extLst>
          </p:cNvPr>
          <p:cNvSpPr txBox="1"/>
          <p:nvPr/>
        </p:nvSpPr>
        <p:spPr>
          <a:xfrm>
            <a:off x="4458174" y="5323266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E6F9B-3C65-62F9-ADEF-A01E825F06C1}"/>
              </a:ext>
            </a:extLst>
          </p:cNvPr>
          <p:cNvSpPr txBox="1"/>
          <p:nvPr/>
        </p:nvSpPr>
        <p:spPr>
          <a:xfrm>
            <a:off x="4458174" y="3076089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BB16E6-9D94-7434-2E26-0F40BD8A84E5}"/>
              </a:ext>
            </a:extLst>
          </p:cNvPr>
          <p:cNvSpPr txBox="1"/>
          <p:nvPr/>
        </p:nvSpPr>
        <p:spPr>
          <a:xfrm>
            <a:off x="4458174" y="3833021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1562A7-4FD3-E36E-B191-DA821FA17CC7}"/>
              </a:ext>
            </a:extLst>
          </p:cNvPr>
          <p:cNvSpPr txBox="1"/>
          <p:nvPr/>
        </p:nvSpPr>
        <p:spPr>
          <a:xfrm>
            <a:off x="4458174" y="1584749"/>
            <a:ext cx="339729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31EACB-323F-B7A3-5E0A-719BB6D8A75F}"/>
              </a:ext>
            </a:extLst>
          </p:cNvPr>
          <p:cNvSpPr txBox="1"/>
          <p:nvPr/>
        </p:nvSpPr>
        <p:spPr>
          <a:xfrm>
            <a:off x="4458174" y="2341681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1612B-B186-D275-5AA4-8EBE8A9853BB}"/>
              </a:ext>
            </a:extLst>
          </p:cNvPr>
          <p:cNvSpPr txBox="1"/>
          <p:nvPr/>
        </p:nvSpPr>
        <p:spPr>
          <a:xfrm>
            <a:off x="7977118" y="4545721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57D3-75C1-E4EA-F468-E1E35D0476CE}"/>
              </a:ext>
            </a:extLst>
          </p:cNvPr>
          <p:cNvSpPr txBox="1"/>
          <p:nvPr/>
        </p:nvSpPr>
        <p:spPr>
          <a:xfrm>
            <a:off x="7977118" y="5302653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4468E-2F8D-92E2-4C4C-1870E798DF2E}"/>
              </a:ext>
            </a:extLst>
          </p:cNvPr>
          <p:cNvSpPr txBox="1"/>
          <p:nvPr/>
        </p:nvSpPr>
        <p:spPr>
          <a:xfrm>
            <a:off x="7977118" y="3055476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29765-E935-6A85-F9D9-8B5F345E3D81}"/>
              </a:ext>
            </a:extLst>
          </p:cNvPr>
          <p:cNvSpPr txBox="1"/>
          <p:nvPr/>
        </p:nvSpPr>
        <p:spPr>
          <a:xfrm>
            <a:off x="7977118" y="3812408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95E5CB-9880-E6D8-081B-85EFF03A099E}"/>
              </a:ext>
            </a:extLst>
          </p:cNvPr>
          <p:cNvSpPr txBox="1"/>
          <p:nvPr/>
        </p:nvSpPr>
        <p:spPr>
          <a:xfrm>
            <a:off x="7977118" y="1584749"/>
            <a:ext cx="355715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8E76C-0961-4A05-75FC-EB84A3D6DE0A}"/>
              </a:ext>
            </a:extLst>
          </p:cNvPr>
          <p:cNvSpPr txBox="1"/>
          <p:nvPr/>
        </p:nvSpPr>
        <p:spPr>
          <a:xfrm>
            <a:off x="7977118" y="2321068"/>
            <a:ext cx="339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</a:p>
        </p:txBody>
      </p:sp>
    </p:spTree>
    <p:extLst>
      <p:ext uri="{BB962C8B-B14F-4D97-AF65-F5344CB8AC3E}">
        <p14:creationId xmlns:p14="http://schemas.microsoft.com/office/powerpoint/2010/main" val="199496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" grpId="0"/>
      <p:bldP spid="3" grpId="0"/>
      <p:bldP spid="8" grpId="0"/>
      <p:bldP spid="9" grpId="0"/>
      <p:bldP spid="20" grpId="0" animBg="1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oard with a wooden frame&#10;&#10;Description automatically generated">
            <a:extLst>
              <a:ext uri="{FF2B5EF4-FFF2-40B4-BE49-F238E27FC236}">
                <a16:creationId xmlns:a16="http://schemas.microsoft.com/office/drawing/2014/main" id="{C81B328A-BB19-EA2F-EA12-FD8DF1521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39230" y="667356"/>
            <a:ext cx="10313540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Pronunciation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1720705" y="5136561"/>
            <a:ext cx="3450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1687680" y="3443488"/>
            <a:ext cx="3450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1740072" y="1748511"/>
            <a:ext cx="3450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5326C1-4BE4-609E-3E5E-78788FE7A07F}"/>
              </a:ext>
            </a:extLst>
          </p:cNvPr>
          <p:cNvSpPr txBox="1"/>
          <p:nvPr/>
        </p:nvSpPr>
        <p:spPr>
          <a:xfrm>
            <a:off x="7523277" y="5136561"/>
            <a:ext cx="3450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E6F9B-3C65-62F9-ADEF-A01E825F06C1}"/>
              </a:ext>
            </a:extLst>
          </p:cNvPr>
          <p:cNvSpPr txBox="1"/>
          <p:nvPr/>
        </p:nvSpPr>
        <p:spPr>
          <a:xfrm>
            <a:off x="7523277" y="3443488"/>
            <a:ext cx="3450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1562A7-4FD3-E36E-B191-DA821FA17CC7}"/>
              </a:ext>
            </a:extLst>
          </p:cNvPr>
          <p:cNvSpPr txBox="1"/>
          <p:nvPr/>
        </p:nvSpPr>
        <p:spPr>
          <a:xfrm>
            <a:off x="7523277" y="1771662"/>
            <a:ext cx="3450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F5BFC9-E443-8CFA-9560-00BA3DE17093}"/>
              </a:ext>
            </a:extLst>
          </p:cNvPr>
          <p:cNvSpPr txBox="1"/>
          <p:nvPr/>
        </p:nvSpPr>
        <p:spPr>
          <a:xfrm>
            <a:off x="1947397" y="2524990"/>
            <a:ext cx="60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BE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EDA32-3574-6E6A-CEC0-31B25EDBF7BC}"/>
              </a:ext>
            </a:extLst>
          </p:cNvPr>
          <p:cNvSpPr txBox="1"/>
          <p:nvPr/>
        </p:nvSpPr>
        <p:spPr>
          <a:xfrm>
            <a:off x="1852506" y="4031264"/>
            <a:ext cx="60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BE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81526-C90C-38B6-BE5B-90A97F7C7A2B}"/>
              </a:ext>
            </a:extLst>
          </p:cNvPr>
          <p:cNvSpPr txBox="1"/>
          <p:nvPr/>
        </p:nvSpPr>
        <p:spPr>
          <a:xfrm>
            <a:off x="1778472" y="5743927"/>
            <a:ext cx="732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BE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E8B635-70EA-F4C5-1B46-9CE79F88185C}"/>
              </a:ext>
            </a:extLst>
          </p:cNvPr>
          <p:cNvSpPr txBox="1"/>
          <p:nvPr/>
        </p:nvSpPr>
        <p:spPr>
          <a:xfrm>
            <a:off x="7913365" y="2478427"/>
            <a:ext cx="60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BE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6DF7CC-9275-E35D-AC65-E26ED7C6F9AC}"/>
              </a:ext>
            </a:extLst>
          </p:cNvPr>
          <p:cNvSpPr txBox="1"/>
          <p:nvPr/>
        </p:nvSpPr>
        <p:spPr>
          <a:xfrm>
            <a:off x="7634242" y="4050854"/>
            <a:ext cx="60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BE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31E0CF-AFF9-642E-6C8E-C1A81556E85A}"/>
              </a:ext>
            </a:extLst>
          </p:cNvPr>
          <p:cNvSpPr txBox="1"/>
          <p:nvPr/>
        </p:nvSpPr>
        <p:spPr>
          <a:xfrm>
            <a:off x="7634242" y="5686679"/>
            <a:ext cx="60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BE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2EFA9F-4698-9C22-087B-529BCB79827F}"/>
              </a:ext>
            </a:extLst>
          </p:cNvPr>
          <p:cNvSpPr/>
          <p:nvPr/>
        </p:nvSpPr>
        <p:spPr>
          <a:xfrm>
            <a:off x="1074788" y="1711378"/>
            <a:ext cx="49065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87EA6F-86BC-5BFA-E596-A5920412F4C1}"/>
              </a:ext>
            </a:extLst>
          </p:cNvPr>
          <p:cNvSpPr/>
          <p:nvPr/>
        </p:nvSpPr>
        <p:spPr>
          <a:xfrm>
            <a:off x="1074788" y="3401381"/>
            <a:ext cx="49065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4326D6-9270-3914-107E-360BAA5782C3}"/>
              </a:ext>
            </a:extLst>
          </p:cNvPr>
          <p:cNvSpPr/>
          <p:nvPr/>
        </p:nvSpPr>
        <p:spPr>
          <a:xfrm>
            <a:off x="1074788" y="5105784"/>
            <a:ext cx="49065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97B033-2F96-69DE-FF6B-971B2EECC0E5}"/>
              </a:ext>
            </a:extLst>
          </p:cNvPr>
          <p:cNvSpPr/>
          <p:nvPr/>
        </p:nvSpPr>
        <p:spPr>
          <a:xfrm>
            <a:off x="6903159" y="1711377"/>
            <a:ext cx="49065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D72BCB-577A-0D83-4265-2B10C62B62A6}"/>
              </a:ext>
            </a:extLst>
          </p:cNvPr>
          <p:cNvSpPr/>
          <p:nvPr/>
        </p:nvSpPr>
        <p:spPr>
          <a:xfrm>
            <a:off x="6903159" y="3401380"/>
            <a:ext cx="49065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9A6AA7-BBF8-2AFA-9F8A-4FCA644B5522}"/>
              </a:ext>
            </a:extLst>
          </p:cNvPr>
          <p:cNvSpPr/>
          <p:nvPr/>
        </p:nvSpPr>
        <p:spPr>
          <a:xfrm>
            <a:off x="6899442" y="5105784"/>
            <a:ext cx="49065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5078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6" grpId="0"/>
      <p:bldP spid="18" grpId="0"/>
      <p:bldP spid="2" grpId="0"/>
      <p:bldP spid="4" grpId="0"/>
      <p:bldP spid="8" grpId="0"/>
      <p:bldP spid="9" grpId="0"/>
      <p:bldP spid="20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oard with a wooden frame&#10;&#10;Description automatically generated">
            <a:extLst>
              <a:ext uri="{FF2B5EF4-FFF2-40B4-BE49-F238E27FC236}">
                <a16:creationId xmlns:a16="http://schemas.microsoft.com/office/drawing/2014/main" id="{C81B328A-BB19-EA2F-EA12-FD8DF1521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39230" y="692979"/>
            <a:ext cx="10313540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Pragmatics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1546578" y="5116689"/>
            <a:ext cx="411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1546578" y="5578354"/>
            <a:ext cx="411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1546578" y="3375379"/>
            <a:ext cx="411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1546578" y="3837044"/>
            <a:ext cx="411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1546578" y="1739899"/>
            <a:ext cx="411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1546578" y="2201564"/>
            <a:ext cx="411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5326C1-4BE4-609E-3E5E-78788FE7A07F}"/>
              </a:ext>
            </a:extLst>
          </p:cNvPr>
          <p:cNvSpPr txBox="1"/>
          <p:nvPr/>
        </p:nvSpPr>
        <p:spPr>
          <a:xfrm>
            <a:off x="7136668" y="5116689"/>
            <a:ext cx="411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E2974-2193-4E5E-0D8A-DDD2FDC4605C}"/>
              </a:ext>
            </a:extLst>
          </p:cNvPr>
          <p:cNvSpPr txBox="1"/>
          <p:nvPr/>
        </p:nvSpPr>
        <p:spPr>
          <a:xfrm>
            <a:off x="7136668" y="5578354"/>
            <a:ext cx="411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E6F9B-3C65-62F9-ADEF-A01E825F06C1}"/>
              </a:ext>
            </a:extLst>
          </p:cNvPr>
          <p:cNvSpPr txBox="1"/>
          <p:nvPr/>
        </p:nvSpPr>
        <p:spPr>
          <a:xfrm>
            <a:off x="7136668" y="3375379"/>
            <a:ext cx="411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BB16E6-9D94-7434-2E26-0F40BD8A84E5}"/>
              </a:ext>
            </a:extLst>
          </p:cNvPr>
          <p:cNvSpPr txBox="1"/>
          <p:nvPr/>
        </p:nvSpPr>
        <p:spPr>
          <a:xfrm>
            <a:off x="7136668" y="3837044"/>
            <a:ext cx="411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1562A7-4FD3-E36E-B191-DA821FA17CC7}"/>
              </a:ext>
            </a:extLst>
          </p:cNvPr>
          <p:cNvSpPr txBox="1"/>
          <p:nvPr/>
        </p:nvSpPr>
        <p:spPr>
          <a:xfrm>
            <a:off x="7136668" y="1739899"/>
            <a:ext cx="411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31EACB-323F-B7A3-5E0A-719BB6D8A75F}"/>
              </a:ext>
            </a:extLst>
          </p:cNvPr>
          <p:cNvSpPr txBox="1"/>
          <p:nvPr/>
        </p:nvSpPr>
        <p:spPr>
          <a:xfrm>
            <a:off x="7136668" y="2201564"/>
            <a:ext cx="411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D72817-3D8A-7C4F-9868-9507122C7377}"/>
              </a:ext>
            </a:extLst>
          </p:cNvPr>
          <p:cNvSpPr/>
          <p:nvPr/>
        </p:nvSpPr>
        <p:spPr>
          <a:xfrm>
            <a:off x="939230" y="1739900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CF8796-50CB-B8D1-56ED-DD7AC0B0D5BD}"/>
              </a:ext>
            </a:extLst>
          </p:cNvPr>
          <p:cNvSpPr/>
          <p:nvPr/>
        </p:nvSpPr>
        <p:spPr>
          <a:xfrm>
            <a:off x="939230" y="3429903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8A5BBF-7AD0-02BF-27BF-8EF50E91A175}"/>
              </a:ext>
            </a:extLst>
          </p:cNvPr>
          <p:cNvSpPr/>
          <p:nvPr/>
        </p:nvSpPr>
        <p:spPr>
          <a:xfrm>
            <a:off x="939230" y="513430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E8CB00-3B2E-CFDC-F5D5-E98545E49688}"/>
              </a:ext>
            </a:extLst>
          </p:cNvPr>
          <p:cNvSpPr/>
          <p:nvPr/>
        </p:nvSpPr>
        <p:spPr>
          <a:xfrm>
            <a:off x="6318429" y="1739899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F7BDAD-1C25-FFEE-C4E1-83F164176ADE}"/>
              </a:ext>
            </a:extLst>
          </p:cNvPr>
          <p:cNvSpPr/>
          <p:nvPr/>
        </p:nvSpPr>
        <p:spPr>
          <a:xfrm>
            <a:off x="6318429" y="3429902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ECDED7-73BF-2A73-6AEA-E8100CD858E8}"/>
              </a:ext>
            </a:extLst>
          </p:cNvPr>
          <p:cNvSpPr/>
          <p:nvPr/>
        </p:nvSpPr>
        <p:spPr>
          <a:xfrm>
            <a:off x="6314712" y="513430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1295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9372E04-3236-EF6A-33BD-67B9F89833FF}"/>
              </a:ext>
            </a:extLst>
          </p:cNvPr>
          <p:cNvGrpSpPr/>
          <p:nvPr/>
        </p:nvGrpSpPr>
        <p:grpSpPr>
          <a:xfrm>
            <a:off x="0" y="21145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AB259B-C1F7-99BB-CADD-9FCB0A0C9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DA663F-6BFA-9B02-E01E-A4FEF18B9A99}"/>
                </a:ext>
              </a:extLst>
            </p:cNvPr>
            <p:cNvSpPr/>
            <p:nvPr/>
          </p:nvSpPr>
          <p:spPr>
            <a:xfrm>
              <a:off x="338667" y="286907"/>
              <a:ext cx="11537244" cy="62832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31197" y="692979"/>
            <a:ext cx="10455635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Blanks - Yes / No Questions for Be Verbs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1555914" y="3428520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you play in summer?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1536526" y="3986821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you play in summer?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6854780" y="2049394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Yes, I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6871687" y="2611002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Yes, I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1563947" y="2050860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you play sports?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1580854" y="2599486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you play sports?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D1147-5A54-4159-B87D-7769BC9ADFD5}"/>
              </a:ext>
            </a:extLst>
          </p:cNvPr>
          <p:cNvSpPr/>
          <p:nvPr/>
        </p:nvSpPr>
        <p:spPr>
          <a:xfrm>
            <a:off x="931197" y="2049394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C92CA-4939-BA66-4572-75E926B10BE1}"/>
              </a:ext>
            </a:extLst>
          </p:cNvPr>
          <p:cNvSpPr/>
          <p:nvPr/>
        </p:nvSpPr>
        <p:spPr>
          <a:xfrm>
            <a:off x="6230063" y="2031890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AEFFD-D478-DB7E-E85B-B25E5B4F53B6}"/>
              </a:ext>
            </a:extLst>
          </p:cNvPr>
          <p:cNvSpPr/>
          <p:nvPr/>
        </p:nvSpPr>
        <p:spPr>
          <a:xfrm>
            <a:off x="931197" y="3464499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13A-52D4-7BA9-4FCB-B7EE9F70D624}"/>
              </a:ext>
            </a:extLst>
          </p:cNvPr>
          <p:cNvSpPr/>
          <p:nvPr/>
        </p:nvSpPr>
        <p:spPr>
          <a:xfrm>
            <a:off x="6230063" y="3427053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502C5D-41FB-F36E-7416-C9FE7663BF2F}"/>
              </a:ext>
            </a:extLst>
          </p:cNvPr>
          <p:cNvSpPr txBox="1"/>
          <p:nvPr/>
        </p:nvSpPr>
        <p:spPr>
          <a:xfrm>
            <a:off x="6854780" y="3428520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we play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spring and summer.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48BF99-1E03-D19B-5BD2-D8DF7E795CF2}"/>
              </a:ext>
            </a:extLst>
          </p:cNvPr>
          <p:cNvSpPr txBox="1"/>
          <p:nvPr/>
        </p:nvSpPr>
        <p:spPr>
          <a:xfrm>
            <a:off x="6871687" y="3977146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we play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spring and summer.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7B2621-C349-7EDF-E286-A0995D3EF206}"/>
              </a:ext>
            </a:extLst>
          </p:cNvPr>
          <p:cNvSpPr txBox="1"/>
          <p:nvPr/>
        </p:nvSpPr>
        <p:spPr>
          <a:xfrm>
            <a:off x="1555914" y="4805750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you play at the gym? 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F9A85E-A648-79CA-B332-3FA23557AE0B}"/>
              </a:ext>
            </a:extLst>
          </p:cNvPr>
          <p:cNvSpPr txBox="1"/>
          <p:nvPr/>
        </p:nvSpPr>
        <p:spPr>
          <a:xfrm>
            <a:off x="1536526" y="5364051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you play at the gym? 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8D0EA4-3C10-7B31-0724-6C9E7EE85257}"/>
              </a:ext>
            </a:extLst>
          </p:cNvPr>
          <p:cNvSpPr/>
          <p:nvPr/>
        </p:nvSpPr>
        <p:spPr>
          <a:xfrm>
            <a:off x="931197" y="4841729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468576-9A23-8F6D-71F6-53D2AFD29701}"/>
              </a:ext>
            </a:extLst>
          </p:cNvPr>
          <p:cNvSpPr/>
          <p:nvPr/>
        </p:nvSpPr>
        <p:spPr>
          <a:xfrm>
            <a:off x="6230063" y="4804283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73E5F6-EE26-280E-5197-EFC2A6A3404E}"/>
              </a:ext>
            </a:extLst>
          </p:cNvPr>
          <p:cNvSpPr txBox="1"/>
          <p:nvPr/>
        </p:nvSpPr>
        <p:spPr>
          <a:xfrm>
            <a:off x="6854780" y="4805750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No, we do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AB5D7-68F3-AE51-12CD-1E7C6240CBA2}"/>
              </a:ext>
            </a:extLst>
          </p:cNvPr>
          <p:cNvSpPr txBox="1"/>
          <p:nvPr/>
        </p:nvSpPr>
        <p:spPr>
          <a:xfrm>
            <a:off x="6871687" y="5354376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No, we do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13010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45" grpId="0" animBg="1"/>
      <p:bldP spid="46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9EE7D7-6237-93B4-B697-FAB71A347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39230" y="523369"/>
            <a:ext cx="5122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Degrees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939230" y="4966449"/>
            <a:ext cx="472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939230" y="5695387"/>
            <a:ext cx="472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939230" y="3508571"/>
            <a:ext cx="472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939230" y="4237510"/>
            <a:ext cx="472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939230" y="2050693"/>
            <a:ext cx="472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939230" y="2779632"/>
            <a:ext cx="472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1562A7-4FD3-E36E-B191-DA821FA17CC7}"/>
              </a:ext>
            </a:extLst>
          </p:cNvPr>
          <p:cNvSpPr txBox="1"/>
          <p:nvPr/>
        </p:nvSpPr>
        <p:spPr>
          <a:xfrm>
            <a:off x="5957598" y="2087356"/>
            <a:ext cx="238983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304238-CD8B-FD8B-5D0F-99055C69E57E}"/>
              </a:ext>
            </a:extLst>
          </p:cNvPr>
          <p:cNvSpPr txBox="1"/>
          <p:nvPr/>
        </p:nvSpPr>
        <p:spPr>
          <a:xfrm>
            <a:off x="939230" y="1375417"/>
            <a:ext cx="30863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D437B-FA80-FA74-DE96-2A26D5350C52}"/>
              </a:ext>
            </a:extLst>
          </p:cNvPr>
          <p:cNvSpPr txBox="1"/>
          <p:nvPr/>
        </p:nvSpPr>
        <p:spPr>
          <a:xfrm>
            <a:off x="5957598" y="2782185"/>
            <a:ext cx="494746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AA277-8B83-72BA-F802-6104183216A5}"/>
              </a:ext>
            </a:extLst>
          </p:cNvPr>
          <p:cNvSpPr txBox="1"/>
          <p:nvPr/>
        </p:nvSpPr>
        <p:spPr>
          <a:xfrm>
            <a:off x="5957598" y="3508571"/>
            <a:ext cx="371215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6499B5-CDEA-6A04-DC7D-0E113BBD64EE}"/>
              </a:ext>
            </a:extLst>
          </p:cNvPr>
          <p:cNvSpPr txBox="1"/>
          <p:nvPr/>
        </p:nvSpPr>
        <p:spPr>
          <a:xfrm>
            <a:off x="5920121" y="4266692"/>
            <a:ext cx="174525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21" name="&quot;No&quot; Symbol 20">
            <a:extLst>
              <a:ext uri="{FF2B5EF4-FFF2-40B4-BE49-F238E27FC236}">
                <a16:creationId xmlns:a16="http://schemas.microsoft.com/office/drawing/2014/main" id="{7CBAF6E1-3751-3BA6-66D4-34DB79AB1B14}"/>
              </a:ext>
            </a:extLst>
          </p:cNvPr>
          <p:cNvSpPr/>
          <p:nvPr/>
        </p:nvSpPr>
        <p:spPr>
          <a:xfrm>
            <a:off x="5957598" y="5666738"/>
            <a:ext cx="569626" cy="536959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&quot;No&quot; Symbol 22">
            <a:extLst>
              <a:ext uri="{FF2B5EF4-FFF2-40B4-BE49-F238E27FC236}">
                <a16:creationId xmlns:a16="http://schemas.microsoft.com/office/drawing/2014/main" id="{35496A0C-1143-E463-BDC3-99A4378270E7}"/>
              </a:ext>
            </a:extLst>
          </p:cNvPr>
          <p:cNvSpPr/>
          <p:nvPr/>
        </p:nvSpPr>
        <p:spPr>
          <a:xfrm>
            <a:off x="5957598" y="4939445"/>
            <a:ext cx="569626" cy="536959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5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8" grpId="0" animBg="1"/>
      <p:bldP spid="4" grpId="0" animBg="1"/>
      <p:bldP spid="8" grpId="0" animBg="1"/>
      <p:bldP spid="20" grpId="0" animBg="1"/>
      <p:bldP spid="21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526D24C-5274-CAC7-E97E-F9BF5DB78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70156" y="460319"/>
            <a:ext cx="10402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Third Person Singular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1396425" y="4859429"/>
            <a:ext cx="67770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1396426" y="5433048"/>
            <a:ext cx="409779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My sister ---------- the bus to school.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1396426" y="3169423"/>
            <a:ext cx="67770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1396426" y="3743042"/>
            <a:ext cx="409779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My mother ----------- at a hospital.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1396426" y="1479419"/>
            <a:ext cx="67770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1396426" y="2053038"/>
            <a:ext cx="409779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My day ---------- a lot of golf.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5326C1-4BE4-609E-3E5E-78788FE7A07F}"/>
              </a:ext>
            </a:extLst>
          </p:cNvPr>
          <p:cNvSpPr txBox="1"/>
          <p:nvPr/>
        </p:nvSpPr>
        <p:spPr>
          <a:xfrm>
            <a:off x="7220692" y="4859429"/>
            <a:ext cx="72747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serve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E2974-2193-4E5E-0D8A-DDD2FDC4605C}"/>
              </a:ext>
            </a:extLst>
          </p:cNvPr>
          <p:cNvSpPr txBox="1"/>
          <p:nvPr/>
        </p:nvSpPr>
        <p:spPr>
          <a:xfrm>
            <a:off x="7220691" y="5433048"/>
            <a:ext cx="409779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That café ----------    really good coffee.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E6F9B-3C65-62F9-ADEF-A01E825F06C1}"/>
              </a:ext>
            </a:extLst>
          </p:cNvPr>
          <p:cNvSpPr txBox="1"/>
          <p:nvPr/>
        </p:nvSpPr>
        <p:spPr>
          <a:xfrm>
            <a:off x="7220692" y="3169423"/>
            <a:ext cx="72747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BB16E6-9D94-7434-2E26-0F40BD8A84E5}"/>
              </a:ext>
            </a:extLst>
          </p:cNvPr>
          <p:cNvSpPr txBox="1"/>
          <p:nvPr/>
        </p:nvSpPr>
        <p:spPr>
          <a:xfrm>
            <a:off x="7220691" y="3743042"/>
            <a:ext cx="409779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My sister ---------      a healthy diet.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1562A7-4FD3-E36E-B191-DA821FA17CC7}"/>
              </a:ext>
            </a:extLst>
          </p:cNvPr>
          <p:cNvSpPr txBox="1"/>
          <p:nvPr/>
        </p:nvSpPr>
        <p:spPr>
          <a:xfrm>
            <a:off x="7220692" y="1479419"/>
            <a:ext cx="54799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31EACB-323F-B7A3-5E0A-719BB6D8A75F}"/>
              </a:ext>
            </a:extLst>
          </p:cNvPr>
          <p:cNvSpPr txBox="1"/>
          <p:nvPr/>
        </p:nvSpPr>
        <p:spPr>
          <a:xfrm>
            <a:off x="7220692" y="2058564"/>
            <a:ext cx="409779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My car ---------  on an electric battery.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FE0015-EC22-EDE1-E5D5-5729620B434E}"/>
              </a:ext>
            </a:extLst>
          </p:cNvPr>
          <p:cNvSpPr/>
          <p:nvPr/>
        </p:nvSpPr>
        <p:spPr>
          <a:xfrm>
            <a:off x="724829" y="1417864"/>
            <a:ext cx="49065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8C1447-8C40-256B-3C20-7C7011C358D9}"/>
              </a:ext>
            </a:extLst>
          </p:cNvPr>
          <p:cNvSpPr/>
          <p:nvPr/>
        </p:nvSpPr>
        <p:spPr>
          <a:xfrm>
            <a:off x="724829" y="3107867"/>
            <a:ext cx="49065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4E6871-F369-2565-707B-C840681A71D7}"/>
              </a:ext>
            </a:extLst>
          </p:cNvPr>
          <p:cNvSpPr/>
          <p:nvPr/>
        </p:nvSpPr>
        <p:spPr>
          <a:xfrm>
            <a:off x="724829" y="4812270"/>
            <a:ext cx="49065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7A0FA3-2059-5F3D-7CBE-CE5E466C6AD6}"/>
              </a:ext>
            </a:extLst>
          </p:cNvPr>
          <p:cNvSpPr/>
          <p:nvPr/>
        </p:nvSpPr>
        <p:spPr>
          <a:xfrm>
            <a:off x="6553200" y="1417863"/>
            <a:ext cx="49065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6433BF-EB70-F5F1-5B14-9439953DF484}"/>
              </a:ext>
            </a:extLst>
          </p:cNvPr>
          <p:cNvSpPr/>
          <p:nvPr/>
        </p:nvSpPr>
        <p:spPr>
          <a:xfrm>
            <a:off x="6553200" y="3107866"/>
            <a:ext cx="49065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F09FF1-F479-A28E-51E9-5AC7552A6163}"/>
              </a:ext>
            </a:extLst>
          </p:cNvPr>
          <p:cNvSpPr/>
          <p:nvPr/>
        </p:nvSpPr>
        <p:spPr>
          <a:xfrm>
            <a:off x="6549483" y="4812270"/>
            <a:ext cx="49065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D3A599-0677-EA7D-CAEA-23E4E9960BB6}"/>
              </a:ext>
            </a:extLst>
          </p:cNvPr>
          <p:cNvSpPr txBox="1"/>
          <p:nvPr/>
        </p:nvSpPr>
        <p:spPr>
          <a:xfrm>
            <a:off x="2366581" y="5433048"/>
            <a:ext cx="67770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takes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D8B516-F148-F1D8-089A-AC4C0236C9FE}"/>
              </a:ext>
            </a:extLst>
          </p:cNvPr>
          <p:cNvSpPr txBox="1"/>
          <p:nvPr/>
        </p:nvSpPr>
        <p:spPr>
          <a:xfrm>
            <a:off x="2479481" y="3770014"/>
            <a:ext cx="81070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9BA061-EE1D-6F95-8211-144E8B975E5A}"/>
              </a:ext>
            </a:extLst>
          </p:cNvPr>
          <p:cNvSpPr txBox="1"/>
          <p:nvPr/>
        </p:nvSpPr>
        <p:spPr>
          <a:xfrm>
            <a:off x="2207133" y="2054801"/>
            <a:ext cx="67770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plays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2B3AC1-C244-9AE5-25A6-99247F07988D}"/>
              </a:ext>
            </a:extLst>
          </p:cNvPr>
          <p:cNvSpPr txBox="1"/>
          <p:nvPr/>
        </p:nvSpPr>
        <p:spPr>
          <a:xfrm>
            <a:off x="8199072" y="5433048"/>
            <a:ext cx="86394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serves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64D4A1-E486-A7C7-15E4-331326C07F5F}"/>
              </a:ext>
            </a:extLst>
          </p:cNvPr>
          <p:cNvSpPr txBox="1"/>
          <p:nvPr/>
        </p:nvSpPr>
        <p:spPr>
          <a:xfrm>
            <a:off x="8182345" y="3739674"/>
            <a:ext cx="89739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follows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CBD095-7D50-3AB1-7641-D79CDFFDBB48}"/>
              </a:ext>
            </a:extLst>
          </p:cNvPr>
          <p:cNvSpPr txBox="1"/>
          <p:nvPr/>
        </p:nvSpPr>
        <p:spPr>
          <a:xfrm>
            <a:off x="7948169" y="2061932"/>
            <a:ext cx="73012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runs</a:t>
            </a:r>
          </a:p>
        </p:txBody>
      </p:sp>
    </p:spTree>
    <p:extLst>
      <p:ext uri="{BB962C8B-B14F-4D97-AF65-F5344CB8AC3E}">
        <p14:creationId xmlns:p14="http://schemas.microsoft.com/office/powerpoint/2010/main" val="45595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A45DCB-6723-2D73-0337-A14FE54E4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" y="0"/>
            <a:ext cx="12169465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2269432" y="1838628"/>
            <a:ext cx="472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Person Singular - </a:t>
            </a:r>
            <a:r>
              <a:rPr lang="en-US" sz="24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2269432" y="2471359"/>
            <a:ext cx="364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31EACB-323F-B7A3-5E0A-719BB6D8A75F}"/>
              </a:ext>
            </a:extLst>
          </p:cNvPr>
          <p:cNvSpPr txBox="1"/>
          <p:nvPr/>
        </p:nvSpPr>
        <p:spPr>
          <a:xfrm>
            <a:off x="2269432" y="2918396"/>
            <a:ext cx="364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DF417-3A57-E762-5910-8833195F95FC}"/>
              </a:ext>
            </a:extLst>
          </p:cNvPr>
          <p:cNvSpPr txBox="1"/>
          <p:nvPr/>
        </p:nvSpPr>
        <p:spPr>
          <a:xfrm>
            <a:off x="6959097" y="2412847"/>
            <a:ext cx="351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4F612-CF74-15F0-1CBC-BDBC047C50B0}"/>
              </a:ext>
            </a:extLst>
          </p:cNvPr>
          <p:cNvSpPr txBox="1"/>
          <p:nvPr/>
        </p:nvSpPr>
        <p:spPr>
          <a:xfrm>
            <a:off x="6959097" y="2887327"/>
            <a:ext cx="351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9FE517-F1B9-1520-EC15-47A4E2DB6C27}"/>
              </a:ext>
            </a:extLst>
          </p:cNvPr>
          <p:cNvSpPr txBox="1"/>
          <p:nvPr/>
        </p:nvSpPr>
        <p:spPr>
          <a:xfrm>
            <a:off x="2269432" y="3823474"/>
            <a:ext cx="472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Person Plural - </a:t>
            </a:r>
            <a:r>
              <a:rPr lang="en-US" sz="24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3660AA-9733-9A3B-6DA7-00980655A5FE}"/>
              </a:ext>
            </a:extLst>
          </p:cNvPr>
          <p:cNvSpPr txBox="1"/>
          <p:nvPr/>
        </p:nvSpPr>
        <p:spPr>
          <a:xfrm>
            <a:off x="2334340" y="4493523"/>
            <a:ext cx="351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139E2E-3C53-F4BD-8BBC-EE1ACEA24555}"/>
              </a:ext>
            </a:extLst>
          </p:cNvPr>
          <p:cNvSpPr txBox="1"/>
          <p:nvPr/>
        </p:nvSpPr>
        <p:spPr>
          <a:xfrm>
            <a:off x="2334340" y="4955188"/>
            <a:ext cx="351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5FA69A-BE57-C04F-FBDB-89453162E323}"/>
              </a:ext>
            </a:extLst>
          </p:cNvPr>
          <p:cNvSpPr txBox="1"/>
          <p:nvPr/>
        </p:nvSpPr>
        <p:spPr>
          <a:xfrm>
            <a:off x="6959097" y="4408697"/>
            <a:ext cx="361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DBDF75-C1F4-C0EC-A3DF-083068A61245}"/>
              </a:ext>
            </a:extLst>
          </p:cNvPr>
          <p:cNvSpPr txBox="1"/>
          <p:nvPr/>
        </p:nvSpPr>
        <p:spPr>
          <a:xfrm>
            <a:off x="6959097" y="4855734"/>
            <a:ext cx="361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151F76-08E8-03C1-1135-29D0F954E5A7}"/>
              </a:ext>
            </a:extLst>
          </p:cNvPr>
          <p:cNvSpPr txBox="1"/>
          <p:nvPr/>
        </p:nvSpPr>
        <p:spPr>
          <a:xfrm>
            <a:off x="6959097" y="5346655"/>
            <a:ext cx="361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pic>
        <p:nvPicPr>
          <p:cNvPr id="33" name="Graphic 32" descr="Smiling face with solid fill with solid fill">
            <a:extLst>
              <a:ext uri="{FF2B5EF4-FFF2-40B4-BE49-F238E27FC236}">
                <a16:creationId xmlns:a16="http://schemas.microsoft.com/office/drawing/2014/main" id="{838B760D-E808-E837-5AEA-C7DB217FB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0517" y="1715653"/>
            <a:ext cx="708915" cy="708915"/>
          </a:xfrm>
          <a:prstGeom prst="rect">
            <a:avLst/>
          </a:prstGeom>
        </p:spPr>
      </p:pic>
      <p:pic>
        <p:nvPicPr>
          <p:cNvPr id="34" name="Graphic 33" descr="Smiling face with solid fill with solid fill">
            <a:extLst>
              <a:ext uri="{FF2B5EF4-FFF2-40B4-BE49-F238E27FC236}">
                <a16:creationId xmlns:a16="http://schemas.microsoft.com/office/drawing/2014/main" id="{21A19152-7747-AA32-C197-5E7E80300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401" y="3699848"/>
            <a:ext cx="708915" cy="708915"/>
          </a:xfrm>
          <a:prstGeom prst="rect">
            <a:avLst/>
          </a:prstGeom>
        </p:spPr>
      </p:pic>
      <p:pic>
        <p:nvPicPr>
          <p:cNvPr id="35" name="Graphic 34" descr="Smiling face with solid fill with solid fill">
            <a:extLst>
              <a:ext uri="{FF2B5EF4-FFF2-40B4-BE49-F238E27FC236}">
                <a16:creationId xmlns:a16="http://schemas.microsoft.com/office/drawing/2014/main" id="{ABC4216D-7314-2290-21F1-83FE5D2CE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9431" y="3699848"/>
            <a:ext cx="708915" cy="708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F55C82-F76F-8A8D-8A69-4F8A3E260A90}"/>
              </a:ext>
            </a:extLst>
          </p:cNvPr>
          <p:cNvSpPr txBox="1"/>
          <p:nvPr/>
        </p:nvSpPr>
        <p:spPr>
          <a:xfrm>
            <a:off x="3215312" y="532068"/>
            <a:ext cx="576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</p:spTree>
    <p:extLst>
      <p:ext uri="{BB962C8B-B14F-4D97-AF65-F5344CB8AC3E}">
        <p14:creationId xmlns:p14="http://schemas.microsoft.com/office/powerpoint/2010/main" val="138590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" grpId="0"/>
      <p:bldP spid="3" grpId="0"/>
      <p:bldP spid="25" grpId="0"/>
      <p:bldP spid="26" grpId="0"/>
      <p:bldP spid="27" grpId="0"/>
      <p:bldP spid="28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009506-0D91-119A-0EE1-723F453CA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" y="0"/>
            <a:ext cx="12169465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1379109" y="1246027"/>
            <a:ext cx="472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Person Singular - </a:t>
            </a:r>
            <a:r>
              <a:rPr lang="en-US" sz="24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9FE517-F1B9-1520-EC15-47A4E2DB6C27}"/>
              </a:ext>
            </a:extLst>
          </p:cNvPr>
          <p:cNvSpPr txBox="1"/>
          <p:nvPr/>
        </p:nvSpPr>
        <p:spPr>
          <a:xfrm>
            <a:off x="1456070" y="3741578"/>
            <a:ext cx="472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Person Plural - </a:t>
            </a:r>
            <a:r>
              <a:rPr lang="en-US" sz="24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0F3767-6DE3-30FF-C6EC-C43FDF002BB8}"/>
              </a:ext>
            </a:extLst>
          </p:cNvPr>
          <p:cNvSpPr txBox="1"/>
          <p:nvPr/>
        </p:nvSpPr>
        <p:spPr>
          <a:xfrm>
            <a:off x="3215312" y="532068"/>
            <a:ext cx="576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pic>
        <p:nvPicPr>
          <p:cNvPr id="21" name="Graphic 20" descr="Smiling face with solid fill with solid fill">
            <a:extLst>
              <a:ext uri="{FF2B5EF4-FFF2-40B4-BE49-F238E27FC236}">
                <a16:creationId xmlns:a16="http://schemas.microsoft.com/office/drawing/2014/main" id="{EB1B98BA-AE48-E365-0DEE-B7008B05F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7293" y="1763112"/>
            <a:ext cx="782874" cy="782874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B3122871-4B05-F0BC-1A01-9B9328B41FA7}"/>
              </a:ext>
            </a:extLst>
          </p:cNvPr>
          <p:cNvSpPr/>
          <p:nvPr/>
        </p:nvSpPr>
        <p:spPr>
          <a:xfrm>
            <a:off x="2248757" y="1942623"/>
            <a:ext cx="698215" cy="38266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 descr="Smiling face with solid fill with solid fill">
            <a:extLst>
              <a:ext uri="{FF2B5EF4-FFF2-40B4-BE49-F238E27FC236}">
                <a16:creationId xmlns:a16="http://schemas.microsoft.com/office/drawing/2014/main" id="{DB142B8E-2AAC-DE92-648B-1AE40BF53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6070" y="4240908"/>
            <a:ext cx="762000" cy="762000"/>
          </a:xfrm>
          <a:prstGeom prst="rect">
            <a:avLst/>
          </a:prstGeom>
        </p:spPr>
      </p:pic>
      <p:pic>
        <p:nvPicPr>
          <p:cNvPr id="29" name="Graphic 28" descr="Smiling face with solid fill with solid fill">
            <a:extLst>
              <a:ext uri="{FF2B5EF4-FFF2-40B4-BE49-F238E27FC236}">
                <a16:creationId xmlns:a16="http://schemas.microsoft.com/office/drawing/2014/main" id="{29D85AC8-B5D9-D534-B148-44D1D3F16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9700" y="4219703"/>
            <a:ext cx="762000" cy="762000"/>
          </a:xfrm>
          <a:prstGeom prst="rect">
            <a:avLst/>
          </a:prstGeom>
        </p:spPr>
      </p:pic>
      <p:sp>
        <p:nvSpPr>
          <p:cNvPr id="30" name="Right Arrow 29">
            <a:extLst>
              <a:ext uri="{FF2B5EF4-FFF2-40B4-BE49-F238E27FC236}">
                <a16:creationId xmlns:a16="http://schemas.microsoft.com/office/drawing/2014/main" id="{8D02A3B2-ABA2-4ACA-7358-4EACB12C37CB}"/>
              </a:ext>
            </a:extLst>
          </p:cNvPr>
          <p:cNvSpPr/>
          <p:nvPr/>
        </p:nvSpPr>
        <p:spPr>
          <a:xfrm>
            <a:off x="2394777" y="4437878"/>
            <a:ext cx="698215" cy="38266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 descr="Smiling face with solid fill with solid fill">
            <a:extLst>
              <a:ext uri="{FF2B5EF4-FFF2-40B4-BE49-F238E27FC236}">
                <a16:creationId xmlns:a16="http://schemas.microsoft.com/office/drawing/2014/main" id="{512B44FE-5E36-1969-E72C-29D2CF561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1700" y="4219703"/>
            <a:ext cx="762000" cy="762000"/>
          </a:xfrm>
          <a:prstGeom prst="rect">
            <a:avLst/>
          </a:prstGeom>
        </p:spPr>
      </p:pic>
      <p:pic>
        <p:nvPicPr>
          <p:cNvPr id="32" name="Graphic 31" descr="Smiling face with solid fill with solid fill">
            <a:extLst>
              <a:ext uri="{FF2B5EF4-FFF2-40B4-BE49-F238E27FC236}">
                <a16:creationId xmlns:a16="http://schemas.microsoft.com/office/drawing/2014/main" id="{538F7A0C-9E0C-66AD-8C53-2AE8216C0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9109" y="1776396"/>
            <a:ext cx="762000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FDEECC-069B-9487-DFEF-CB10C81FD9C3}"/>
              </a:ext>
            </a:extLst>
          </p:cNvPr>
          <p:cNvSpPr txBox="1"/>
          <p:nvPr/>
        </p:nvSpPr>
        <p:spPr>
          <a:xfrm>
            <a:off x="1912246" y="2583651"/>
            <a:ext cx="364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E24F4-BCE2-446D-2759-0BB0E6AE8CDD}"/>
              </a:ext>
            </a:extLst>
          </p:cNvPr>
          <p:cNvSpPr txBox="1"/>
          <p:nvPr/>
        </p:nvSpPr>
        <p:spPr>
          <a:xfrm>
            <a:off x="1912246" y="3030688"/>
            <a:ext cx="364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81EEA-8FE5-1289-10D5-F0E0FFEF04CA}"/>
              </a:ext>
            </a:extLst>
          </p:cNvPr>
          <p:cNvSpPr txBox="1"/>
          <p:nvPr/>
        </p:nvSpPr>
        <p:spPr>
          <a:xfrm>
            <a:off x="6601911" y="2525139"/>
            <a:ext cx="351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05546-7BF8-7F97-E314-6B9AB05AA92E}"/>
              </a:ext>
            </a:extLst>
          </p:cNvPr>
          <p:cNvSpPr txBox="1"/>
          <p:nvPr/>
        </p:nvSpPr>
        <p:spPr>
          <a:xfrm>
            <a:off x="6601911" y="2999619"/>
            <a:ext cx="351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816408-3162-AA56-C001-311B0588695F}"/>
              </a:ext>
            </a:extLst>
          </p:cNvPr>
          <p:cNvSpPr txBox="1"/>
          <p:nvPr/>
        </p:nvSpPr>
        <p:spPr>
          <a:xfrm>
            <a:off x="1977154" y="5095411"/>
            <a:ext cx="351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453B89-792C-A80F-10E4-06715E09B389}"/>
              </a:ext>
            </a:extLst>
          </p:cNvPr>
          <p:cNvSpPr txBox="1"/>
          <p:nvPr/>
        </p:nvSpPr>
        <p:spPr>
          <a:xfrm>
            <a:off x="1977154" y="5557076"/>
            <a:ext cx="351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107143-3598-A90D-1164-CE7078952A80}"/>
              </a:ext>
            </a:extLst>
          </p:cNvPr>
          <p:cNvSpPr txBox="1"/>
          <p:nvPr/>
        </p:nvSpPr>
        <p:spPr>
          <a:xfrm>
            <a:off x="6601909" y="4633746"/>
            <a:ext cx="361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B9767D-460D-FE2A-ABD2-72CD6F8C45DA}"/>
              </a:ext>
            </a:extLst>
          </p:cNvPr>
          <p:cNvSpPr txBox="1"/>
          <p:nvPr/>
        </p:nvSpPr>
        <p:spPr>
          <a:xfrm>
            <a:off x="6601909" y="5080783"/>
            <a:ext cx="361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488138-695F-9717-1BE8-3C4D8DFF61DB}"/>
              </a:ext>
            </a:extLst>
          </p:cNvPr>
          <p:cNvSpPr txBox="1"/>
          <p:nvPr/>
        </p:nvSpPr>
        <p:spPr>
          <a:xfrm>
            <a:off x="6601909" y="5571704"/>
            <a:ext cx="361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</p:spTree>
    <p:extLst>
      <p:ext uri="{BB962C8B-B14F-4D97-AF65-F5344CB8AC3E}">
        <p14:creationId xmlns:p14="http://schemas.microsoft.com/office/powerpoint/2010/main" val="214114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0" grpId="0"/>
      <p:bldP spid="25" grpId="0"/>
      <p:bldP spid="26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A90DB0-E21F-6D22-3DD7-1A96AFFDC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" y="0"/>
            <a:ext cx="12169465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879268" y="1468119"/>
            <a:ext cx="588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Person Singular (woman)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FF803D-46D8-E7A4-1751-914A6057EA53}"/>
              </a:ext>
            </a:extLst>
          </p:cNvPr>
          <p:cNvSpPr txBox="1"/>
          <p:nvPr/>
        </p:nvSpPr>
        <p:spPr>
          <a:xfrm>
            <a:off x="939230" y="693680"/>
            <a:ext cx="576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pic>
        <p:nvPicPr>
          <p:cNvPr id="28" name="Graphic 27" descr="Female Profile with solid fill">
            <a:extLst>
              <a:ext uri="{FF2B5EF4-FFF2-40B4-BE49-F238E27FC236}">
                <a16:creationId xmlns:a16="http://schemas.microsoft.com/office/drawing/2014/main" id="{2E1AE844-0533-835B-7C71-294D40574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0874" y="1029684"/>
            <a:ext cx="1167690" cy="11676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8B65AC-001A-D8CD-979A-5BC07DCEC233}"/>
              </a:ext>
            </a:extLst>
          </p:cNvPr>
          <p:cNvSpPr txBox="1"/>
          <p:nvPr/>
        </p:nvSpPr>
        <p:spPr>
          <a:xfrm>
            <a:off x="879267" y="3443206"/>
            <a:ext cx="588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Person Singular (woman) - </a:t>
            </a:r>
            <a:r>
              <a:rPr lang="en-US" sz="24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519FC8-5288-0F49-949A-4819EFE64505}"/>
              </a:ext>
            </a:extLst>
          </p:cNvPr>
          <p:cNvSpPr txBox="1"/>
          <p:nvPr/>
        </p:nvSpPr>
        <p:spPr>
          <a:xfrm>
            <a:off x="1297883" y="2204149"/>
            <a:ext cx="364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C1BBD5-CFD5-C1F7-7311-49848D611420}"/>
              </a:ext>
            </a:extLst>
          </p:cNvPr>
          <p:cNvSpPr txBox="1"/>
          <p:nvPr/>
        </p:nvSpPr>
        <p:spPr>
          <a:xfrm>
            <a:off x="1297883" y="2651186"/>
            <a:ext cx="364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BD9DD8-D1B0-1CDA-FCB6-D2DDD0778ED6}"/>
              </a:ext>
            </a:extLst>
          </p:cNvPr>
          <p:cNvSpPr txBox="1"/>
          <p:nvPr/>
        </p:nvSpPr>
        <p:spPr>
          <a:xfrm>
            <a:off x="6544760" y="2204149"/>
            <a:ext cx="351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D1B25B-66AB-ED75-BEB8-FC4D0E632A70}"/>
              </a:ext>
            </a:extLst>
          </p:cNvPr>
          <p:cNvSpPr txBox="1"/>
          <p:nvPr/>
        </p:nvSpPr>
        <p:spPr>
          <a:xfrm>
            <a:off x="6544760" y="2678629"/>
            <a:ext cx="351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0C8CFC-0F4E-4673-3DC1-3862F865B005}"/>
              </a:ext>
            </a:extLst>
          </p:cNvPr>
          <p:cNvSpPr txBox="1"/>
          <p:nvPr/>
        </p:nvSpPr>
        <p:spPr>
          <a:xfrm>
            <a:off x="1362791" y="4115570"/>
            <a:ext cx="351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31A4C9-B7B0-E261-D442-7BC6D2A34F10}"/>
              </a:ext>
            </a:extLst>
          </p:cNvPr>
          <p:cNvSpPr txBox="1"/>
          <p:nvPr/>
        </p:nvSpPr>
        <p:spPr>
          <a:xfrm>
            <a:off x="1362791" y="4577235"/>
            <a:ext cx="351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924072-B778-501A-90F0-9714835C1EC1}"/>
              </a:ext>
            </a:extLst>
          </p:cNvPr>
          <p:cNvSpPr txBox="1"/>
          <p:nvPr/>
        </p:nvSpPr>
        <p:spPr>
          <a:xfrm>
            <a:off x="6544760" y="4048454"/>
            <a:ext cx="361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3504D4-214A-D571-E791-C518C29D9002}"/>
              </a:ext>
            </a:extLst>
          </p:cNvPr>
          <p:cNvSpPr txBox="1"/>
          <p:nvPr/>
        </p:nvSpPr>
        <p:spPr>
          <a:xfrm>
            <a:off x="6544760" y="4495491"/>
            <a:ext cx="361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8FC465-EA36-A2FD-C39D-D67A7590347B}"/>
              </a:ext>
            </a:extLst>
          </p:cNvPr>
          <p:cNvSpPr txBox="1"/>
          <p:nvPr/>
        </p:nvSpPr>
        <p:spPr>
          <a:xfrm>
            <a:off x="6544760" y="4986412"/>
            <a:ext cx="361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</p:spTree>
    <p:extLst>
      <p:ext uri="{BB962C8B-B14F-4D97-AF65-F5344CB8AC3E}">
        <p14:creationId xmlns:p14="http://schemas.microsoft.com/office/powerpoint/2010/main" val="18968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5A37FB-B8B0-CBCB-007F-440452873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" y="0"/>
            <a:ext cx="12169465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939230" y="1674546"/>
            <a:ext cx="588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Person Singular (man)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FF803D-46D8-E7A4-1751-914A6057EA53}"/>
              </a:ext>
            </a:extLst>
          </p:cNvPr>
          <p:cNvSpPr txBox="1"/>
          <p:nvPr/>
        </p:nvSpPr>
        <p:spPr>
          <a:xfrm>
            <a:off x="939230" y="693680"/>
            <a:ext cx="576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pic>
        <p:nvPicPr>
          <p:cNvPr id="7" name="Graphic 6" descr="Male profile with solid fill">
            <a:extLst>
              <a:ext uri="{FF2B5EF4-FFF2-40B4-BE49-F238E27FC236}">
                <a16:creationId xmlns:a16="http://schemas.microsoft.com/office/drawing/2014/main" id="{91E75EF0-C335-1255-4DDF-5E586D719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9767" y="795359"/>
            <a:ext cx="1208721" cy="1208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6C704D-BA88-7F92-3FFB-9FA1F2DB9159}"/>
              </a:ext>
            </a:extLst>
          </p:cNvPr>
          <p:cNvSpPr txBox="1"/>
          <p:nvPr/>
        </p:nvSpPr>
        <p:spPr>
          <a:xfrm>
            <a:off x="939230" y="3827715"/>
            <a:ext cx="588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Person Singular (man) - </a:t>
            </a:r>
            <a:r>
              <a:rPr lang="en-US" sz="24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99C40-19CF-D9F6-7E78-5A54C26D8EDF}"/>
              </a:ext>
            </a:extLst>
          </p:cNvPr>
          <p:cNvSpPr txBox="1"/>
          <p:nvPr/>
        </p:nvSpPr>
        <p:spPr>
          <a:xfrm>
            <a:off x="1912245" y="2299910"/>
            <a:ext cx="364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C05B1-9A95-F846-5989-A89B2728180B}"/>
              </a:ext>
            </a:extLst>
          </p:cNvPr>
          <p:cNvSpPr txBox="1"/>
          <p:nvPr/>
        </p:nvSpPr>
        <p:spPr>
          <a:xfrm>
            <a:off x="1912245" y="2746947"/>
            <a:ext cx="364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AC3B0-C88C-DBF3-7A2C-846279816E00}"/>
              </a:ext>
            </a:extLst>
          </p:cNvPr>
          <p:cNvSpPr txBox="1"/>
          <p:nvPr/>
        </p:nvSpPr>
        <p:spPr>
          <a:xfrm>
            <a:off x="6601910" y="2299910"/>
            <a:ext cx="351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9A2BB-B783-24A7-B7B9-42BDB4148A1B}"/>
              </a:ext>
            </a:extLst>
          </p:cNvPr>
          <p:cNvSpPr txBox="1"/>
          <p:nvPr/>
        </p:nvSpPr>
        <p:spPr>
          <a:xfrm>
            <a:off x="6601910" y="2774390"/>
            <a:ext cx="351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C75F8F-9AA6-49ED-F3FA-6FB05B8E47B2}"/>
              </a:ext>
            </a:extLst>
          </p:cNvPr>
          <p:cNvSpPr txBox="1"/>
          <p:nvPr/>
        </p:nvSpPr>
        <p:spPr>
          <a:xfrm>
            <a:off x="1977153" y="4211331"/>
            <a:ext cx="351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6D0D10-EE42-9AC3-0FD9-620A1032B9F3}"/>
              </a:ext>
            </a:extLst>
          </p:cNvPr>
          <p:cNvSpPr txBox="1"/>
          <p:nvPr/>
        </p:nvSpPr>
        <p:spPr>
          <a:xfrm>
            <a:off x="1977153" y="4672996"/>
            <a:ext cx="351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350422-6411-36C9-CF2F-5F2ED369A501}"/>
              </a:ext>
            </a:extLst>
          </p:cNvPr>
          <p:cNvSpPr txBox="1"/>
          <p:nvPr/>
        </p:nvSpPr>
        <p:spPr>
          <a:xfrm>
            <a:off x="6601910" y="4205288"/>
            <a:ext cx="361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2931FF-2264-285B-3129-093F072E2DA8}"/>
              </a:ext>
            </a:extLst>
          </p:cNvPr>
          <p:cNvSpPr txBox="1"/>
          <p:nvPr/>
        </p:nvSpPr>
        <p:spPr>
          <a:xfrm>
            <a:off x="6601910" y="4652325"/>
            <a:ext cx="361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F094EA-301B-564A-A0DF-0F6D9BD452B4}"/>
              </a:ext>
            </a:extLst>
          </p:cNvPr>
          <p:cNvSpPr txBox="1"/>
          <p:nvPr/>
        </p:nvSpPr>
        <p:spPr>
          <a:xfrm>
            <a:off x="6601910" y="5143246"/>
            <a:ext cx="361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</p:spTree>
    <p:extLst>
      <p:ext uri="{BB962C8B-B14F-4D97-AF65-F5344CB8AC3E}">
        <p14:creationId xmlns:p14="http://schemas.microsoft.com/office/powerpoint/2010/main" val="37359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24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673BF-9247-9526-19F3-BF7B36DB1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" y="0"/>
            <a:ext cx="12169465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939230" y="1741302"/>
            <a:ext cx="588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Person Singular (thing)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FF803D-46D8-E7A4-1751-914A6057EA53}"/>
              </a:ext>
            </a:extLst>
          </p:cNvPr>
          <p:cNvSpPr txBox="1"/>
          <p:nvPr/>
        </p:nvSpPr>
        <p:spPr>
          <a:xfrm>
            <a:off x="939230" y="693680"/>
            <a:ext cx="576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D5CFA-F014-AD59-A97B-332C8ABA0DAE}"/>
              </a:ext>
            </a:extLst>
          </p:cNvPr>
          <p:cNvSpPr txBox="1"/>
          <p:nvPr/>
        </p:nvSpPr>
        <p:spPr>
          <a:xfrm>
            <a:off x="879268" y="3769538"/>
            <a:ext cx="588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Person Singular (thing) - </a:t>
            </a:r>
            <a:r>
              <a:rPr lang="en-US" sz="24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</a:p>
        </p:txBody>
      </p:sp>
      <p:pic>
        <p:nvPicPr>
          <p:cNvPr id="15" name="Graphic 14" descr="Car with solid fill">
            <a:extLst>
              <a:ext uri="{FF2B5EF4-FFF2-40B4-BE49-F238E27FC236}">
                <a16:creationId xmlns:a16="http://schemas.microsoft.com/office/drawing/2014/main" id="{55F149B9-9AEA-D128-44C2-B53013DC4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4760" y="464442"/>
            <a:ext cx="1422885" cy="14228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5D2614-979B-4ED8-AEE3-15A610C5D945}"/>
              </a:ext>
            </a:extLst>
          </p:cNvPr>
          <p:cNvSpPr txBox="1"/>
          <p:nvPr/>
        </p:nvSpPr>
        <p:spPr>
          <a:xfrm>
            <a:off x="1297883" y="2204149"/>
            <a:ext cx="364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A9E11F-0EA2-9248-8443-FA1A014BF2B1}"/>
              </a:ext>
            </a:extLst>
          </p:cNvPr>
          <p:cNvSpPr txBox="1"/>
          <p:nvPr/>
        </p:nvSpPr>
        <p:spPr>
          <a:xfrm>
            <a:off x="1297883" y="2651186"/>
            <a:ext cx="364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E81B6F-9EE7-A0A6-6436-D57AF0B89CD6}"/>
              </a:ext>
            </a:extLst>
          </p:cNvPr>
          <p:cNvSpPr txBox="1"/>
          <p:nvPr/>
        </p:nvSpPr>
        <p:spPr>
          <a:xfrm>
            <a:off x="6544760" y="2060552"/>
            <a:ext cx="351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DD8088-C366-209F-148F-5A3F9628CF77}"/>
              </a:ext>
            </a:extLst>
          </p:cNvPr>
          <p:cNvSpPr txBox="1"/>
          <p:nvPr/>
        </p:nvSpPr>
        <p:spPr>
          <a:xfrm>
            <a:off x="6544760" y="2535032"/>
            <a:ext cx="351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07027C-0BE3-F600-5772-3F3E93699C8F}"/>
              </a:ext>
            </a:extLst>
          </p:cNvPr>
          <p:cNvSpPr txBox="1"/>
          <p:nvPr/>
        </p:nvSpPr>
        <p:spPr>
          <a:xfrm>
            <a:off x="1362791" y="4115570"/>
            <a:ext cx="351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F48748-B246-76E1-6909-47F6116B5729}"/>
              </a:ext>
            </a:extLst>
          </p:cNvPr>
          <p:cNvSpPr txBox="1"/>
          <p:nvPr/>
        </p:nvSpPr>
        <p:spPr>
          <a:xfrm>
            <a:off x="1362791" y="4577235"/>
            <a:ext cx="351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3B8714-3246-13FC-9B06-F641B6E1DF5A}"/>
              </a:ext>
            </a:extLst>
          </p:cNvPr>
          <p:cNvSpPr txBox="1"/>
          <p:nvPr/>
        </p:nvSpPr>
        <p:spPr>
          <a:xfrm>
            <a:off x="6544760" y="3945659"/>
            <a:ext cx="361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9066C5-865D-7A8C-93D3-248CD01C4930}"/>
              </a:ext>
            </a:extLst>
          </p:cNvPr>
          <p:cNvSpPr txBox="1"/>
          <p:nvPr/>
        </p:nvSpPr>
        <p:spPr>
          <a:xfrm>
            <a:off x="6544760" y="4392696"/>
            <a:ext cx="361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17DFB5-C4BD-13FD-87CF-81EE01D3CC7B}"/>
              </a:ext>
            </a:extLst>
          </p:cNvPr>
          <p:cNvSpPr txBox="1"/>
          <p:nvPr/>
        </p:nvSpPr>
        <p:spPr>
          <a:xfrm>
            <a:off x="6544760" y="4883617"/>
            <a:ext cx="361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</p:spTree>
    <p:extLst>
      <p:ext uri="{BB962C8B-B14F-4D97-AF65-F5344CB8AC3E}">
        <p14:creationId xmlns:p14="http://schemas.microsoft.com/office/powerpoint/2010/main" val="23711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AD6BBC-8E94-F364-2CC5-F4489F8CF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" y="0"/>
            <a:ext cx="12169465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939230" y="1653534"/>
            <a:ext cx="588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Person Plural (things or people)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FF803D-46D8-E7A4-1751-914A6057EA53}"/>
              </a:ext>
            </a:extLst>
          </p:cNvPr>
          <p:cNvSpPr txBox="1"/>
          <p:nvPr/>
        </p:nvSpPr>
        <p:spPr>
          <a:xfrm>
            <a:off x="939230" y="693680"/>
            <a:ext cx="576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D5CFA-F014-AD59-A97B-332C8ABA0DAE}"/>
              </a:ext>
            </a:extLst>
          </p:cNvPr>
          <p:cNvSpPr txBox="1"/>
          <p:nvPr/>
        </p:nvSpPr>
        <p:spPr>
          <a:xfrm>
            <a:off x="939230" y="3334514"/>
            <a:ext cx="588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Person Plural (thing) - </a:t>
            </a:r>
            <a:r>
              <a:rPr lang="en-US" sz="24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</a:p>
        </p:txBody>
      </p:sp>
      <p:pic>
        <p:nvPicPr>
          <p:cNvPr id="18" name="Graphic 17" descr="Shoe with solid fill">
            <a:extLst>
              <a:ext uri="{FF2B5EF4-FFF2-40B4-BE49-F238E27FC236}">
                <a16:creationId xmlns:a16="http://schemas.microsoft.com/office/drawing/2014/main" id="{91880CCC-9BE3-7717-EF7D-10A0B6A90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0117" y="924153"/>
            <a:ext cx="1369993" cy="1369993"/>
          </a:xfrm>
          <a:prstGeom prst="rect">
            <a:avLst/>
          </a:prstGeom>
        </p:spPr>
      </p:pic>
      <p:pic>
        <p:nvPicPr>
          <p:cNvPr id="20" name="Graphic 19" descr="Shoe with solid fill">
            <a:extLst>
              <a:ext uri="{FF2B5EF4-FFF2-40B4-BE49-F238E27FC236}">
                <a16:creationId xmlns:a16="http://schemas.microsoft.com/office/drawing/2014/main" id="{54AF3126-D1A7-B79A-0459-6FE3F3DBA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4705" y="405303"/>
            <a:ext cx="1369993" cy="13699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00DEF3-27BB-F406-C5CD-3D91F03D526C}"/>
              </a:ext>
            </a:extLst>
          </p:cNvPr>
          <p:cNvSpPr txBox="1"/>
          <p:nvPr/>
        </p:nvSpPr>
        <p:spPr>
          <a:xfrm>
            <a:off x="1297883" y="2204149"/>
            <a:ext cx="364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3FF5A-3EEA-A4EC-8289-75AC71DC4FBF}"/>
              </a:ext>
            </a:extLst>
          </p:cNvPr>
          <p:cNvSpPr txBox="1"/>
          <p:nvPr/>
        </p:nvSpPr>
        <p:spPr>
          <a:xfrm>
            <a:off x="1297883" y="2651186"/>
            <a:ext cx="364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466D72-9C96-6DA6-B73D-0CCDA22FCE71}"/>
              </a:ext>
            </a:extLst>
          </p:cNvPr>
          <p:cNvSpPr txBox="1"/>
          <p:nvPr/>
        </p:nvSpPr>
        <p:spPr>
          <a:xfrm>
            <a:off x="6544760" y="2060552"/>
            <a:ext cx="351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8CCC78-E7F0-5576-C04F-9CB311952F07}"/>
              </a:ext>
            </a:extLst>
          </p:cNvPr>
          <p:cNvSpPr txBox="1"/>
          <p:nvPr/>
        </p:nvSpPr>
        <p:spPr>
          <a:xfrm>
            <a:off x="6544760" y="2535032"/>
            <a:ext cx="351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E9BBC7-C78F-3D2A-2EA5-54A67A50CA84}"/>
              </a:ext>
            </a:extLst>
          </p:cNvPr>
          <p:cNvSpPr txBox="1"/>
          <p:nvPr/>
        </p:nvSpPr>
        <p:spPr>
          <a:xfrm>
            <a:off x="1362791" y="4115570"/>
            <a:ext cx="351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95CB92-2E91-8ACD-30B8-A3474BE1092A}"/>
              </a:ext>
            </a:extLst>
          </p:cNvPr>
          <p:cNvSpPr txBox="1"/>
          <p:nvPr/>
        </p:nvSpPr>
        <p:spPr>
          <a:xfrm>
            <a:off x="1362791" y="4577235"/>
            <a:ext cx="351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D0FE72-CB92-EB94-0283-F1A5C8FC7CE4}"/>
              </a:ext>
            </a:extLst>
          </p:cNvPr>
          <p:cNvSpPr txBox="1"/>
          <p:nvPr/>
        </p:nvSpPr>
        <p:spPr>
          <a:xfrm>
            <a:off x="6544760" y="3945659"/>
            <a:ext cx="361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45893C-E375-FB5C-65A5-397EF62076EE}"/>
              </a:ext>
            </a:extLst>
          </p:cNvPr>
          <p:cNvSpPr txBox="1"/>
          <p:nvPr/>
        </p:nvSpPr>
        <p:spPr>
          <a:xfrm>
            <a:off x="6544760" y="4392696"/>
            <a:ext cx="361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6FE0F5-E01F-89DD-914D-355395A6587D}"/>
              </a:ext>
            </a:extLst>
          </p:cNvPr>
          <p:cNvSpPr txBox="1"/>
          <p:nvPr/>
        </p:nvSpPr>
        <p:spPr>
          <a:xfrm>
            <a:off x="6544760" y="4883617"/>
            <a:ext cx="361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</p:txBody>
      </p:sp>
    </p:spTree>
    <p:extLst>
      <p:ext uri="{BB962C8B-B14F-4D97-AF65-F5344CB8AC3E}">
        <p14:creationId xmlns:p14="http://schemas.microsoft.com/office/powerpoint/2010/main" val="443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597AB1-8C8C-1236-DB98-4F30BB132A80}"/>
              </a:ext>
            </a:extLst>
          </p:cNvPr>
          <p:cNvSpPr txBox="1"/>
          <p:nvPr/>
        </p:nvSpPr>
        <p:spPr>
          <a:xfrm>
            <a:off x="599595" y="1443772"/>
            <a:ext cx="4713810" cy="46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A19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Text Goes Here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ordia New" panose="020B03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5DB19-9FDC-3173-FC3F-3313BCF76611}"/>
              </a:ext>
            </a:extLst>
          </p:cNvPr>
          <p:cNvSpPr txBox="1"/>
          <p:nvPr/>
        </p:nvSpPr>
        <p:spPr>
          <a:xfrm>
            <a:off x="599595" y="735886"/>
            <a:ext cx="3269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Words and Phrases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30FD8-BFB3-D0F6-DB81-33F6833AE8FD}"/>
              </a:ext>
            </a:extLst>
          </p:cNvPr>
          <p:cNvSpPr txBox="1"/>
          <p:nvPr/>
        </p:nvSpPr>
        <p:spPr>
          <a:xfrm>
            <a:off x="4272988" y="299538"/>
            <a:ext cx="7496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English Listening Lesson Library Online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Sound Grammar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elllo.org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8FF0F-C5CC-B656-DEF0-8ED6771D9DCE}"/>
              </a:ext>
            </a:extLst>
          </p:cNvPr>
          <p:cNvSpPr txBox="1"/>
          <p:nvPr/>
        </p:nvSpPr>
        <p:spPr>
          <a:xfrm>
            <a:off x="586154" y="299538"/>
            <a:ext cx="512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Vocabulary Focus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A4E87-3209-FE2C-676A-37FAB755DB76}"/>
              </a:ext>
            </a:extLst>
          </p:cNvPr>
          <p:cNvSpPr txBox="1"/>
          <p:nvPr/>
        </p:nvSpPr>
        <p:spPr>
          <a:xfrm>
            <a:off x="7053801" y="1939727"/>
            <a:ext cx="4693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5D6987-13BA-33D8-EFC9-B724DF364A80}"/>
              </a:ext>
            </a:extLst>
          </p:cNvPr>
          <p:cNvSpPr txBox="1"/>
          <p:nvPr/>
        </p:nvSpPr>
        <p:spPr>
          <a:xfrm>
            <a:off x="5115280" y="1445393"/>
            <a:ext cx="191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highlight>
                  <a:srgbClr val="FFBEB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------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68D303-6A83-19AE-349B-D24CCF3240E1}"/>
              </a:ext>
            </a:extLst>
          </p:cNvPr>
          <p:cNvSpPr txBox="1"/>
          <p:nvPr/>
        </p:nvSpPr>
        <p:spPr>
          <a:xfrm>
            <a:off x="7053803" y="1461745"/>
            <a:ext cx="464741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13287-2B2B-62EA-03A8-5F0C0C5950DA}"/>
              </a:ext>
            </a:extLst>
          </p:cNvPr>
          <p:cNvSpPr txBox="1"/>
          <p:nvPr/>
        </p:nvSpPr>
        <p:spPr>
          <a:xfrm>
            <a:off x="7076720" y="3194268"/>
            <a:ext cx="4693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AAA0C4-CC3A-8989-63A1-DBB5B81D2DA3}"/>
              </a:ext>
            </a:extLst>
          </p:cNvPr>
          <p:cNvSpPr txBox="1"/>
          <p:nvPr/>
        </p:nvSpPr>
        <p:spPr>
          <a:xfrm>
            <a:off x="5115281" y="2748631"/>
            <a:ext cx="191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-------</a:t>
            </a:r>
            <a:endParaRPr lang="en-US" sz="2000" b="1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EE7B7C-2490-39B3-D963-80B67C62EE48}"/>
              </a:ext>
            </a:extLst>
          </p:cNvPr>
          <p:cNvSpPr txBox="1"/>
          <p:nvPr/>
        </p:nvSpPr>
        <p:spPr>
          <a:xfrm>
            <a:off x="7053803" y="2749456"/>
            <a:ext cx="464741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8BB5BD-826A-3883-D776-53B28C81827D}"/>
              </a:ext>
            </a:extLst>
          </p:cNvPr>
          <p:cNvSpPr txBox="1"/>
          <p:nvPr/>
        </p:nvSpPr>
        <p:spPr>
          <a:xfrm>
            <a:off x="7030885" y="4486958"/>
            <a:ext cx="4693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9415A-21AB-D318-AD77-4486858AA9A2}"/>
              </a:ext>
            </a:extLst>
          </p:cNvPr>
          <p:cNvSpPr txBox="1"/>
          <p:nvPr/>
        </p:nvSpPr>
        <p:spPr>
          <a:xfrm>
            <a:off x="5115279" y="4022193"/>
            <a:ext cx="191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-------</a:t>
            </a:r>
            <a:endParaRPr lang="en-US" sz="2000" b="1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015B56-C685-18B8-F1EA-8909933E9361}"/>
              </a:ext>
            </a:extLst>
          </p:cNvPr>
          <p:cNvSpPr txBox="1"/>
          <p:nvPr/>
        </p:nvSpPr>
        <p:spPr>
          <a:xfrm>
            <a:off x="7053801" y="4022193"/>
            <a:ext cx="464741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887E09-8D5E-D98B-4229-F6711EB79F88}"/>
              </a:ext>
            </a:extLst>
          </p:cNvPr>
          <p:cNvSpPr txBox="1"/>
          <p:nvPr/>
        </p:nvSpPr>
        <p:spPr>
          <a:xfrm>
            <a:off x="7058738" y="5827744"/>
            <a:ext cx="496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2543D-4B8D-7D35-3656-32A1CC111B87}"/>
              </a:ext>
            </a:extLst>
          </p:cNvPr>
          <p:cNvSpPr txBox="1"/>
          <p:nvPr/>
        </p:nvSpPr>
        <p:spPr>
          <a:xfrm>
            <a:off x="5115279" y="5264867"/>
            <a:ext cx="191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highlight>
                  <a:srgbClr val="D1D4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-------</a:t>
            </a:r>
            <a:endParaRPr lang="en-US" sz="2000" b="1" dirty="0">
              <a:highlight>
                <a:srgbClr val="D1D4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18611F-3053-5A87-388D-00B80DDE59D2}"/>
              </a:ext>
            </a:extLst>
          </p:cNvPr>
          <p:cNvSpPr txBox="1"/>
          <p:nvPr/>
        </p:nvSpPr>
        <p:spPr>
          <a:xfrm>
            <a:off x="7076720" y="5259354"/>
            <a:ext cx="464741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</a:t>
            </a:r>
          </a:p>
        </p:txBody>
      </p:sp>
    </p:spTree>
    <p:extLst>
      <p:ext uri="{BB962C8B-B14F-4D97-AF65-F5344CB8AC3E}">
        <p14:creationId xmlns:p14="http://schemas.microsoft.com/office/powerpoint/2010/main" val="372536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 animBg="1"/>
      <p:bldP spid="7" grpId="0"/>
      <p:bldP spid="10" grpId="0"/>
      <p:bldP spid="14" grpId="0" animBg="1"/>
      <p:bldP spid="8" grpId="0"/>
      <p:bldP spid="11" grpId="0"/>
      <p:bldP spid="16" grpId="0" animBg="1"/>
      <p:bldP spid="13" grpId="0"/>
      <p:bldP spid="15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69F0CA8-F709-9ACD-78B2-473EE3DD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7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39229" y="645317"/>
            <a:ext cx="10535969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Word Choice - 3rd Person Singular – Do / Does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1563946" y="3291695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/ does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1524544" y="3785916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time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usually eat dinner?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6853041" y="1459745"/>
            <a:ext cx="4621908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/ does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6853290" y="1984864"/>
            <a:ext cx="4621908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sister do?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1563946" y="1458213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/ does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1563946" y="2000611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usually get home?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D1147-5A54-4159-B87D-7769BC9ADFD5}"/>
              </a:ext>
            </a:extLst>
          </p:cNvPr>
          <p:cNvSpPr/>
          <p:nvPr/>
        </p:nvSpPr>
        <p:spPr>
          <a:xfrm>
            <a:off x="939229" y="1456747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C92CA-4939-BA66-4572-75E926B10BE1}"/>
              </a:ext>
            </a:extLst>
          </p:cNvPr>
          <p:cNvSpPr/>
          <p:nvPr/>
        </p:nvSpPr>
        <p:spPr>
          <a:xfrm>
            <a:off x="6226343" y="1414099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AEFFD-D478-DB7E-E85B-B25E5B4F53B6}"/>
              </a:ext>
            </a:extLst>
          </p:cNvPr>
          <p:cNvSpPr/>
          <p:nvPr/>
        </p:nvSpPr>
        <p:spPr>
          <a:xfrm>
            <a:off x="939229" y="3230140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13A-52D4-7BA9-4FCB-B7EE9F70D624}"/>
              </a:ext>
            </a:extLst>
          </p:cNvPr>
          <p:cNvSpPr/>
          <p:nvPr/>
        </p:nvSpPr>
        <p:spPr>
          <a:xfrm>
            <a:off x="6229566" y="3203669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502C5D-41FB-F36E-7416-C9FE7663BF2F}"/>
              </a:ext>
            </a:extLst>
          </p:cNvPr>
          <p:cNvSpPr txBox="1"/>
          <p:nvPr/>
        </p:nvSpPr>
        <p:spPr>
          <a:xfrm>
            <a:off x="6853786" y="3205136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/ does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48BF99-1E03-D19B-5BD2-D8DF7E795CF2}"/>
              </a:ext>
            </a:extLst>
          </p:cNvPr>
          <p:cNvSpPr txBox="1"/>
          <p:nvPr/>
        </p:nvSpPr>
        <p:spPr>
          <a:xfrm>
            <a:off x="6853290" y="3785916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mom and dad live?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8352DA-3492-D8CA-85BC-93A6A77F4BF9}"/>
              </a:ext>
            </a:extLst>
          </p:cNvPr>
          <p:cNvSpPr txBox="1"/>
          <p:nvPr/>
        </p:nvSpPr>
        <p:spPr>
          <a:xfrm>
            <a:off x="6850182" y="4313271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mom and dad live?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161DE-DEDA-5C17-C008-4DDEC6958BC8}"/>
              </a:ext>
            </a:extLst>
          </p:cNvPr>
          <p:cNvSpPr txBox="1"/>
          <p:nvPr/>
        </p:nvSpPr>
        <p:spPr>
          <a:xfrm>
            <a:off x="6850182" y="2549749"/>
            <a:ext cx="4621908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sister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E6A90-99CF-D4D9-0233-A500F6851BDF}"/>
              </a:ext>
            </a:extLst>
          </p:cNvPr>
          <p:cNvSpPr txBox="1"/>
          <p:nvPr/>
        </p:nvSpPr>
        <p:spPr>
          <a:xfrm>
            <a:off x="1563946" y="2579633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usually get home?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9AEF1-CEFB-0E74-AA33-7C5438CF0C04}"/>
              </a:ext>
            </a:extLst>
          </p:cNvPr>
          <p:cNvSpPr txBox="1"/>
          <p:nvPr/>
        </p:nvSpPr>
        <p:spPr>
          <a:xfrm>
            <a:off x="1521435" y="4329347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time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usually eat dinner?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747F93-A370-453C-C0E6-401441414415}"/>
              </a:ext>
            </a:extLst>
          </p:cNvPr>
          <p:cNvSpPr txBox="1"/>
          <p:nvPr/>
        </p:nvSpPr>
        <p:spPr>
          <a:xfrm>
            <a:off x="1563946" y="4837263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/ does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B399F0-B752-CFB4-6E91-B8F15C500669}"/>
              </a:ext>
            </a:extLst>
          </p:cNvPr>
          <p:cNvSpPr txBox="1"/>
          <p:nvPr/>
        </p:nvSpPr>
        <p:spPr>
          <a:xfrm>
            <a:off x="1527651" y="5389336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family eat dinner?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54FDD1-193F-C7E2-7EF4-FDB8307238CB}"/>
              </a:ext>
            </a:extLst>
          </p:cNvPr>
          <p:cNvSpPr/>
          <p:nvPr/>
        </p:nvSpPr>
        <p:spPr>
          <a:xfrm>
            <a:off x="939229" y="4873242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79C0BD-5D65-507F-97D2-E741041ED4A3}"/>
              </a:ext>
            </a:extLst>
          </p:cNvPr>
          <p:cNvSpPr/>
          <p:nvPr/>
        </p:nvSpPr>
        <p:spPr>
          <a:xfrm>
            <a:off x="6229566" y="4846771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F25AA3-2EAC-0AA0-79E6-D8D86AC59465}"/>
              </a:ext>
            </a:extLst>
          </p:cNvPr>
          <p:cNvSpPr txBox="1"/>
          <p:nvPr/>
        </p:nvSpPr>
        <p:spPr>
          <a:xfrm>
            <a:off x="6853786" y="4848238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/ does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D25A7D-C062-4E47-2231-4CE2251ACEB0}"/>
              </a:ext>
            </a:extLst>
          </p:cNvPr>
          <p:cNvSpPr txBox="1"/>
          <p:nvPr/>
        </p:nvSpPr>
        <p:spPr>
          <a:xfrm>
            <a:off x="6853290" y="5413123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get to work?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5EE7B5-C8D0-7357-8EC2-14555E90FC02}"/>
              </a:ext>
            </a:extLst>
          </p:cNvPr>
          <p:cNvSpPr txBox="1"/>
          <p:nvPr/>
        </p:nvSpPr>
        <p:spPr>
          <a:xfrm>
            <a:off x="6853290" y="5954221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get to work?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BD94DE-9E78-4C0F-A831-E8B69F71D569}"/>
              </a:ext>
            </a:extLst>
          </p:cNvPr>
          <p:cNvSpPr txBox="1"/>
          <p:nvPr/>
        </p:nvSpPr>
        <p:spPr>
          <a:xfrm>
            <a:off x="1527651" y="5954221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family eat dinner?</a:t>
            </a:r>
          </a:p>
        </p:txBody>
      </p:sp>
    </p:spTree>
    <p:extLst>
      <p:ext uri="{BB962C8B-B14F-4D97-AF65-F5344CB8AC3E}">
        <p14:creationId xmlns:p14="http://schemas.microsoft.com/office/powerpoint/2010/main" val="15746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46" grpId="0" animBg="1"/>
      <p:bldP spid="2" grpId="0" animBg="1"/>
      <p:bldP spid="4" grpId="0" animBg="1"/>
      <p:bldP spid="8" grpId="0" animBg="1"/>
      <p:bldP spid="9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69F0CA8-F709-9ACD-78B2-473EE3DD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4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39229" y="645317"/>
            <a:ext cx="10535969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Word Choice - 3rd Person Singular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1563946" y="3194161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/ works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1527651" y="3746234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does not ___ on Saturday.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6853291" y="1444877"/>
            <a:ext cx="4621908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/ goes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6833045" y="2000121"/>
            <a:ext cx="4621908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family often ___ to the beach.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1563946" y="1458213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/ eats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1563946" y="2000611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you ___ lunch?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D1147-5A54-4159-B87D-7769BC9ADFD5}"/>
              </a:ext>
            </a:extLst>
          </p:cNvPr>
          <p:cNvSpPr/>
          <p:nvPr/>
        </p:nvSpPr>
        <p:spPr>
          <a:xfrm>
            <a:off x="939229" y="1456747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C92CA-4939-BA66-4572-75E926B10BE1}"/>
              </a:ext>
            </a:extLst>
          </p:cNvPr>
          <p:cNvSpPr/>
          <p:nvPr/>
        </p:nvSpPr>
        <p:spPr>
          <a:xfrm>
            <a:off x="6226343" y="1414099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AEFFD-D478-DB7E-E85B-B25E5B4F53B6}"/>
              </a:ext>
            </a:extLst>
          </p:cNvPr>
          <p:cNvSpPr/>
          <p:nvPr/>
        </p:nvSpPr>
        <p:spPr>
          <a:xfrm>
            <a:off x="939229" y="3230140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13A-52D4-7BA9-4FCB-B7EE9F70D624}"/>
              </a:ext>
            </a:extLst>
          </p:cNvPr>
          <p:cNvSpPr/>
          <p:nvPr/>
        </p:nvSpPr>
        <p:spPr>
          <a:xfrm>
            <a:off x="6229566" y="3203669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502C5D-41FB-F36E-7416-C9FE7663BF2F}"/>
              </a:ext>
            </a:extLst>
          </p:cNvPr>
          <p:cNvSpPr txBox="1"/>
          <p:nvPr/>
        </p:nvSpPr>
        <p:spPr>
          <a:xfrm>
            <a:off x="6853786" y="3205136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/ has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48BF99-1E03-D19B-5BD2-D8DF7E795CF2}"/>
              </a:ext>
            </a:extLst>
          </p:cNvPr>
          <p:cNvSpPr txBox="1"/>
          <p:nvPr/>
        </p:nvSpPr>
        <p:spPr>
          <a:xfrm>
            <a:off x="6853786" y="3747534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does not ___ a big house.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8352DA-3492-D8CA-85BC-93A6A77F4BF9}"/>
              </a:ext>
            </a:extLst>
          </p:cNvPr>
          <p:cNvSpPr txBox="1"/>
          <p:nvPr/>
        </p:nvSpPr>
        <p:spPr>
          <a:xfrm>
            <a:off x="6853290" y="4238797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does not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big house.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161DE-DEDA-5C17-C008-4DDEC6958BC8}"/>
              </a:ext>
            </a:extLst>
          </p:cNvPr>
          <p:cNvSpPr txBox="1"/>
          <p:nvPr/>
        </p:nvSpPr>
        <p:spPr>
          <a:xfrm>
            <a:off x="6833045" y="2541051"/>
            <a:ext cx="4621908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family often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beach.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E6A90-99CF-D4D9-0233-A500F6851BDF}"/>
              </a:ext>
            </a:extLst>
          </p:cNvPr>
          <p:cNvSpPr txBox="1"/>
          <p:nvPr/>
        </p:nvSpPr>
        <p:spPr>
          <a:xfrm>
            <a:off x="1563946" y="2543009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you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lunch?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9AEF1-CEFB-0E74-AA33-7C5438CF0C04}"/>
              </a:ext>
            </a:extLst>
          </p:cNvPr>
          <p:cNvSpPr txBox="1"/>
          <p:nvPr/>
        </p:nvSpPr>
        <p:spPr>
          <a:xfrm>
            <a:off x="1524544" y="4244849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does not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Saturday.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747F93-A370-453C-C0E6-401441414415}"/>
              </a:ext>
            </a:extLst>
          </p:cNvPr>
          <p:cNvSpPr txBox="1"/>
          <p:nvPr/>
        </p:nvSpPr>
        <p:spPr>
          <a:xfrm>
            <a:off x="1563946" y="4837263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 / wears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B399F0-B752-CFB4-6E91-B8F15C500669}"/>
              </a:ext>
            </a:extLst>
          </p:cNvPr>
          <p:cNvSpPr txBox="1"/>
          <p:nvPr/>
        </p:nvSpPr>
        <p:spPr>
          <a:xfrm>
            <a:off x="1527651" y="5389336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don’t ___ a uniform at our school.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54FDD1-193F-C7E2-7EF4-FDB8307238CB}"/>
              </a:ext>
            </a:extLst>
          </p:cNvPr>
          <p:cNvSpPr/>
          <p:nvPr/>
        </p:nvSpPr>
        <p:spPr>
          <a:xfrm>
            <a:off x="939229" y="4873242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79C0BD-5D65-507F-97D2-E741041ED4A3}"/>
              </a:ext>
            </a:extLst>
          </p:cNvPr>
          <p:cNvSpPr/>
          <p:nvPr/>
        </p:nvSpPr>
        <p:spPr>
          <a:xfrm>
            <a:off x="6229566" y="4846771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F25AA3-2EAC-0AA0-79E6-D8D86AC59465}"/>
              </a:ext>
            </a:extLst>
          </p:cNvPr>
          <p:cNvSpPr txBox="1"/>
          <p:nvPr/>
        </p:nvSpPr>
        <p:spPr>
          <a:xfrm>
            <a:off x="6853786" y="4848238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/ studies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D25A7D-C062-4E47-2231-4CE2251ACEB0}"/>
              </a:ext>
            </a:extLst>
          </p:cNvPr>
          <p:cNvSpPr txBox="1"/>
          <p:nvPr/>
        </p:nvSpPr>
        <p:spPr>
          <a:xfrm>
            <a:off x="6853786" y="5390636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sister ___ every day.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5EE7B5-C8D0-7357-8EC2-14555E90FC02}"/>
              </a:ext>
            </a:extLst>
          </p:cNvPr>
          <p:cNvSpPr txBox="1"/>
          <p:nvPr/>
        </p:nvSpPr>
        <p:spPr>
          <a:xfrm>
            <a:off x="6853290" y="5881899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sister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every day.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BD94DE-9E78-4C0F-A831-E8B69F71D569}"/>
              </a:ext>
            </a:extLst>
          </p:cNvPr>
          <p:cNvSpPr txBox="1"/>
          <p:nvPr/>
        </p:nvSpPr>
        <p:spPr>
          <a:xfrm>
            <a:off x="1524544" y="5887951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don’t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uniform at our school.</a:t>
            </a:r>
          </a:p>
        </p:txBody>
      </p:sp>
    </p:spTree>
    <p:extLst>
      <p:ext uri="{BB962C8B-B14F-4D97-AF65-F5344CB8AC3E}">
        <p14:creationId xmlns:p14="http://schemas.microsoft.com/office/powerpoint/2010/main" val="6927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45" grpId="0" animBg="1"/>
      <p:bldP spid="46" grpId="0" animBg="1"/>
      <p:bldP spid="2" grpId="0" animBg="1"/>
      <p:bldP spid="4" grpId="0" animBg="1"/>
      <p:bldP spid="8" grpId="0" animBg="1"/>
      <p:bldP spid="9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69F0CA8-F709-9ACD-78B2-473EE3DD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4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39229" y="645317"/>
            <a:ext cx="10535969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Word Choice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1563946" y="3194161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 / 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1527651" y="3746234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3B 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6853291" y="1444877"/>
            <a:ext cx="4621908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 / ----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6833045" y="2000121"/>
            <a:ext cx="4621908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2B ---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1563946" y="1458213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 / ----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1563946" y="2000611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1B ---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D1147-5A54-4159-B87D-7769BC9ADFD5}"/>
              </a:ext>
            </a:extLst>
          </p:cNvPr>
          <p:cNvSpPr/>
          <p:nvPr/>
        </p:nvSpPr>
        <p:spPr>
          <a:xfrm>
            <a:off x="939229" y="1456747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C92CA-4939-BA66-4572-75E926B10BE1}"/>
              </a:ext>
            </a:extLst>
          </p:cNvPr>
          <p:cNvSpPr/>
          <p:nvPr/>
        </p:nvSpPr>
        <p:spPr>
          <a:xfrm>
            <a:off x="6226343" y="1414099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AEFFD-D478-DB7E-E85B-B25E5B4F53B6}"/>
              </a:ext>
            </a:extLst>
          </p:cNvPr>
          <p:cNvSpPr/>
          <p:nvPr/>
        </p:nvSpPr>
        <p:spPr>
          <a:xfrm>
            <a:off x="939229" y="3230140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13A-52D4-7BA9-4FCB-B7EE9F70D624}"/>
              </a:ext>
            </a:extLst>
          </p:cNvPr>
          <p:cNvSpPr/>
          <p:nvPr/>
        </p:nvSpPr>
        <p:spPr>
          <a:xfrm>
            <a:off x="6229566" y="3203669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502C5D-41FB-F36E-7416-C9FE7663BF2F}"/>
              </a:ext>
            </a:extLst>
          </p:cNvPr>
          <p:cNvSpPr txBox="1"/>
          <p:nvPr/>
        </p:nvSpPr>
        <p:spPr>
          <a:xfrm>
            <a:off x="6853786" y="3205136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 / ----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48BF99-1E03-D19B-5BD2-D8DF7E795CF2}"/>
              </a:ext>
            </a:extLst>
          </p:cNvPr>
          <p:cNvSpPr txBox="1"/>
          <p:nvPr/>
        </p:nvSpPr>
        <p:spPr>
          <a:xfrm>
            <a:off x="6853786" y="3747534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4B ---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8352DA-3492-D8CA-85BC-93A6A77F4BF9}"/>
              </a:ext>
            </a:extLst>
          </p:cNvPr>
          <p:cNvSpPr txBox="1"/>
          <p:nvPr/>
        </p:nvSpPr>
        <p:spPr>
          <a:xfrm>
            <a:off x="6853290" y="4238797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4A 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161DE-DEDA-5C17-C008-4DDEC6958BC8}"/>
              </a:ext>
            </a:extLst>
          </p:cNvPr>
          <p:cNvSpPr txBox="1"/>
          <p:nvPr/>
        </p:nvSpPr>
        <p:spPr>
          <a:xfrm>
            <a:off x="6833045" y="2541051"/>
            <a:ext cx="4621908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2A 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E6A90-99CF-D4D9-0233-A500F6851BDF}"/>
              </a:ext>
            </a:extLst>
          </p:cNvPr>
          <p:cNvSpPr txBox="1"/>
          <p:nvPr/>
        </p:nvSpPr>
        <p:spPr>
          <a:xfrm>
            <a:off x="1563946" y="2543009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1A 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9AEF1-CEFB-0E74-AA33-7C5438CF0C04}"/>
              </a:ext>
            </a:extLst>
          </p:cNvPr>
          <p:cNvSpPr txBox="1"/>
          <p:nvPr/>
        </p:nvSpPr>
        <p:spPr>
          <a:xfrm>
            <a:off x="1524544" y="4244849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3A ---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747F93-A370-453C-C0E6-401441414415}"/>
              </a:ext>
            </a:extLst>
          </p:cNvPr>
          <p:cNvSpPr txBox="1"/>
          <p:nvPr/>
        </p:nvSpPr>
        <p:spPr>
          <a:xfrm>
            <a:off x="1563946" y="4837263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 / ----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B399F0-B752-CFB4-6E91-B8F15C500669}"/>
              </a:ext>
            </a:extLst>
          </p:cNvPr>
          <p:cNvSpPr txBox="1"/>
          <p:nvPr/>
        </p:nvSpPr>
        <p:spPr>
          <a:xfrm>
            <a:off x="1527651" y="5389336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5B ---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54FDD1-193F-C7E2-7EF4-FDB8307238CB}"/>
              </a:ext>
            </a:extLst>
          </p:cNvPr>
          <p:cNvSpPr/>
          <p:nvPr/>
        </p:nvSpPr>
        <p:spPr>
          <a:xfrm>
            <a:off x="939229" y="4873242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79C0BD-5D65-507F-97D2-E741041ED4A3}"/>
              </a:ext>
            </a:extLst>
          </p:cNvPr>
          <p:cNvSpPr/>
          <p:nvPr/>
        </p:nvSpPr>
        <p:spPr>
          <a:xfrm>
            <a:off x="6229566" y="4846771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F25AA3-2EAC-0AA0-79E6-D8D86AC59465}"/>
              </a:ext>
            </a:extLst>
          </p:cNvPr>
          <p:cNvSpPr txBox="1"/>
          <p:nvPr/>
        </p:nvSpPr>
        <p:spPr>
          <a:xfrm>
            <a:off x="6853786" y="4848238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 / ----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D25A7D-C062-4E47-2231-4CE2251ACEB0}"/>
              </a:ext>
            </a:extLst>
          </p:cNvPr>
          <p:cNvSpPr txBox="1"/>
          <p:nvPr/>
        </p:nvSpPr>
        <p:spPr>
          <a:xfrm>
            <a:off x="6853786" y="5390636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6B ---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5EE7B5-C8D0-7357-8EC2-14555E90FC02}"/>
              </a:ext>
            </a:extLst>
          </p:cNvPr>
          <p:cNvSpPr txBox="1"/>
          <p:nvPr/>
        </p:nvSpPr>
        <p:spPr>
          <a:xfrm>
            <a:off x="6853290" y="5881899"/>
            <a:ext cx="4621411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6A ---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BD94DE-9E78-4C0F-A831-E8B69F71D569}"/>
              </a:ext>
            </a:extLst>
          </p:cNvPr>
          <p:cNvSpPr txBox="1"/>
          <p:nvPr/>
        </p:nvSpPr>
        <p:spPr>
          <a:xfrm>
            <a:off x="1524544" y="5887951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5A ---</a:t>
            </a:r>
          </a:p>
        </p:txBody>
      </p:sp>
    </p:spTree>
    <p:extLst>
      <p:ext uri="{BB962C8B-B14F-4D97-AF65-F5344CB8AC3E}">
        <p14:creationId xmlns:p14="http://schemas.microsoft.com/office/powerpoint/2010/main" val="183666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45" grpId="0" animBg="1"/>
      <p:bldP spid="46" grpId="0" animBg="1"/>
      <p:bldP spid="2" grpId="0" animBg="1"/>
      <p:bldP spid="4" grpId="0" animBg="1"/>
      <p:bldP spid="8" grpId="0" animBg="1"/>
      <p:bldP spid="9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A625E8B-A11E-36B7-D6CD-B0770A66E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04237" y="557512"/>
            <a:ext cx="10383526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Word 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1528954" y="3242584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 / ---- / ----- / 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1492659" y="3794657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3B 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6816095" y="1435156"/>
            <a:ext cx="447166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 / ---- / ----- / -----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6816095" y="1922433"/>
            <a:ext cx="447166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2B ---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1528954" y="1448492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 / ---- / ----- / -----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D1147-5A54-4159-B87D-7769BC9ADFD5}"/>
              </a:ext>
            </a:extLst>
          </p:cNvPr>
          <p:cNvSpPr/>
          <p:nvPr/>
        </p:nvSpPr>
        <p:spPr>
          <a:xfrm>
            <a:off x="904237" y="144702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C92CA-4939-BA66-4572-75E926B10BE1}"/>
              </a:ext>
            </a:extLst>
          </p:cNvPr>
          <p:cNvSpPr/>
          <p:nvPr/>
        </p:nvSpPr>
        <p:spPr>
          <a:xfrm>
            <a:off x="6193020" y="143515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AEFFD-D478-DB7E-E85B-B25E5B4F53B6}"/>
              </a:ext>
            </a:extLst>
          </p:cNvPr>
          <p:cNvSpPr/>
          <p:nvPr/>
        </p:nvSpPr>
        <p:spPr>
          <a:xfrm>
            <a:off x="904237" y="3278563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13A-52D4-7BA9-4FCB-B7EE9F70D624}"/>
              </a:ext>
            </a:extLst>
          </p:cNvPr>
          <p:cNvSpPr/>
          <p:nvPr/>
        </p:nvSpPr>
        <p:spPr>
          <a:xfrm>
            <a:off x="6193020" y="326959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502C5D-41FB-F36E-7416-C9FE7663BF2F}"/>
              </a:ext>
            </a:extLst>
          </p:cNvPr>
          <p:cNvSpPr txBox="1"/>
          <p:nvPr/>
        </p:nvSpPr>
        <p:spPr>
          <a:xfrm>
            <a:off x="6818795" y="3253559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 / ---- / ----- / -----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48BF99-1E03-D19B-5BD2-D8DF7E795CF2}"/>
              </a:ext>
            </a:extLst>
          </p:cNvPr>
          <p:cNvSpPr txBox="1"/>
          <p:nvPr/>
        </p:nvSpPr>
        <p:spPr>
          <a:xfrm>
            <a:off x="6818795" y="3795957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4B ---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8352DA-3492-D8CA-85BC-93A6A77F4BF9}"/>
              </a:ext>
            </a:extLst>
          </p:cNvPr>
          <p:cNvSpPr txBox="1"/>
          <p:nvPr/>
        </p:nvSpPr>
        <p:spPr>
          <a:xfrm>
            <a:off x="6818299" y="4287220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4A 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161DE-DEDA-5C17-C008-4DDEC6958BC8}"/>
              </a:ext>
            </a:extLst>
          </p:cNvPr>
          <p:cNvSpPr txBox="1"/>
          <p:nvPr/>
        </p:nvSpPr>
        <p:spPr>
          <a:xfrm>
            <a:off x="6816095" y="2463363"/>
            <a:ext cx="447166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2A 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E6A90-99CF-D4D9-0233-A500F6851BDF}"/>
              </a:ext>
            </a:extLst>
          </p:cNvPr>
          <p:cNvSpPr txBox="1"/>
          <p:nvPr/>
        </p:nvSpPr>
        <p:spPr>
          <a:xfrm>
            <a:off x="1528954" y="2549967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1B 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9AEF1-CEFB-0E74-AA33-7C5438CF0C04}"/>
              </a:ext>
            </a:extLst>
          </p:cNvPr>
          <p:cNvSpPr txBox="1"/>
          <p:nvPr/>
        </p:nvSpPr>
        <p:spPr>
          <a:xfrm>
            <a:off x="1489552" y="4293272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3A ---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FB5803-87F1-EC85-6597-128D5FDB25AE}"/>
              </a:ext>
            </a:extLst>
          </p:cNvPr>
          <p:cNvSpPr txBox="1"/>
          <p:nvPr/>
        </p:nvSpPr>
        <p:spPr>
          <a:xfrm>
            <a:off x="1484249" y="4886632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 / ---- / ----- / -----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AB249F-1EEC-8427-35A9-507FE0326122}"/>
              </a:ext>
            </a:extLst>
          </p:cNvPr>
          <p:cNvSpPr txBox="1"/>
          <p:nvPr/>
        </p:nvSpPr>
        <p:spPr>
          <a:xfrm>
            <a:off x="1447954" y="5438705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5B ---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C7BEE1-248B-FBF1-2C36-045596ED8FD4}"/>
              </a:ext>
            </a:extLst>
          </p:cNvPr>
          <p:cNvSpPr/>
          <p:nvPr/>
        </p:nvSpPr>
        <p:spPr>
          <a:xfrm>
            <a:off x="859532" y="4922611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77C541-27E4-DF51-08D6-6901F8BA3F2E}"/>
              </a:ext>
            </a:extLst>
          </p:cNvPr>
          <p:cNvSpPr/>
          <p:nvPr/>
        </p:nvSpPr>
        <p:spPr>
          <a:xfrm>
            <a:off x="6193020" y="4913644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66652C-4D96-9C80-2A01-4A27D4C10187}"/>
              </a:ext>
            </a:extLst>
          </p:cNvPr>
          <p:cNvSpPr txBox="1"/>
          <p:nvPr/>
        </p:nvSpPr>
        <p:spPr>
          <a:xfrm>
            <a:off x="6774090" y="4897607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 / ---- / ----- / -----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D935F7-DE33-D24E-48BB-9786137D84BE}"/>
              </a:ext>
            </a:extLst>
          </p:cNvPr>
          <p:cNvSpPr txBox="1"/>
          <p:nvPr/>
        </p:nvSpPr>
        <p:spPr>
          <a:xfrm>
            <a:off x="6774090" y="5440005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6B ---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4F3BE3-1784-73BB-2D65-CD56320C292F}"/>
              </a:ext>
            </a:extLst>
          </p:cNvPr>
          <p:cNvSpPr txBox="1"/>
          <p:nvPr/>
        </p:nvSpPr>
        <p:spPr>
          <a:xfrm>
            <a:off x="6773594" y="5931268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6A ---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DBA1E9-F9F3-B989-F5B5-11C93B695FA9}"/>
              </a:ext>
            </a:extLst>
          </p:cNvPr>
          <p:cNvSpPr txBox="1"/>
          <p:nvPr/>
        </p:nvSpPr>
        <p:spPr>
          <a:xfrm>
            <a:off x="1444847" y="5937320"/>
            <a:ext cx="457145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5A ---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11AD14-80CC-D049-8665-1C8C81B4151F}"/>
              </a:ext>
            </a:extLst>
          </p:cNvPr>
          <p:cNvSpPr txBox="1"/>
          <p:nvPr/>
        </p:nvSpPr>
        <p:spPr>
          <a:xfrm>
            <a:off x="1528953" y="1977251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 1A ---</a:t>
            </a:r>
          </a:p>
        </p:txBody>
      </p:sp>
    </p:spTree>
    <p:extLst>
      <p:ext uri="{BB962C8B-B14F-4D97-AF65-F5344CB8AC3E}">
        <p14:creationId xmlns:p14="http://schemas.microsoft.com/office/powerpoint/2010/main" val="328653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45" grpId="0" animBg="1"/>
      <p:bldP spid="46" grpId="0" animBg="1"/>
      <p:bldP spid="2" grpId="0" animBg="1"/>
      <p:bldP spid="4" grpId="0" animBg="1"/>
      <p:bldP spid="8" grpId="0" animBg="1"/>
      <p:bldP spid="9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A625E8B-A11E-36B7-D6CD-B0770A66E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04237" y="557512"/>
            <a:ext cx="10383526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Word Order – Third Person Singular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1528954" y="3242584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/ start / school / does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895827" y="3810192"/>
            <a:ext cx="488154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_____________________?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6816095" y="1435156"/>
            <a:ext cx="447166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/ a / for / works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6130995" y="2006847"/>
            <a:ext cx="447166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______________ company.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1528954" y="1448492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 / does / work / you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D1147-5A54-4159-B87D-7769BC9ADFD5}"/>
              </a:ext>
            </a:extLst>
          </p:cNvPr>
          <p:cNvSpPr/>
          <p:nvPr/>
        </p:nvSpPr>
        <p:spPr>
          <a:xfrm>
            <a:off x="904237" y="144702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C92CA-4939-BA66-4572-75E926B10BE1}"/>
              </a:ext>
            </a:extLst>
          </p:cNvPr>
          <p:cNvSpPr/>
          <p:nvPr/>
        </p:nvSpPr>
        <p:spPr>
          <a:xfrm>
            <a:off x="6193020" y="143515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AEFFD-D478-DB7E-E85B-B25E5B4F53B6}"/>
              </a:ext>
            </a:extLst>
          </p:cNvPr>
          <p:cNvSpPr/>
          <p:nvPr/>
        </p:nvSpPr>
        <p:spPr>
          <a:xfrm>
            <a:off x="904237" y="3278563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13A-52D4-7BA9-4FCB-B7EE9F70D624}"/>
              </a:ext>
            </a:extLst>
          </p:cNvPr>
          <p:cNvSpPr/>
          <p:nvPr/>
        </p:nvSpPr>
        <p:spPr>
          <a:xfrm>
            <a:off x="6193020" y="3269596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502C5D-41FB-F36E-7416-C9FE7663BF2F}"/>
              </a:ext>
            </a:extLst>
          </p:cNvPr>
          <p:cNvSpPr txBox="1"/>
          <p:nvPr/>
        </p:nvSpPr>
        <p:spPr>
          <a:xfrm>
            <a:off x="6818795" y="3253559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/ not / does / until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48BF99-1E03-D19B-5BD2-D8DF7E795CF2}"/>
              </a:ext>
            </a:extLst>
          </p:cNvPr>
          <p:cNvSpPr txBox="1"/>
          <p:nvPr/>
        </p:nvSpPr>
        <p:spPr>
          <a:xfrm>
            <a:off x="6131491" y="3829951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______________ half past ten.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8352DA-3492-D8CA-85BC-93A6A77F4BF9}"/>
              </a:ext>
            </a:extLst>
          </p:cNvPr>
          <p:cNvSpPr txBox="1"/>
          <p:nvPr/>
        </p:nvSpPr>
        <p:spPr>
          <a:xfrm>
            <a:off x="6130995" y="4321214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start until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past ten.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161DE-DEDA-5C17-C008-4DDEC6958BC8}"/>
              </a:ext>
            </a:extLst>
          </p:cNvPr>
          <p:cNvSpPr txBox="1"/>
          <p:nvPr/>
        </p:nvSpPr>
        <p:spPr>
          <a:xfrm>
            <a:off x="6130995" y="2513559"/>
            <a:ext cx="447166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for a car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E6A90-99CF-D4D9-0233-A500F6851BDF}"/>
              </a:ext>
            </a:extLst>
          </p:cNvPr>
          <p:cNvSpPr txBox="1"/>
          <p:nvPr/>
        </p:nvSpPr>
        <p:spPr>
          <a:xfrm>
            <a:off x="895827" y="2581789"/>
            <a:ext cx="5166150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your mom work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days?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9AEF1-CEFB-0E74-AA33-7C5438CF0C04}"/>
              </a:ext>
            </a:extLst>
          </p:cNvPr>
          <p:cNvSpPr txBox="1"/>
          <p:nvPr/>
        </p:nvSpPr>
        <p:spPr>
          <a:xfrm>
            <a:off x="892720" y="4308807"/>
            <a:ext cx="488154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your school start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FB5803-87F1-EC85-6597-128D5FDB25AE}"/>
              </a:ext>
            </a:extLst>
          </p:cNvPr>
          <p:cNvSpPr txBox="1"/>
          <p:nvPr/>
        </p:nvSpPr>
        <p:spPr>
          <a:xfrm>
            <a:off x="1484249" y="4886632"/>
            <a:ext cx="4532053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 much / ticket / does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AB249F-1EEC-8427-35A9-507FE0326122}"/>
              </a:ext>
            </a:extLst>
          </p:cNvPr>
          <p:cNvSpPr txBox="1"/>
          <p:nvPr/>
        </p:nvSpPr>
        <p:spPr>
          <a:xfrm>
            <a:off x="862639" y="5471721"/>
            <a:ext cx="488154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_________________ cost?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C7BEE1-248B-FBF1-2C36-045596ED8FD4}"/>
              </a:ext>
            </a:extLst>
          </p:cNvPr>
          <p:cNvSpPr/>
          <p:nvPr/>
        </p:nvSpPr>
        <p:spPr>
          <a:xfrm>
            <a:off x="859532" y="4922611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77C541-27E4-DF51-08D6-6901F8BA3F2E}"/>
              </a:ext>
            </a:extLst>
          </p:cNvPr>
          <p:cNvSpPr/>
          <p:nvPr/>
        </p:nvSpPr>
        <p:spPr>
          <a:xfrm>
            <a:off x="6193020" y="4913644"/>
            <a:ext cx="49065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66652C-4D96-9C80-2A01-4A27D4C10187}"/>
              </a:ext>
            </a:extLst>
          </p:cNvPr>
          <p:cNvSpPr txBox="1"/>
          <p:nvPr/>
        </p:nvSpPr>
        <p:spPr>
          <a:xfrm>
            <a:off x="6774090" y="4897607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/ a / does / cost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D935F7-DE33-D24E-48BB-9786137D84BE}"/>
              </a:ext>
            </a:extLst>
          </p:cNvPr>
          <p:cNvSpPr txBox="1"/>
          <p:nvPr/>
        </p:nvSpPr>
        <p:spPr>
          <a:xfrm>
            <a:off x="6193020" y="5471721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_____________ lot.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4F3BE3-1784-73BB-2D65-CD56320C292F}"/>
              </a:ext>
            </a:extLst>
          </p:cNvPr>
          <p:cNvSpPr txBox="1"/>
          <p:nvPr/>
        </p:nvSpPr>
        <p:spPr>
          <a:xfrm>
            <a:off x="6192524" y="5962984"/>
            <a:ext cx="447166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cost a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DBA1E9-F9F3-B989-F5B5-11C93B695FA9}"/>
              </a:ext>
            </a:extLst>
          </p:cNvPr>
          <p:cNvSpPr txBox="1"/>
          <p:nvPr/>
        </p:nvSpPr>
        <p:spPr>
          <a:xfrm>
            <a:off x="859532" y="5970336"/>
            <a:ext cx="488154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does a ticket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11AD14-80CC-D049-8665-1C8C81B4151F}"/>
              </a:ext>
            </a:extLst>
          </p:cNvPr>
          <p:cNvSpPr txBox="1"/>
          <p:nvPr/>
        </p:nvSpPr>
        <p:spPr>
          <a:xfrm>
            <a:off x="876448" y="2069085"/>
            <a:ext cx="520490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________________ these days?</a:t>
            </a:r>
          </a:p>
        </p:txBody>
      </p:sp>
    </p:spTree>
    <p:extLst>
      <p:ext uri="{BB962C8B-B14F-4D97-AF65-F5344CB8AC3E}">
        <p14:creationId xmlns:p14="http://schemas.microsoft.com/office/powerpoint/2010/main" val="6512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45" grpId="0" animBg="1"/>
      <p:bldP spid="46" grpId="0" animBg="1"/>
      <p:bldP spid="2" grpId="0" animBg="1"/>
      <p:bldP spid="4" grpId="0" animBg="1"/>
      <p:bldP spid="8" grpId="0" animBg="1"/>
      <p:bldP spid="9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C61C704-CFCE-D398-3807-57CC02055DC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635D5E9-A9C8-33FE-6C7E-BEDAB509D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F5E5C7-24EC-AEAA-5A55-7207CE10A6CD}"/>
                </a:ext>
              </a:extLst>
            </p:cNvPr>
            <p:cNvSpPr/>
            <p:nvPr/>
          </p:nvSpPr>
          <p:spPr>
            <a:xfrm>
              <a:off x="338667" y="286907"/>
              <a:ext cx="11537244" cy="62832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D36CBEC-A8D0-CF0C-8A8B-C7046254D203}"/>
              </a:ext>
            </a:extLst>
          </p:cNvPr>
          <p:cNvSpPr txBox="1"/>
          <p:nvPr/>
        </p:nvSpPr>
        <p:spPr>
          <a:xfrm>
            <a:off x="931196" y="530545"/>
            <a:ext cx="10455635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Placement – Insertion 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87D54-F4A2-C422-59E7-15A759A3B9C7}"/>
              </a:ext>
            </a:extLst>
          </p:cNvPr>
          <p:cNvSpPr txBox="1"/>
          <p:nvPr/>
        </p:nvSpPr>
        <p:spPr>
          <a:xfrm>
            <a:off x="1555913" y="3190864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6A6A6-43CD-8C43-CA0B-7C62D2E7BD8F}"/>
              </a:ext>
            </a:extLst>
          </p:cNvPr>
          <p:cNvSpPr txBox="1"/>
          <p:nvPr/>
        </p:nvSpPr>
        <p:spPr>
          <a:xfrm>
            <a:off x="1519618" y="3742937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----3B----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23F7D-FFC8-3C58-B2CE-7E7A1C31BF84}"/>
              </a:ext>
            </a:extLst>
          </p:cNvPr>
          <p:cNvSpPr txBox="1"/>
          <p:nvPr/>
        </p:nvSpPr>
        <p:spPr>
          <a:xfrm>
            <a:off x="6888704" y="1431860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29755-9297-CBB0-946A-675C7C43D9EE}"/>
              </a:ext>
            </a:extLst>
          </p:cNvPr>
          <p:cNvSpPr txBox="1"/>
          <p:nvPr/>
        </p:nvSpPr>
        <p:spPr>
          <a:xfrm>
            <a:off x="6888704" y="1919137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----2B----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647C9-F380-A3D7-B71E-48C96ECAD55B}"/>
              </a:ext>
            </a:extLst>
          </p:cNvPr>
          <p:cNvSpPr txBox="1"/>
          <p:nvPr/>
        </p:nvSpPr>
        <p:spPr>
          <a:xfrm>
            <a:off x="1597871" y="1433326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6798AD-39F7-3CDD-8436-8E0489898012}"/>
              </a:ext>
            </a:extLst>
          </p:cNvPr>
          <p:cNvSpPr txBox="1"/>
          <p:nvPr/>
        </p:nvSpPr>
        <p:spPr>
          <a:xfrm>
            <a:off x="1597871" y="1975724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----1B----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D1147-5A54-4159-B87D-7769BC9ADFD5}"/>
              </a:ext>
            </a:extLst>
          </p:cNvPr>
          <p:cNvSpPr/>
          <p:nvPr/>
        </p:nvSpPr>
        <p:spPr>
          <a:xfrm>
            <a:off x="973154" y="1431860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FC92CA-4939-BA66-4572-75E926B10BE1}"/>
              </a:ext>
            </a:extLst>
          </p:cNvPr>
          <p:cNvSpPr/>
          <p:nvPr/>
        </p:nvSpPr>
        <p:spPr>
          <a:xfrm>
            <a:off x="6263987" y="1414356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DAEFFD-D478-DB7E-E85B-B25E5B4F53B6}"/>
              </a:ext>
            </a:extLst>
          </p:cNvPr>
          <p:cNvSpPr/>
          <p:nvPr/>
        </p:nvSpPr>
        <p:spPr>
          <a:xfrm>
            <a:off x="931196" y="3226843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3013A-52D4-7BA9-4FCB-B7EE9F70D624}"/>
              </a:ext>
            </a:extLst>
          </p:cNvPr>
          <p:cNvSpPr/>
          <p:nvPr/>
        </p:nvSpPr>
        <p:spPr>
          <a:xfrm>
            <a:off x="6398049" y="3189397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502C5D-41FB-F36E-7416-C9FE7663BF2F}"/>
              </a:ext>
            </a:extLst>
          </p:cNvPr>
          <p:cNvSpPr txBox="1"/>
          <p:nvPr/>
        </p:nvSpPr>
        <p:spPr>
          <a:xfrm>
            <a:off x="7022270" y="3190864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48BF99-1E03-D19B-5BD2-D8DF7E795CF2}"/>
              </a:ext>
            </a:extLst>
          </p:cNvPr>
          <p:cNvSpPr txBox="1"/>
          <p:nvPr/>
        </p:nvSpPr>
        <p:spPr>
          <a:xfrm>
            <a:off x="7022270" y="3733262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----4B----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F32B74-2FC8-7B71-75D6-E9DCF0817A65}"/>
              </a:ext>
            </a:extLst>
          </p:cNvPr>
          <p:cNvSpPr txBox="1"/>
          <p:nvPr/>
        </p:nvSpPr>
        <p:spPr>
          <a:xfrm>
            <a:off x="1519617" y="4284413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----3A----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A427F-A4C7-61FC-5EF6-2652B86DFEA0}"/>
              </a:ext>
            </a:extLst>
          </p:cNvPr>
          <p:cNvSpPr txBox="1"/>
          <p:nvPr/>
        </p:nvSpPr>
        <p:spPr>
          <a:xfrm>
            <a:off x="6888703" y="2460613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----2A----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41254-987E-764F-BEFB-61ECB9673C7A}"/>
              </a:ext>
            </a:extLst>
          </p:cNvPr>
          <p:cNvSpPr txBox="1"/>
          <p:nvPr/>
        </p:nvSpPr>
        <p:spPr>
          <a:xfrm>
            <a:off x="1597870" y="2517200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----1A----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5A23F-93A4-C1EE-5A4A-37E98909541F}"/>
              </a:ext>
            </a:extLst>
          </p:cNvPr>
          <p:cNvSpPr txBox="1"/>
          <p:nvPr/>
        </p:nvSpPr>
        <p:spPr>
          <a:xfrm>
            <a:off x="7022269" y="4274738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----4A----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854DE9-95DA-5A1F-810C-D986FD2F4BC0}"/>
              </a:ext>
            </a:extLst>
          </p:cNvPr>
          <p:cNvSpPr txBox="1"/>
          <p:nvPr/>
        </p:nvSpPr>
        <p:spPr>
          <a:xfrm>
            <a:off x="1555913" y="4833796"/>
            <a:ext cx="4532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DB2EEC-2830-CBDF-F7BE-980DB70C000B}"/>
              </a:ext>
            </a:extLst>
          </p:cNvPr>
          <p:cNvSpPr txBox="1"/>
          <p:nvPr/>
        </p:nvSpPr>
        <p:spPr>
          <a:xfrm>
            <a:off x="1519618" y="5385869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----5B----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362210-5E4B-438E-C73A-E2895A3A337C}"/>
              </a:ext>
            </a:extLst>
          </p:cNvPr>
          <p:cNvSpPr/>
          <p:nvPr/>
        </p:nvSpPr>
        <p:spPr>
          <a:xfrm>
            <a:off x="931196" y="4869775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3FD2B7-A725-B86A-A507-7AD86CAEE90E}"/>
              </a:ext>
            </a:extLst>
          </p:cNvPr>
          <p:cNvSpPr/>
          <p:nvPr/>
        </p:nvSpPr>
        <p:spPr>
          <a:xfrm>
            <a:off x="6398049" y="4832329"/>
            <a:ext cx="49065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383211-C79B-5688-2086-438DC01F1194}"/>
              </a:ext>
            </a:extLst>
          </p:cNvPr>
          <p:cNvSpPr txBox="1"/>
          <p:nvPr/>
        </p:nvSpPr>
        <p:spPr>
          <a:xfrm>
            <a:off x="7022270" y="4833796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--------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057B4-7D22-5C6B-1C7E-C3878C2CF59A}"/>
              </a:ext>
            </a:extLst>
          </p:cNvPr>
          <p:cNvSpPr txBox="1"/>
          <p:nvPr/>
        </p:nvSpPr>
        <p:spPr>
          <a:xfrm>
            <a:off x="7022270" y="5376194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----6B----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C9EEF8-D648-5D97-DDD2-5D49EDBC1B97}"/>
              </a:ext>
            </a:extLst>
          </p:cNvPr>
          <p:cNvSpPr txBox="1"/>
          <p:nvPr/>
        </p:nvSpPr>
        <p:spPr>
          <a:xfrm>
            <a:off x="1519617" y="5927345"/>
            <a:ext cx="4571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----5A----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87721C-202A-A332-A178-50CB7AD3EC61}"/>
              </a:ext>
            </a:extLst>
          </p:cNvPr>
          <p:cNvSpPr txBox="1"/>
          <p:nvPr/>
        </p:nvSpPr>
        <p:spPr>
          <a:xfrm>
            <a:off x="7022269" y="5917670"/>
            <a:ext cx="43645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----6A----</a:t>
            </a:r>
          </a:p>
        </p:txBody>
      </p:sp>
    </p:spTree>
    <p:extLst>
      <p:ext uri="{BB962C8B-B14F-4D97-AF65-F5344CB8AC3E}">
        <p14:creationId xmlns:p14="http://schemas.microsoft.com/office/powerpoint/2010/main" val="10536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45" grpId="0" animBg="1"/>
      <p:bldP spid="46" grpId="0" animBg="1"/>
      <p:bldP spid="3" grpId="0" animBg="1"/>
      <p:bldP spid="4" grpId="0" animBg="1"/>
      <p:bldP spid="8" grpId="0" animBg="1"/>
      <p:bldP spid="9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4|0.5|0.4|0.5|0.5|0.4|0.4|0.5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2564</Words>
  <Application>Microsoft Macintosh PowerPoint</Application>
  <PresentationFormat>Widescreen</PresentationFormat>
  <Paragraphs>771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Beuckens</dc:creator>
  <cp:lastModifiedBy>Todd Beuckens</cp:lastModifiedBy>
  <cp:revision>140</cp:revision>
  <dcterms:created xsi:type="dcterms:W3CDTF">2024-03-17T15:10:22Z</dcterms:created>
  <dcterms:modified xsi:type="dcterms:W3CDTF">2024-08-05T08:00:01Z</dcterms:modified>
</cp:coreProperties>
</file>