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176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72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275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7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962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96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47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87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87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20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764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999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F8D73-B583-4FFA-B125-67C7C32E124A}" type="datetimeFigureOut">
              <a:rPr lang="en-US" smtClean="0"/>
              <a:t>8/8/2020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924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ylinder 3">
            <a:extLst>
              <a:ext uri="{FF2B5EF4-FFF2-40B4-BE49-F238E27FC236}">
                <a16:creationId xmlns:a16="http://schemas.microsoft.com/office/drawing/2014/main" id="{2EC92753-66D7-4D81-B663-04CCB8605F3A}"/>
              </a:ext>
            </a:extLst>
          </p:cNvPr>
          <p:cNvSpPr/>
          <p:nvPr/>
        </p:nvSpPr>
        <p:spPr>
          <a:xfrm>
            <a:off x="4799488" y="1606129"/>
            <a:ext cx="1822871" cy="242441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63799A11-4EF7-4551-95A0-EF1FA656E747}"/>
              </a:ext>
            </a:extLst>
          </p:cNvPr>
          <p:cNvSpPr/>
          <p:nvPr/>
        </p:nvSpPr>
        <p:spPr>
          <a:xfrm>
            <a:off x="865523" y="1859756"/>
            <a:ext cx="1822871" cy="182287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A84710-ABB5-4A2B-BA30-9939873E60DE}"/>
              </a:ext>
            </a:extLst>
          </p:cNvPr>
          <p:cNvSpPr/>
          <p:nvPr/>
        </p:nvSpPr>
        <p:spPr>
          <a:xfrm>
            <a:off x="8733453" y="476354"/>
            <a:ext cx="2733869" cy="468396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7950" cap="rnd" cmpd="dbl">
            <a:solidFill>
              <a:schemeClr val="tx1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94624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505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Gill Sans MT</vt:lpstr>
      <vt:lpstr>Gallery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Ir Media</cp:lastModifiedBy>
  <cp:revision>9</cp:revision>
  <dcterms:created xsi:type="dcterms:W3CDTF">2020-08-07T18:31:11Z</dcterms:created>
  <dcterms:modified xsi:type="dcterms:W3CDTF">2020-08-08T06:38:29Z</dcterms:modified>
</cp:coreProperties>
</file>