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8C2"/>
    <a:srgbClr val="8EBF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182D0-8D11-4D79-8B16-1FAEF4CA7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2F4983-0F52-4437-A1AC-3278662E4A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4290A-8799-4FE9-9435-651B6ACEA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39285-2CB7-4FF7-A5BF-F36BCEB7B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E96E9-31F1-40EC-9C03-F49E9BA1F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66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FC33B-AE1C-4ECC-A00D-3471D60F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CAC87F-31EB-4806-B62F-D8A59A305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370B7-3B3F-4219-BB76-4BB0CB757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6A5A9-36CA-4083-A47D-82E637562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A965F-28F8-4C7A-B5E9-92AD7C2BC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08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5F518B-ED51-4C62-8242-D37C434FDA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D5EFB3-8870-4E43-B7B3-F57EC72F8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B6452-33DC-4D59-AC94-53CEC0FFB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198EE-EFEB-4AE1-869E-A144DFA24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48B5D-168C-44F5-AD2E-D85096FA0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0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51F76-1FE8-4352-858C-6D065B28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8EEC0-465C-48FF-9D6E-E85DB4475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FA0C4B-7878-42C8-BE3B-686E1209D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56644-5BAA-4F4D-B4AD-D8C81E516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E0659-1881-4EFA-85EF-2CA7C8BD4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208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68EE4-2481-4940-A069-2332DA918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51204-546F-462A-8B59-F08736385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9E1F0-D5AE-41C1-B370-5BE798708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8E925-9F27-48CE-8A0A-29E0CD71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43A58-A503-4737-BD57-276235026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1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63F9-45DF-443F-9F2F-89F03DEE0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B1B4C-1114-47FD-A8CC-5DA6F07AEB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196B3-6277-4795-8926-A100EFD56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479E2B-0F0B-4C63-9AB8-BD7C85BC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C006A-9FE9-4CFB-82CF-0A66FDC94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73088C-FD95-403A-8684-CB35A445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1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85E45-5ABB-4D18-A361-5616FF97A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9CC718-42EF-46F1-8447-2B003B5B33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6CA2E-B6D4-4A08-A632-9BFFA09597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113D12-ADF1-4A07-87AF-F3E08B471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04EDAB-2FE5-4E30-B5A4-0C945E3C98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8EF56A-CC20-467C-AFEF-1227185D4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AA366-AE5D-4BB7-A245-B978A8BE9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85281A-8BE7-4A65-ABB7-C179ADE9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9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C9B32-B308-4493-9BBE-5793F4A74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EC00C0-418D-4179-B61E-786601EB9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0870-1250-4C4F-9D0E-08D74E0F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4B40DB-3ECF-45DE-A0C2-023CADBF2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2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20CEFF-BB76-4403-8D1A-F8FDF4D8B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23A0B-3135-4C69-BE61-1DE141D56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9AB6C-B171-467C-911D-7D0496F80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6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904D-4507-4B8A-B146-A0CB3AF40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2848A-E20A-4666-9475-3FFB47E2D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96C08-C377-4C2F-BFBA-90D7F75A0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0F3B2F-C67A-4BF0-A024-736B4D5D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394D29-F7AE-4513-BB86-64F833D9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388754-A3D8-43CC-B584-2AB7A54F0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9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3EF22-2D82-4B02-9314-CCB12AE9E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CB6725-5B97-4648-A1C2-CCCE96A688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9548FF-E3CF-4F79-B958-EA0A446F5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A037F-01CC-47DE-B0BA-5889A601E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B3AF62-1955-449D-AB50-93EB58066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771173-6049-441F-818B-3820FE0C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8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780D13-88A7-4416-8728-1296D9A5B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137A5-9DC3-4B98-BA7A-381B490C7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1AEFF-9A41-4B3E-AD9C-7BEB929EB6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2F2E2-35EF-4C59-A6A0-A320A6D85A7F}" type="datetimeFigureOut">
              <a:rPr lang="en-US" smtClean="0"/>
              <a:t>8/21/2020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6823D-6DCE-46DF-9D56-67876B053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1354B-C074-4C15-BA36-2C5EFDF68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svg"/><Relationship Id="rId21" Type="http://schemas.openxmlformats.org/officeDocument/2006/relationships/image" Target="../media/image20.sv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svg"/><Relationship Id="rId50" Type="http://schemas.openxmlformats.org/officeDocument/2006/relationships/image" Target="../media/image49.png"/><Relationship Id="rId55" Type="http://schemas.openxmlformats.org/officeDocument/2006/relationships/image" Target="../media/image54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41" Type="http://schemas.openxmlformats.org/officeDocument/2006/relationships/image" Target="../media/image40.svg"/><Relationship Id="rId54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svg"/><Relationship Id="rId40" Type="http://schemas.openxmlformats.org/officeDocument/2006/relationships/image" Target="../media/image39.png"/><Relationship Id="rId45" Type="http://schemas.openxmlformats.org/officeDocument/2006/relationships/image" Target="../media/image44.svg"/><Relationship Id="rId53" Type="http://schemas.openxmlformats.org/officeDocument/2006/relationships/image" Target="../media/image52.svg"/><Relationship Id="rId58" Type="http://schemas.openxmlformats.org/officeDocument/2006/relationships/image" Target="../media/image57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svg"/><Relationship Id="rId57" Type="http://schemas.openxmlformats.org/officeDocument/2006/relationships/image" Target="../media/image56.svg"/><Relationship Id="rId61" Type="http://schemas.openxmlformats.org/officeDocument/2006/relationships/image" Target="../media/image60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4.svg"/><Relationship Id="rId43" Type="http://schemas.openxmlformats.org/officeDocument/2006/relationships/image" Target="../media/image42.sv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svg"/><Relationship Id="rId3" Type="http://schemas.openxmlformats.org/officeDocument/2006/relationships/image" Target="../media/image2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2.sv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C58F511-A100-438B-AD39-24E082598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0024" y="3764419"/>
            <a:ext cx="592937" cy="56921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660B17-B5BE-42E0-B125-D91E93E28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03994" y="2611594"/>
            <a:ext cx="592937" cy="59293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9C912D4-F88E-464F-B023-D94EC79967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86250" y="2659029"/>
            <a:ext cx="592937" cy="49806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17192A-43BF-495F-98FE-33831B9CFC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30251" y="2611594"/>
            <a:ext cx="592937" cy="592937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CAAB96C-76B8-42D1-82B0-19CFA2FC23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41201" y="1500274"/>
            <a:ext cx="403197" cy="592937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CA69C31-8F0F-4F7F-BA6B-2B30BD7062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71710" y="1500274"/>
            <a:ext cx="415056" cy="59293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ADCEC4BC-E8B5-4BF1-9170-D99CBBF77F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898076" y="2641241"/>
            <a:ext cx="592937" cy="53364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E91A5BE-450F-4FC5-9F51-989B7ED3FA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52541" y="3752560"/>
            <a:ext cx="557361" cy="59293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EE07E95-E2A3-45AD-AB37-EF069641E30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408013" y="3752560"/>
            <a:ext cx="592937" cy="59293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F6CD72C-3BBB-4D7D-A533-EE91DD23DEB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476022" y="2611594"/>
            <a:ext cx="521785" cy="592937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C3CF285-6BBE-45A4-A5B6-B0D8681B5E3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570109" y="2611594"/>
            <a:ext cx="592937" cy="592937"/>
          </a:xfrm>
          <a:prstGeom prst="rect">
            <a:avLst/>
          </a:prstGeom>
        </p:spPr>
      </p:pic>
      <p:pic>
        <p:nvPicPr>
          <p:cNvPr id="1025" name="Graphic 1024">
            <a:extLst>
              <a:ext uri="{FF2B5EF4-FFF2-40B4-BE49-F238E27FC236}">
                <a16:creationId xmlns:a16="http://schemas.microsoft.com/office/drawing/2014/main" id="{D12B827D-D87C-4024-BC69-84CC315B015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806501" y="2611594"/>
            <a:ext cx="450632" cy="592937"/>
          </a:xfrm>
          <a:prstGeom prst="rect">
            <a:avLst/>
          </a:prstGeom>
        </p:spPr>
      </p:pic>
      <p:pic>
        <p:nvPicPr>
          <p:cNvPr id="1028" name="Graphic 1027">
            <a:extLst>
              <a:ext uri="{FF2B5EF4-FFF2-40B4-BE49-F238E27FC236}">
                <a16:creationId xmlns:a16="http://schemas.microsoft.com/office/drawing/2014/main" id="{7D9B98FE-03CE-4CFE-B99C-478097BE21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29018" y="3782208"/>
            <a:ext cx="592937" cy="533643"/>
          </a:xfrm>
          <a:prstGeom prst="rect">
            <a:avLst/>
          </a:prstGeom>
        </p:spPr>
      </p:pic>
      <p:pic>
        <p:nvPicPr>
          <p:cNvPr id="1030" name="Graphic 1029">
            <a:extLst>
              <a:ext uri="{FF2B5EF4-FFF2-40B4-BE49-F238E27FC236}">
                <a16:creationId xmlns:a16="http://schemas.microsoft.com/office/drawing/2014/main" id="{3DC935E5-BD09-4CCE-A206-4B870CF1FCB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963304" y="1500274"/>
            <a:ext cx="592937" cy="592937"/>
          </a:xfrm>
          <a:prstGeom prst="rect">
            <a:avLst/>
          </a:prstGeom>
        </p:spPr>
      </p:pic>
      <p:pic>
        <p:nvPicPr>
          <p:cNvPr id="1032" name="Graphic 1031">
            <a:extLst>
              <a:ext uri="{FF2B5EF4-FFF2-40B4-BE49-F238E27FC236}">
                <a16:creationId xmlns:a16="http://schemas.microsoft.com/office/drawing/2014/main" id="{74945B74-407D-4B7B-A639-20F75A68FE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36164" y="2611594"/>
            <a:ext cx="557361" cy="592937"/>
          </a:xfrm>
          <a:prstGeom prst="rect">
            <a:avLst/>
          </a:prstGeom>
        </p:spPr>
      </p:pic>
      <p:pic>
        <p:nvPicPr>
          <p:cNvPr id="1034" name="Graphic 1033">
            <a:extLst>
              <a:ext uri="{FF2B5EF4-FFF2-40B4-BE49-F238E27FC236}">
                <a16:creationId xmlns:a16="http://schemas.microsoft.com/office/drawing/2014/main" id="{879E41D8-7852-4EC6-A409-515CA2DB786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10783" y="2611594"/>
            <a:ext cx="462491" cy="592937"/>
          </a:xfrm>
          <a:prstGeom prst="rect">
            <a:avLst/>
          </a:prstGeom>
        </p:spPr>
      </p:pic>
      <p:pic>
        <p:nvPicPr>
          <p:cNvPr id="1036" name="Graphic 1035">
            <a:extLst>
              <a:ext uri="{FF2B5EF4-FFF2-40B4-BE49-F238E27FC236}">
                <a16:creationId xmlns:a16="http://schemas.microsoft.com/office/drawing/2014/main" id="{D79F7A73-B038-4DD3-954E-8513F41F023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746102" y="3752560"/>
            <a:ext cx="557361" cy="592937"/>
          </a:xfrm>
          <a:prstGeom prst="rect">
            <a:avLst/>
          </a:prstGeom>
        </p:spPr>
      </p:pic>
      <p:pic>
        <p:nvPicPr>
          <p:cNvPr id="1038" name="Graphic 1037">
            <a:extLst>
              <a:ext uri="{FF2B5EF4-FFF2-40B4-BE49-F238E27FC236}">
                <a16:creationId xmlns:a16="http://schemas.microsoft.com/office/drawing/2014/main" id="{C5B8905B-C482-4F3A-AD51-651ED5C43AB2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06605" y="3788136"/>
            <a:ext cx="592937" cy="521785"/>
          </a:xfrm>
          <a:prstGeom prst="rect">
            <a:avLst/>
          </a:prstGeom>
        </p:spPr>
      </p:pic>
      <p:pic>
        <p:nvPicPr>
          <p:cNvPr id="1040" name="Graphic 1039">
            <a:extLst>
              <a:ext uri="{FF2B5EF4-FFF2-40B4-BE49-F238E27FC236}">
                <a16:creationId xmlns:a16="http://schemas.microsoft.com/office/drawing/2014/main" id="{E18ED466-007E-4B3A-821F-AA60110FE4E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025097" y="3752560"/>
            <a:ext cx="521785" cy="592937"/>
          </a:xfrm>
          <a:prstGeom prst="rect">
            <a:avLst/>
          </a:prstGeom>
        </p:spPr>
      </p:pic>
      <p:pic>
        <p:nvPicPr>
          <p:cNvPr id="1042" name="Graphic 1041">
            <a:extLst>
              <a:ext uri="{FF2B5EF4-FFF2-40B4-BE49-F238E27FC236}">
                <a16:creationId xmlns:a16="http://schemas.microsoft.com/office/drawing/2014/main" id="{43EA9B5B-1D75-44BD-862D-73040C54D36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709902" y="2623453"/>
            <a:ext cx="426915" cy="581078"/>
          </a:xfrm>
          <a:prstGeom prst="rect">
            <a:avLst/>
          </a:prstGeom>
        </p:spPr>
      </p:pic>
      <p:pic>
        <p:nvPicPr>
          <p:cNvPr id="1044" name="Graphic 1043">
            <a:extLst>
              <a:ext uri="{FF2B5EF4-FFF2-40B4-BE49-F238E27FC236}">
                <a16:creationId xmlns:a16="http://schemas.microsoft.com/office/drawing/2014/main" id="{EF47AB52-F9FC-4CF6-AE6F-359C0B5E464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398763" y="3752560"/>
            <a:ext cx="450632" cy="592937"/>
          </a:xfrm>
          <a:prstGeom prst="rect">
            <a:avLst/>
          </a:prstGeom>
        </p:spPr>
      </p:pic>
      <p:pic>
        <p:nvPicPr>
          <p:cNvPr id="1046" name="Graphic 1045">
            <a:extLst>
              <a:ext uri="{FF2B5EF4-FFF2-40B4-BE49-F238E27FC236}">
                <a16:creationId xmlns:a16="http://schemas.microsoft.com/office/drawing/2014/main" id="{452D17F6-5A80-4382-8346-8B7597942AF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502685" y="3794066"/>
            <a:ext cx="592937" cy="509926"/>
          </a:xfrm>
          <a:prstGeom prst="rect">
            <a:avLst/>
          </a:prstGeom>
        </p:spPr>
      </p:pic>
      <p:pic>
        <p:nvPicPr>
          <p:cNvPr id="1048" name="Graphic 1047">
            <a:extLst>
              <a:ext uri="{FF2B5EF4-FFF2-40B4-BE49-F238E27FC236}">
                <a16:creationId xmlns:a16="http://schemas.microsoft.com/office/drawing/2014/main" id="{A50C67CC-1645-4CDC-B068-01C533D22D1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992163" y="2694605"/>
            <a:ext cx="592937" cy="426915"/>
          </a:xfrm>
          <a:prstGeom prst="rect">
            <a:avLst/>
          </a:prstGeom>
        </p:spPr>
      </p:pic>
      <p:pic>
        <p:nvPicPr>
          <p:cNvPr id="1050" name="Graphic 1049">
            <a:extLst>
              <a:ext uri="{FF2B5EF4-FFF2-40B4-BE49-F238E27FC236}">
                <a16:creationId xmlns:a16="http://schemas.microsoft.com/office/drawing/2014/main" id="{3E34788B-70FE-437D-AF66-D710C53471B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875146" y="1474746"/>
            <a:ext cx="450632" cy="592937"/>
          </a:xfrm>
          <a:prstGeom prst="rect">
            <a:avLst/>
          </a:prstGeom>
        </p:spPr>
      </p:pic>
      <p:pic>
        <p:nvPicPr>
          <p:cNvPr id="1052" name="Graphic 1051">
            <a:extLst>
              <a:ext uri="{FF2B5EF4-FFF2-40B4-BE49-F238E27FC236}">
                <a16:creationId xmlns:a16="http://schemas.microsoft.com/office/drawing/2014/main" id="{70D4DC9B-4850-4135-A052-CE1FED02D4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29358" y="1500274"/>
            <a:ext cx="592937" cy="592937"/>
          </a:xfrm>
          <a:prstGeom prst="rect">
            <a:avLst/>
          </a:prstGeom>
        </p:spPr>
      </p:pic>
      <p:pic>
        <p:nvPicPr>
          <p:cNvPr id="1056" name="Graphic 1055">
            <a:extLst>
              <a:ext uri="{FF2B5EF4-FFF2-40B4-BE49-F238E27FC236}">
                <a16:creationId xmlns:a16="http://schemas.microsoft.com/office/drawing/2014/main" id="{C99CD742-D908-4B40-978A-99BA3DC1F92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417515" y="1512132"/>
            <a:ext cx="592937" cy="569219"/>
          </a:xfrm>
          <a:prstGeom prst="rect">
            <a:avLst/>
          </a:prstGeom>
        </p:spPr>
      </p:pic>
      <p:pic>
        <p:nvPicPr>
          <p:cNvPr id="1058" name="Graphic 1057">
            <a:extLst>
              <a:ext uri="{FF2B5EF4-FFF2-40B4-BE49-F238E27FC236}">
                <a16:creationId xmlns:a16="http://schemas.microsoft.com/office/drawing/2014/main" id="{63B6332E-EDBA-41DA-80E7-3CE91FC2A92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505672" y="1506204"/>
            <a:ext cx="592937" cy="581078"/>
          </a:xfrm>
          <a:prstGeom prst="rect">
            <a:avLst/>
          </a:prstGeom>
        </p:spPr>
      </p:pic>
      <p:pic>
        <p:nvPicPr>
          <p:cNvPr id="1060" name="Graphic 1059">
            <a:extLst>
              <a:ext uri="{FF2B5EF4-FFF2-40B4-BE49-F238E27FC236}">
                <a16:creationId xmlns:a16="http://schemas.microsoft.com/office/drawing/2014/main" id="{AC706D07-30F3-4EFC-A870-0C31608B426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04091" y="3752560"/>
            <a:ext cx="521785" cy="592937"/>
          </a:xfrm>
          <a:prstGeom prst="rect">
            <a:avLst/>
          </a:prstGeom>
        </p:spPr>
      </p:pic>
      <p:pic>
        <p:nvPicPr>
          <p:cNvPr id="1062" name="Graphic 1061">
            <a:extLst>
              <a:ext uri="{FF2B5EF4-FFF2-40B4-BE49-F238E27FC236}">
                <a16:creationId xmlns:a16="http://schemas.microsoft.com/office/drawing/2014/main" id="{2A40C838-9F38-4498-A946-1A4E8AA9B54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948024" y="1500274"/>
            <a:ext cx="592937" cy="592937"/>
          </a:xfrm>
          <a:prstGeom prst="rect">
            <a:avLst/>
          </a:prstGeom>
        </p:spPr>
      </p:pic>
      <p:pic>
        <p:nvPicPr>
          <p:cNvPr id="1064" name="Graphic 1063">
            <a:extLst>
              <a:ext uri="{FF2B5EF4-FFF2-40B4-BE49-F238E27FC236}">
                <a16:creationId xmlns:a16="http://schemas.microsoft.com/office/drawing/2014/main" id="{B9B6CBD0-74F2-47FD-9A8C-4DCB4923DB2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859867" y="1500274"/>
            <a:ext cx="592937" cy="592937"/>
          </a:xfrm>
          <a:prstGeom prst="rect">
            <a:avLst/>
          </a:prstGeom>
        </p:spPr>
      </p:pic>
      <p:pic>
        <p:nvPicPr>
          <p:cNvPr id="1066" name="Graphic 1065">
            <a:extLst>
              <a:ext uri="{FF2B5EF4-FFF2-40B4-BE49-F238E27FC236}">
                <a16:creationId xmlns:a16="http://schemas.microsoft.com/office/drawing/2014/main" id="{3DF1560B-DF32-4C7F-9C2C-20D39E20735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511934" y="3758490"/>
            <a:ext cx="592937" cy="581078"/>
          </a:xfrm>
          <a:prstGeom prst="rect">
            <a:avLst/>
          </a:prstGeom>
        </p:spPr>
      </p:pic>
      <p:pic>
        <p:nvPicPr>
          <p:cNvPr id="1068" name="Graphic 1067">
            <a:extLst>
              <a:ext uri="{FF2B5EF4-FFF2-40B4-BE49-F238E27FC236}">
                <a16:creationId xmlns:a16="http://schemas.microsoft.com/office/drawing/2014/main" id="{CBDC1CC8-FAAC-4F79-90F5-852AF056DB7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644683" y="1512132"/>
            <a:ext cx="592937" cy="592937"/>
          </a:xfrm>
          <a:prstGeom prst="rect">
            <a:avLst/>
          </a:prstGeom>
        </p:spPr>
      </p:pic>
      <p:pic>
        <p:nvPicPr>
          <p:cNvPr id="1070" name="Graphic 1069">
            <a:extLst>
              <a:ext uri="{FF2B5EF4-FFF2-40B4-BE49-F238E27FC236}">
                <a16:creationId xmlns:a16="http://schemas.microsoft.com/office/drawing/2014/main" id="{5DE7A6A0-7E8A-4D42-BE87-04D4CB76257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124338" y="2641241"/>
            <a:ext cx="592937" cy="533643"/>
          </a:xfrm>
          <a:prstGeom prst="rect">
            <a:avLst/>
          </a:prstGeom>
        </p:spPr>
      </p:pic>
      <p:pic>
        <p:nvPicPr>
          <p:cNvPr id="1072" name="Graphic 1071">
            <a:extLst>
              <a:ext uri="{FF2B5EF4-FFF2-40B4-BE49-F238E27FC236}">
                <a16:creationId xmlns:a16="http://schemas.microsoft.com/office/drawing/2014/main" id="{34B79DC1-F5D6-4499-A087-F5A4700BC6AF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124338" y="1506204"/>
            <a:ext cx="592937" cy="581078"/>
          </a:xfrm>
          <a:prstGeom prst="rect">
            <a:avLst/>
          </a:prstGeom>
        </p:spPr>
      </p:pic>
      <p:pic>
        <p:nvPicPr>
          <p:cNvPr id="1074" name="Graphic 1073">
            <a:extLst>
              <a:ext uri="{FF2B5EF4-FFF2-40B4-BE49-F238E27FC236}">
                <a16:creationId xmlns:a16="http://schemas.microsoft.com/office/drawing/2014/main" id="{CBCD9D5E-4F7F-4A6B-A9F7-65664DC0011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2036181" y="1512132"/>
            <a:ext cx="592937" cy="56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92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5</cp:revision>
  <dcterms:created xsi:type="dcterms:W3CDTF">2020-08-10T15:07:23Z</dcterms:created>
  <dcterms:modified xsi:type="dcterms:W3CDTF">2020-08-21T16:07:05Z</dcterms:modified>
</cp:coreProperties>
</file>