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75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55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24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2191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0910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2955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995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8340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354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52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913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85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55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144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167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260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892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7855A31-6E52-4536-A584-EF129C07ABCA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9FA73-09C1-400C-8ADD-F05E57566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2697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C3AB8FD-3693-4A88-8426-2D41D8C367B9}"/>
              </a:ext>
            </a:extLst>
          </p:cNvPr>
          <p:cNvSpPr/>
          <p:nvPr/>
        </p:nvSpPr>
        <p:spPr>
          <a:xfrm>
            <a:off x="1786855" y="1625367"/>
            <a:ext cx="3246539" cy="18036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CREATION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EF539B3-8A7A-48E2-B6DA-963EED228017}"/>
              </a:ext>
            </a:extLst>
          </p:cNvPr>
          <p:cNvSpPr/>
          <p:nvPr/>
        </p:nvSpPr>
        <p:spPr>
          <a:xfrm>
            <a:off x="4079848" y="4330816"/>
            <a:ext cx="3246539" cy="18036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MOTION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171BCD9-7C38-47D9-964E-C8A3EC1A80D4}"/>
              </a:ext>
            </a:extLst>
          </p:cNvPr>
          <p:cNvSpPr/>
          <p:nvPr/>
        </p:nvSpPr>
        <p:spPr>
          <a:xfrm>
            <a:off x="7158608" y="1625366"/>
            <a:ext cx="3246539" cy="18036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DESIGN</a:t>
            </a:r>
          </a:p>
        </p:txBody>
      </p:sp>
    </p:spTree>
    <p:extLst>
      <p:ext uri="{BB962C8B-B14F-4D97-AF65-F5344CB8AC3E}">
        <p14:creationId xmlns:p14="http://schemas.microsoft.com/office/powerpoint/2010/main" val="362532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</TotalTime>
  <Words>3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Wingdings 3</vt:lpstr>
      <vt:lpstr>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 Media</dc:creator>
  <cp:lastModifiedBy>MULTI.LAPTOP</cp:lastModifiedBy>
  <cp:revision>3</cp:revision>
  <dcterms:created xsi:type="dcterms:W3CDTF">2020-08-10T15:28:45Z</dcterms:created>
  <dcterms:modified xsi:type="dcterms:W3CDTF">2020-08-10T16:03:14Z</dcterms:modified>
</cp:coreProperties>
</file>