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63" r:id="rId6"/>
    <p:sldId id="264" r:id="rId7"/>
    <p:sldId id="261" r:id="rId8"/>
    <p:sldId id="267" r:id="rId9"/>
    <p:sldId id="259" r:id="rId10"/>
    <p:sldId id="26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rt" id="{289DA8A5-FC75-41EC-8EB6-63451254975F}">
          <p14:sldIdLst>
            <p14:sldId id="256"/>
          </p14:sldIdLst>
        </p14:section>
        <p14:section name="Company Introduction" id="{BE8B0155-B86C-4230-BA8D-2BA036462CA8}">
          <p14:sldIdLst>
            <p14:sldId id="258"/>
          </p14:sldIdLst>
        </p14:section>
        <p14:section name="Portfolio" id="{9F176504-C0BB-497D-9D91-686F9A7D6F5A}">
          <p14:sldIdLst>
            <p14:sldId id="260"/>
          </p14:sldIdLst>
        </p14:section>
        <p14:section name="Stages" id="{5FCA2AE3-4A7E-4908-9CF8-D0F66E98655F}">
          <p14:sldIdLst>
            <p14:sldId id="262"/>
          </p14:sldIdLst>
        </p14:section>
        <p14:section name="TimeLine" id="{0840FAD3-519D-4FB4-81BD-666E0B871642}">
          <p14:sldIdLst>
            <p14:sldId id="263"/>
            <p14:sldId id="264"/>
          </p14:sldIdLst>
        </p14:section>
        <p14:section name="Timeline 2 (vertical)" id="{21862A42-D47D-49BA-A153-C0DCCFB6A823}">
          <p14:sldIdLst>
            <p14:sldId id="261"/>
            <p14:sldId id="267"/>
            <p14:sldId id="259"/>
          </p14:sldIdLst>
        </p14:section>
        <p14:section name="Lunch Break" id="{9BBC2104-282E-4849-BF0A-9EC3DECA121E}">
          <p14:sldIdLst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130B"/>
    <a:srgbClr val="A95E2C"/>
    <a:srgbClr val="E5775D"/>
    <a:srgbClr val="E16447"/>
    <a:srgbClr val="EA937E"/>
    <a:srgbClr val="F2CDC4"/>
    <a:srgbClr val="7C7F76"/>
    <a:srgbClr val="090909"/>
    <a:srgbClr val="F2BAAD"/>
    <a:srgbClr val="A45E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4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FE240-90CF-48D4-BC70-90ACBC9633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5F67B0-F6C2-4267-BF8C-133FA7710A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DB5EE0-CCC7-4EE1-AC67-71F37D64E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DFB4-F0DB-4C01-9920-63F5575E4949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230DB7-F6E7-4848-9610-A1840A280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C513CC-0E77-4085-B9F7-ED0BF9079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6CCB-F34F-4CF7-99F3-289B29105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70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0CAB5-6CCA-4023-989C-F54998B42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A49E3E-5208-41A5-9B5B-6370F80A3C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753B56-858C-4BAD-AC9B-8E456DCC7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DFB4-F0DB-4C01-9920-63F5575E4949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66DAD6-973C-42DB-8679-390F2821C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7D0909-3D6A-4C2C-B538-A14DE3214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6CCB-F34F-4CF7-99F3-289B29105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95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8F7B299-AA6E-4112-A27C-14B54A1A6C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43A9C0-8CD5-4BEA-915F-F0B9A06398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4FF2A-31DF-486A-A230-54DBBAD8E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DFB4-F0DB-4C01-9920-63F5575E4949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7544E-A0E5-4D88-8974-CBC9A1D64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91A0A6-8D02-4B3E-943F-57E585064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6CCB-F34F-4CF7-99F3-289B29105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277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EEEF1-D0AA-44B5-8BA3-8C0084E33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20341-3906-4663-85E1-2B5DAE212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2DEA28-69E3-4624-9641-2BE48C0E9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DFB4-F0DB-4C01-9920-63F5575E4949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7FEC1D-E346-4656-B5B6-94FA76CA4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F4585C-6692-4221-92EE-444593F0B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6CCB-F34F-4CF7-99F3-289B29105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84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97DEF-19A7-4072-BDC0-57B6B7853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C59EAA-6B50-491D-82B4-D53C949788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906CDB-F8AE-40BB-9652-FE5B706D2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DFB4-F0DB-4C01-9920-63F5575E4949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BD6DC1-BF20-4BF1-85CE-BC64992C8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17075F-12EC-4FE1-95F7-F94F5C324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6CCB-F34F-4CF7-99F3-289B29105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705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C2BA6-E808-4F29-84E1-33F77A780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453ADA-A66C-48A7-9228-9109F4CA7F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69724E-7991-4E2F-839D-1BC3E6E108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985FFA-D016-441D-81F3-F966303DF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DFB4-F0DB-4C01-9920-63F5575E4949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590BD8-1CF2-4CA8-9A7E-DAE579285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BCEFEE-DD57-4F7D-B66B-6CCB61AE5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6CCB-F34F-4CF7-99F3-289B29105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31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C57D3-A48E-4EF3-A7C9-085A3AAD1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79A69-F87B-442B-9D23-7A76E915E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9E7AFF-83AA-427E-873A-E94D6E4074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F2FAA4-7D32-42BB-8F24-2BEF20B074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611FB8-4E2E-49A0-86A6-7F2C333404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D5F5DD-675B-4488-93E9-77190F7BF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DFB4-F0DB-4C01-9920-63F5575E4949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87F252-C933-47D5-97AE-F88026B31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0AE3410-C31B-4290-843A-F665BA6E9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6CCB-F34F-4CF7-99F3-289B29105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541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106C9-BEAA-4D56-B282-3DF3F0836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7CA636-F5DC-433E-8359-85F4BF7ED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DFB4-F0DB-4C01-9920-63F5575E4949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23EAB7-79EF-4715-A559-CF6579221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24A30C-7B52-4F1B-BF6B-FCF82DD32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6CCB-F34F-4CF7-99F3-289B29105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507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EA201D-CD0B-44E8-901A-FD3021859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DFB4-F0DB-4C01-9920-63F5575E4949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53A13F-8334-41DD-A2A8-F3EF5D194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B7DF51-7E89-475D-B275-59F5C9077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6CCB-F34F-4CF7-99F3-289B29105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931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7E73B-F824-4CD7-8448-7B7F937BE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0D801-7A52-46C5-A779-1CC5EE0B0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A534C1-71B8-404B-A4BC-FFFE773E1E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C16A80-025A-4298-9983-D39C56EBF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DFB4-F0DB-4C01-9920-63F5575E4949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4958D9-461F-4AD8-B0E3-849C5A095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1E58F-E8A2-4159-B3DC-917B61072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6CCB-F34F-4CF7-99F3-289B29105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076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1C807-1439-4C58-814B-488BDB22E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61A44E-FD82-4DA2-B8E9-A3569B5444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87A152-C914-4733-8EC7-D2003C0B58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22B825-45C2-44F0-AEEE-33C308A3C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DFB4-F0DB-4C01-9920-63F5575E4949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41711-7ADB-47BD-95DC-8EA3A58E9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F432F2-0DD5-43E9-88E0-7943AAECB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36CCB-F34F-4CF7-99F3-289B29105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851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2AD75B-F5EF-4C08-B774-F05F726C3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5EF8F5-7F8A-4228-AF32-0667344DAA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B8062-79CA-4388-BB7E-F5C10E7B23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0DFB4-F0DB-4C01-9920-63F5575E4949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A78FF-1505-4B12-9456-9352ED341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C7FD5F-1B4A-407F-AF0F-5AB92BA7E8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36CCB-F34F-4CF7-99F3-289B29105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963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7.png"/><Relationship Id="rId4" Type="http://schemas.openxmlformats.org/officeDocument/2006/relationships/image" Target="../media/image7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3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svg"/><Relationship Id="rId18" Type="http://schemas.openxmlformats.org/officeDocument/2006/relationships/image" Target="../media/image32.png"/><Relationship Id="rId26" Type="http://schemas.openxmlformats.org/officeDocument/2006/relationships/image" Target="../media/image40.png"/><Relationship Id="rId39" Type="http://schemas.openxmlformats.org/officeDocument/2006/relationships/image" Target="../media/image53.svg"/><Relationship Id="rId21" Type="http://schemas.openxmlformats.org/officeDocument/2006/relationships/image" Target="../media/image35.svg"/><Relationship Id="rId34" Type="http://schemas.openxmlformats.org/officeDocument/2006/relationships/image" Target="../media/image48.png"/><Relationship Id="rId42" Type="http://schemas.openxmlformats.org/officeDocument/2006/relationships/image" Target="../media/image56.png"/><Relationship Id="rId47" Type="http://schemas.openxmlformats.org/officeDocument/2006/relationships/image" Target="../media/image61.svg"/><Relationship Id="rId50" Type="http://schemas.openxmlformats.org/officeDocument/2006/relationships/image" Target="../media/image64.png"/><Relationship Id="rId55" Type="http://schemas.openxmlformats.org/officeDocument/2006/relationships/image" Target="../media/image69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29" Type="http://schemas.openxmlformats.org/officeDocument/2006/relationships/image" Target="../media/image43.svg"/><Relationship Id="rId41" Type="http://schemas.openxmlformats.org/officeDocument/2006/relationships/image" Target="../media/image55.svg"/><Relationship Id="rId54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svg"/><Relationship Id="rId24" Type="http://schemas.openxmlformats.org/officeDocument/2006/relationships/image" Target="../media/image38.png"/><Relationship Id="rId32" Type="http://schemas.openxmlformats.org/officeDocument/2006/relationships/image" Target="../media/image46.png"/><Relationship Id="rId37" Type="http://schemas.openxmlformats.org/officeDocument/2006/relationships/image" Target="../media/image51.svg"/><Relationship Id="rId40" Type="http://schemas.openxmlformats.org/officeDocument/2006/relationships/image" Target="../media/image54.png"/><Relationship Id="rId45" Type="http://schemas.openxmlformats.org/officeDocument/2006/relationships/image" Target="../media/image59.svg"/><Relationship Id="rId53" Type="http://schemas.openxmlformats.org/officeDocument/2006/relationships/image" Target="../media/image67.svg"/><Relationship Id="rId58" Type="http://schemas.openxmlformats.org/officeDocument/2006/relationships/image" Target="../media/image72.png"/><Relationship Id="rId5" Type="http://schemas.openxmlformats.org/officeDocument/2006/relationships/image" Target="../media/image19.svg"/><Relationship Id="rId15" Type="http://schemas.openxmlformats.org/officeDocument/2006/relationships/image" Target="../media/image29.svg"/><Relationship Id="rId23" Type="http://schemas.openxmlformats.org/officeDocument/2006/relationships/image" Target="../media/image37.svg"/><Relationship Id="rId28" Type="http://schemas.openxmlformats.org/officeDocument/2006/relationships/image" Target="../media/image42.png"/><Relationship Id="rId36" Type="http://schemas.openxmlformats.org/officeDocument/2006/relationships/image" Target="../media/image50.png"/><Relationship Id="rId49" Type="http://schemas.openxmlformats.org/officeDocument/2006/relationships/image" Target="../media/image63.svg"/><Relationship Id="rId57" Type="http://schemas.openxmlformats.org/officeDocument/2006/relationships/image" Target="../media/image71.svg"/><Relationship Id="rId61" Type="http://schemas.openxmlformats.org/officeDocument/2006/relationships/image" Target="../media/image75.svg"/><Relationship Id="rId10" Type="http://schemas.openxmlformats.org/officeDocument/2006/relationships/image" Target="../media/image24.png"/><Relationship Id="rId19" Type="http://schemas.openxmlformats.org/officeDocument/2006/relationships/image" Target="../media/image33.svg"/><Relationship Id="rId31" Type="http://schemas.openxmlformats.org/officeDocument/2006/relationships/image" Target="../media/image45.svg"/><Relationship Id="rId44" Type="http://schemas.openxmlformats.org/officeDocument/2006/relationships/image" Target="../media/image58.png"/><Relationship Id="rId52" Type="http://schemas.openxmlformats.org/officeDocument/2006/relationships/image" Target="../media/image66.png"/><Relationship Id="rId60" Type="http://schemas.openxmlformats.org/officeDocument/2006/relationships/image" Target="../media/image7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Relationship Id="rId14" Type="http://schemas.openxmlformats.org/officeDocument/2006/relationships/image" Target="../media/image28.png"/><Relationship Id="rId22" Type="http://schemas.openxmlformats.org/officeDocument/2006/relationships/image" Target="../media/image36.png"/><Relationship Id="rId27" Type="http://schemas.openxmlformats.org/officeDocument/2006/relationships/image" Target="../media/image41.svg"/><Relationship Id="rId30" Type="http://schemas.openxmlformats.org/officeDocument/2006/relationships/image" Target="../media/image44.png"/><Relationship Id="rId35" Type="http://schemas.openxmlformats.org/officeDocument/2006/relationships/image" Target="../media/image49.svg"/><Relationship Id="rId43" Type="http://schemas.openxmlformats.org/officeDocument/2006/relationships/image" Target="../media/image57.svg"/><Relationship Id="rId48" Type="http://schemas.openxmlformats.org/officeDocument/2006/relationships/image" Target="../media/image62.png"/><Relationship Id="rId56" Type="http://schemas.openxmlformats.org/officeDocument/2006/relationships/image" Target="../media/image70.png"/><Relationship Id="rId8" Type="http://schemas.openxmlformats.org/officeDocument/2006/relationships/image" Target="../media/image22.png"/><Relationship Id="rId51" Type="http://schemas.openxmlformats.org/officeDocument/2006/relationships/image" Target="../media/image65.svg"/><Relationship Id="rId3" Type="http://schemas.openxmlformats.org/officeDocument/2006/relationships/image" Target="../media/image17.svg"/><Relationship Id="rId12" Type="http://schemas.openxmlformats.org/officeDocument/2006/relationships/image" Target="../media/image26.png"/><Relationship Id="rId17" Type="http://schemas.openxmlformats.org/officeDocument/2006/relationships/image" Target="../media/image31.svg"/><Relationship Id="rId25" Type="http://schemas.openxmlformats.org/officeDocument/2006/relationships/image" Target="../media/image39.svg"/><Relationship Id="rId33" Type="http://schemas.openxmlformats.org/officeDocument/2006/relationships/image" Target="../media/image47.svg"/><Relationship Id="rId38" Type="http://schemas.openxmlformats.org/officeDocument/2006/relationships/image" Target="../media/image52.png"/><Relationship Id="rId46" Type="http://schemas.openxmlformats.org/officeDocument/2006/relationships/image" Target="../media/image60.png"/><Relationship Id="rId59" Type="http://schemas.openxmlformats.org/officeDocument/2006/relationships/image" Target="../media/image7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CD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AB2E746-808D-4AD2-8AAA-82EF1D63734F}"/>
              </a:ext>
            </a:extLst>
          </p:cNvPr>
          <p:cNvSpPr txBox="1"/>
          <p:nvPr/>
        </p:nvSpPr>
        <p:spPr>
          <a:xfrm>
            <a:off x="620785" y="2659310"/>
            <a:ext cx="6409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PRESENTATION DAY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F5EDA7-8A56-4D2E-86D2-045A18521814}"/>
              </a:ext>
            </a:extLst>
          </p:cNvPr>
          <p:cNvSpPr txBox="1"/>
          <p:nvPr/>
        </p:nvSpPr>
        <p:spPr>
          <a:xfrm>
            <a:off x="620785" y="3401238"/>
            <a:ext cx="6409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rgbClr val="C00000"/>
                </a:solidFill>
                <a:latin typeface="Lora" pitchFamily="2" charset="0"/>
              </a:rPr>
              <a:t>This looks awesome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C0BF657-7B09-4B20-A1C1-A5C3C6952CC1}"/>
              </a:ext>
            </a:extLst>
          </p:cNvPr>
          <p:cNvSpPr/>
          <p:nvPr/>
        </p:nvSpPr>
        <p:spPr>
          <a:xfrm>
            <a:off x="5943600" y="2992974"/>
            <a:ext cx="304800" cy="3048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9BB1BA5-45D6-471A-87CE-42B9D27E7241}"/>
              </a:ext>
            </a:extLst>
          </p:cNvPr>
          <p:cNvSpPr/>
          <p:nvPr/>
        </p:nvSpPr>
        <p:spPr>
          <a:xfrm>
            <a:off x="6334387" y="2992974"/>
            <a:ext cx="304800" cy="3048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1BDFCB3-5EA1-469B-9E9C-E7FCA34AB8AF}"/>
              </a:ext>
            </a:extLst>
          </p:cNvPr>
          <p:cNvSpPr/>
          <p:nvPr/>
        </p:nvSpPr>
        <p:spPr>
          <a:xfrm>
            <a:off x="6725174" y="2992974"/>
            <a:ext cx="304800" cy="3048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D6E663A-BA38-4D2A-987C-FF9A9A23CE7A}"/>
              </a:ext>
            </a:extLst>
          </p:cNvPr>
          <p:cNvSpPr/>
          <p:nvPr/>
        </p:nvSpPr>
        <p:spPr>
          <a:xfrm>
            <a:off x="7115961" y="3000911"/>
            <a:ext cx="304800" cy="3048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62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CD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EC0084-5C9B-4B5C-BCC8-3C789516F69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35"/>
          <a:stretch/>
        </p:blipFill>
        <p:spPr>
          <a:xfrm>
            <a:off x="0" y="-1"/>
            <a:ext cx="5295900" cy="685950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11B4DF5C-6257-4C67-89E8-CEA79EA8307F}"/>
              </a:ext>
            </a:extLst>
          </p:cNvPr>
          <p:cNvGrpSpPr/>
          <p:nvPr/>
        </p:nvGrpSpPr>
        <p:grpSpPr>
          <a:xfrm>
            <a:off x="5397652" y="-2"/>
            <a:ext cx="451857" cy="6858003"/>
            <a:chOff x="5644143" y="-2"/>
            <a:chExt cx="451857" cy="685800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B23E9FA-7A0C-40A3-A9FE-6DD07863C875}"/>
                </a:ext>
              </a:extLst>
            </p:cNvPr>
            <p:cNvSpPr/>
            <p:nvPr/>
          </p:nvSpPr>
          <p:spPr>
            <a:xfrm>
              <a:off x="5644143" y="0"/>
              <a:ext cx="86591" cy="6858001"/>
            </a:xfrm>
            <a:prstGeom prst="rect">
              <a:avLst/>
            </a:prstGeom>
            <a:solidFill>
              <a:srgbClr val="E164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E198C9-64C6-4191-9EDF-C3E023ECE8B3}"/>
                </a:ext>
              </a:extLst>
            </p:cNvPr>
            <p:cNvSpPr/>
            <p:nvPr/>
          </p:nvSpPr>
          <p:spPr>
            <a:xfrm>
              <a:off x="5826776" y="-2"/>
              <a:ext cx="86591" cy="6858001"/>
            </a:xfrm>
            <a:prstGeom prst="rect">
              <a:avLst/>
            </a:prstGeom>
            <a:solidFill>
              <a:srgbClr val="E5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FDF241B-26FC-44B1-BB07-CB36C9C670F6}"/>
                </a:ext>
              </a:extLst>
            </p:cNvPr>
            <p:cNvSpPr/>
            <p:nvPr/>
          </p:nvSpPr>
          <p:spPr>
            <a:xfrm>
              <a:off x="6009409" y="0"/>
              <a:ext cx="86591" cy="6858001"/>
            </a:xfrm>
            <a:prstGeom prst="rect">
              <a:avLst/>
            </a:prstGeom>
            <a:solidFill>
              <a:srgbClr val="EA93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58C082F-E8C9-413A-9C07-6376CF68C183}"/>
              </a:ext>
            </a:extLst>
          </p:cNvPr>
          <p:cNvSpPr txBox="1"/>
          <p:nvPr/>
        </p:nvSpPr>
        <p:spPr>
          <a:xfrm>
            <a:off x="6640945" y="1613116"/>
            <a:ext cx="4655127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rgbClr val="7B130B"/>
                </a:solidFill>
                <a:latin typeface="Almondita" panose="02000600000000000000" pitchFamily="2" charset="0"/>
              </a:rPr>
              <a:t>Have a Break!</a:t>
            </a:r>
          </a:p>
          <a:p>
            <a:pPr algn="ctr"/>
            <a:r>
              <a:rPr lang="en-US" sz="11500" dirty="0">
                <a:solidFill>
                  <a:srgbClr val="7B130B"/>
                </a:solidFill>
                <a:latin typeface="Almondita" panose="02000600000000000000" pitchFamily="2" charset="0"/>
              </a:rPr>
              <a:t>Take Some Coffee</a:t>
            </a:r>
          </a:p>
        </p:txBody>
      </p:sp>
      <p:pic>
        <p:nvPicPr>
          <p:cNvPr id="9" name="Funk Background Music - No Copyright">
            <a:hlinkClick r:id="" action="ppaction://media"/>
            <a:extLst>
              <a:ext uri="{FF2B5EF4-FFF2-40B4-BE49-F238E27FC236}">
                <a16:creationId xmlns:a16="http://schemas.microsoft.com/office/drawing/2014/main" id="{053ABFA9-DE2E-4184-A9C1-01ECD4F179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40945" y="685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29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67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CD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05A721-D0D7-4977-B317-0EBCE0AA81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26243E8-7C05-4764-B580-CB003152BBB9}"/>
              </a:ext>
            </a:extLst>
          </p:cNvPr>
          <p:cNvGrpSpPr/>
          <p:nvPr/>
        </p:nvGrpSpPr>
        <p:grpSpPr>
          <a:xfrm>
            <a:off x="4866257" y="574266"/>
            <a:ext cx="1325461" cy="1325461"/>
            <a:chOff x="5016617" y="855678"/>
            <a:chExt cx="1325461" cy="1325461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3283DB69-9466-42F5-B331-0AF2BA1990E8}"/>
                </a:ext>
              </a:extLst>
            </p:cNvPr>
            <p:cNvSpPr/>
            <p:nvPr/>
          </p:nvSpPr>
          <p:spPr>
            <a:xfrm>
              <a:off x="5016617" y="855678"/>
              <a:ext cx="1325461" cy="1325461"/>
            </a:xfrm>
            <a:prstGeom prst="ellipse">
              <a:avLst/>
            </a:prstGeom>
            <a:solidFill>
              <a:srgbClr val="F2B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2774FF3-85B1-4D21-BC79-2DDEE1BDBADA}"/>
                </a:ext>
              </a:extLst>
            </p:cNvPr>
            <p:cNvSpPr/>
            <p:nvPr/>
          </p:nvSpPr>
          <p:spPr>
            <a:xfrm>
              <a:off x="5059261" y="898322"/>
              <a:ext cx="1240172" cy="1240172"/>
            </a:xfrm>
            <a:prstGeom prst="ellipse">
              <a:avLst/>
            </a:prstGeom>
            <a:solidFill>
              <a:srgbClr val="EA93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8085163-F41E-4F95-80B8-077CA7F9539C}"/>
                </a:ext>
              </a:extLst>
            </p:cNvPr>
            <p:cNvSpPr/>
            <p:nvPr/>
          </p:nvSpPr>
          <p:spPr>
            <a:xfrm>
              <a:off x="5117985" y="957046"/>
              <a:ext cx="1122724" cy="1122724"/>
            </a:xfrm>
            <a:prstGeom prst="ellipse">
              <a:avLst/>
            </a:prstGeom>
            <a:solidFill>
              <a:srgbClr val="E5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67CECAA-8125-4A11-9D3F-DBF010F4BB19}"/>
              </a:ext>
            </a:extLst>
          </p:cNvPr>
          <p:cNvGrpSpPr/>
          <p:nvPr/>
        </p:nvGrpSpPr>
        <p:grpSpPr>
          <a:xfrm>
            <a:off x="4866257" y="2761466"/>
            <a:ext cx="1325461" cy="1325461"/>
            <a:chOff x="5016617" y="855678"/>
            <a:chExt cx="1325461" cy="1325461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2BB669A-FDBA-432D-9DBB-6476B41701D3}"/>
                </a:ext>
              </a:extLst>
            </p:cNvPr>
            <p:cNvSpPr/>
            <p:nvPr/>
          </p:nvSpPr>
          <p:spPr>
            <a:xfrm>
              <a:off x="5016617" y="855678"/>
              <a:ext cx="1325461" cy="1325461"/>
            </a:xfrm>
            <a:prstGeom prst="ellipse">
              <a:avLst/>
            </a:prstGeom>
            <a:solidFill>
              <a:srgbClr val="F2B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3896903-E8DF-4180-986C-920313ADFC01}"/>
                </a:ext>
              </a:extLst>
            </p:cNvPr>
            <p:cNvSpPr/>
            <p:nvPr/>
          </p:nvSpPr>
          <p:spPr>
            <a:xfrm>
              <a:off x="5059261" y="898322"/>
              <a:ext cx="1240172" cy="1240172"/>
            </a:xfrm>
            <a:prstGeom prst="ellipse">
              <a:avLst/>
            </a:prstGeom>
            <a:solidFill>
              <a:srgbClr val="EA93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8DCE169-31B2-4FF7-B386-CE43ED9F9279}"/>
                </a:ext>
              </a:extLst>
            </p:cNvPr>
            <p:cNvSpPr/>
            <p:nvPr/>
          </p:nvSpPr>
          <p:spPr>
            <a:xfrm>
              <a:off x="5117985" y="957046"/>
              <a:ext cx="1122724" cy="1122724"/>
            </a:xfrm>
            <a:prstGeom prst="ellipse">
              <a:avLst/>
            </a:prstGeom>
            <a:solidFill>
              <a:srgbClr val="E5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CBD9400-C34A-4959-AFB4-72A49E3539CD}"/>
              </a:ext>
            </a:extLst>
          </p:cNvPr>
          <p:cNvGrpSpPr/>
          <p:nvPr/>
        </p:nvGrpSpPr>
        <p:grpSpPr>
          <a:xfrm>
            <a:off x="4866257" y="4948666"/>
            <a:ext cx="1325461" cy="1325461"/>
            <a:chOff x="5016617" y="855678"/>
            <a:chExt cx="1325461" cy="132546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5CEF48C-07B1-4E29-AF75-FCEAB45F86CB}"/>
                </a:ext>
              </a:extLst>
            </p:cNvPr>
            <p:cNvSpPr/>
            <p:nvPr/>
          </p:nvSpPr>
          <p:spPr>
            <a:xfrm>
              <a:off x="5016617" y="855678"/>
              <a:ext cx="1325461" cy="1325461"/>
            </a:xfrm>
            <a:prstGeom prst="ellipse">
              <a:avLst/>
            </a:prstGeom>
            <a:solidFill>
              <a:srgbClr val="F2B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9B6148E-6A91-4BDD-80C3-75FBA6BA3FCC}"/>
                </a:ext>
              </a:extLst>
            </p:cNvPr>
            <p:cNvSpPr/>
            <p:nvPr/>
          </p:nvSpPr>
          <p:spPr>
            <a:xfrm>
              <a:off x="5059261" y="898322"/>
              <a:ext cx="1240172" cy="1240172"/>
            </a:xfrm>
            <a:prstGeom prst="ellipse">
              <a:avLst/>
            </a:prstGeom>
            <a:solidFill>
              <a:srgbClr val="EA93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6EACE0E-104F-4805-98CA-EC0B7A3DCD0C}"/>
                </a:ext>
              </a:extLst>
            </p:cNvPr>
            <p:cNvSpPr/>
            <p:nvPr/>
          </p:nvSpPr>
          <p:spPr>
            <a:xfrm>
              <a:off x="5117985" y="957046"/>
              <a:ext cx="1122724" cy="1122724"/>
            </a:xfrm>
            <a:prstGeom prst="ellipse">
              <a:avLst/>
            </a:prstGeom>
            <a:solidFill>
              <a:srgbClr val="E5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4" name="Graphic 23">
            <a:extLst>
              <a:ext uri="{FF2B5EF4-FFF2-40B4-BE49-F238E27FC236}">
                <a16:creationId xmlns:a16="http://schemas.microsoft.com/office/drawing/2014/main" id="{56ECD092-DF1E-465A-BF1F-A2902042F8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27387" y="3117475"/>
            <a:ext cx="403197" cy="592937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448CDEB9-DCDC-4604-8014-4018749588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2516" y="5314927"/>
            <a:ext cx="592937" cy="592937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043C9508-7A44-4D9F-8842-5A89454410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50306" y="940527"/>
            <a:ext cx="557361" cy="59293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6C4903F-A89B-451A-8FC9-C77085289455}"/>
              </a:ext>
            </a:extLst>
          </p:cNvPr>
          <p:cNvSpPr txBox="1"/>
          <p:nvPr/>
        </p:nvSpPr>
        <p:spPr>
          <a:xfrm>
            <a:off x="6149073" y="817952"/>
            <a:ext cx="6409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Charles Darwin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175351E-579B-41AD-9AAB-3B31586D06A6}"/>
              </a:ext>
            </a:extLst>
          </p:cNvPr>
          <p:cNvSpPr txBox="1"/>
          <p:nvPr/>
        </p:nvSpPr>
        <p:spPr>
          <a:xfrm>
            <a:off x="6191717" y="1237647"/>
            <a:ext cx="64091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C00000"/>
                </a:solidFill>
                <a:latin typeface="Lora" pitchFamily="2" charset="0"/>
              </a:rPr>
              <a:t>Sales Consultant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DD81204-24EB-4354-8BE6-6667C2A37833}"/>
              </a:ext>
            </a:extLst>
          </p:cNvPr>
          <p:cNvSpPr txBox="1"/>
          <p:nvPr/>
        </p:nvSpPr>
        <p:spPr>
          <a:xfrm>
            <a:off x="6191717" y="3042992"/>
            <a:ext cx="6409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Call Us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5232A8F-1A33-483D-8107-B3A48793738C}"/>
              </a:ext>
            </a:extLst>
          </p:cNvPr>
          <p:cNvSpPr txBox="1"/>
          <p:nvPr/>
        </p:nvSpPr>
        <p:spPr>
          <a:xfrm>
            <a:off x="6234361" y="3462687"/>
            <a:ext cx="64091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C00000"/>
                </a:solidFill>
                <a:latin typeface="Lora" pitchFamily="2" charset="0"/>
              </a:rPr>
              <a:t>123-456-789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CC6733C-B395-4656-80FB-62ADD860D112}"/>
              </a:ext>
            </a:extLst>
          </p:cNvPr>
          <p:cNvSpPr txBox="1"/>
          <p:nvPr/>
        </p:nvSpPr>
        <p:spPr>
          <a:xfrm>
            <a:off x="6234361" y="5268032"/>
            <a:ext cx="6409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Launching Soon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4037641-068F-463C-B89A-4921471F867C}"/>
              </a:ext>
            </a:extLst>
          </p:cNvPr>
          <p:cNvSpPr txBox="1"/>
          <p:nvPr/>
        </p:nvSpPr>
        <p:spPr>
          <a:xfrm>
            <a:off x="6277005" y="5687727"/>
            <a:ext cx="64091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C00000"/>
                </a:solidFill>
                <a:latin typeface="Lora" pitchFamily="2" charset="0"/>
              </a:rPr>
              <a:t>25</a:t>
            </a:r>
            <a:r>
              <a:rPr lang="en-US" sz="1600" i="1" baseline="30000" dirty="0">
                <a:solidFill>
                  <a:srgbClr val="C00000"/>
                </a:solidFill>
                <a:latin typeface="Lora" pitchFamily="2" charset="0"/>
              </a:rPr>
              <a:t>th</a:t>
            </a:r>
            <a:r>
              <a:rPr lang="en-US" sz="1600" i="1" dirty="0">
                <a:solidFill>
                  <a:srgbClr val="C00000"/>
                </a:solidFill>
                <a:latin typeface="Lora" pitchFamily="2" charset="0"/>
              </a:rPr>
              <a:t> August 2020</a:t>
            </a:r>
          </a:p>
        </p:txBody>
      </p:sp>
    </p:spTree>
    <p:extLst>
      <p:ext uri="{BB962C8B-B14F-4D97-AF65-F5344CB8AC3E}">
        <p14:creationId xmlns:p14="http://schemas.microsoft.com/office/powerpoint/2010/main" val="143326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3" grpId="0"/>
      <p:bldP spid="34" grpId="0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CD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47B114-FA86-4A79-B990-787652F6765B}"/>
              </a:ext>
            </a:extLst>
          </p:cNvPr>
          <p:cNvSpPr txBox="1"/>
          <p:nvPr/>
        </p:nvSpPr>
        <p:spPr>
          <a:xfrm>
            <a:off x="4082761" y="247434"/>
            <a:ext cx="4026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OUR PORTFOLIO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136C77-0001-4FBC-9D1D-F0677D8BBC9B}"/>
              </a:ext>
            </a:extLst>
          </p:cNvPr>
          <p:cNvSpPr txBox="1"/>
          <p:nvPr/>
        </p:nvSpPr>
        <p:spPr>
          <a:xfrm>
            <a:off x="4979744" y="736415"/>
            <a:ext cx="2232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We are Awesome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5EF5624-8E93-4E4A-B8F1-55B5FF15E577}"/>
              </a:ext>
            </a:extLst>
          </p:cNvPr>
          <p:cNvGrpSpPr/>
          <p:nvPr/>
        </p:nvGrpSpPr>
        <p:grpSpPr>
          <a:xfrm>
            <a:off x="4082761" y="387691"/>
            <a:ext cx="4026477" cy="304800"/>
            <a:chOff x="4082761" y="387691"/>
            <a:chExt cx="4026477" cy="30480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10FDA27-EB52-4108-8993-14492D3FBDD9}"/>
                </a:ext>
              </a:extLst>
            </p:cNvPr>
            <p:cNvSpPr/>
            <p:nvPr/>
          </p:nvSpPr>
          <p:spPr>
            <a:xfrm>
              <a:off x="4082761" y="387691"/>
              <a:ext cx="304800" cy="3048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DEB0AD0-22D0-472E-81BB-9DBA99FDBB4A}"/>
                </a:ext>
              </a:extLst>
            </p:cNvPr>
            <p:cNvSpPr/>
            <p:nvPr/>
          </p:nvSpPr>
          <p:spPr>
            <a:xfrm>
              <a:off x="7804438" y="387691"/>
              <a:ext cx="304800" cy="3048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C7B7422-73C2-4AEF-B399-D67E9DC6911E}"/>
              </a:ext>
            </a:extLst>
          </p:cNvPr>
          <p:cNvCxnSpPr/>
          <p:nvPr/>
        </p:nvCxnSpPr>
        <p:spPr>
          <a:xfrm>
            <a:off x="1480457" y="3429000"/>
            <a:ext cx="9231086" cy="0"/>
          </a:xfrm>
          <a:prstGeom prst="line">
            <a:avLst/>
          </a:prstGeom>
          <a:ln w="25400"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66BAB05-E3F7-4D42-B403-672B6FDA953F}"/>
              </a:ext>
            </a:extLst>
          </p:cNvPr>
          <p:cNvCxnSpPr/>
          <p:nvPr/>
        </p:nvCxnSpPr>
        <p:spPr>
          <a:xfrm>
            <a:off x="1480457" y="2481943"/>
            <a:ext cx="0" cy="1907177"/>
          </a:xfrm>
          <a:prstGeom prst="line">
            <a:avLst/>
          </a:prstGeom>
          <a:ln w="25400"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DF1BA8F-A5BA-4DD9-8953-DAC64ADF4621}"/>
              </a:ext>
            </a:extLst>
          </p:cNvPr>
          <p:cNvCxnSpPr/>
          <p:nvPr/>
        </p:nvCxnSpPr>
        <p:spPr>
          <a:xfrm>
            <a:off x="10715897" y="2481943"/>
            <a:ext cx="0" cy="1907177"/>
          </a:xfrm>
          <a:prstGeom prst="line">
            <a:avLst/>
          </a:prstGeom>
          <a:ln w="25400"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46CE446-CA81-41FF-947E-FAD6E77BF636}"/>
              </a:ext>
            </a:extLst>
          </p:cNvPr>
          <p:cNvGrpSpPr/>
          <p:nvPr/>
        </p:nvGrpSpPr>
        <p:grpSpPr>
          <a:xfrm>
            <a:off x="1626668" y="1819212"/>
            <a:ext cx="1325461" cy="1325461"/>
            <a:chOff x="1626668" y="1819212"/>
            <a:chExt cx="1325461" cy="1325461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0961F0D-348C-4223-A179-3122AF3BA4A3}"/>
                </a:ext>
              </a:extLst>
            </p:cNvPr>
            <p:cNvGrpSpPr/>
            <p:nvPr/>
          </p:nvGrpSpPr>
          <p:grpSpPr>
            <a:xfrm>
              <a:off x="1626668" y="1819212"/>
              <a:ext cx="1325461" cy="1325461"/>
              <a:chOff x="5016617" y="855678"/>
              <a:chExt cx="1325461" cy="1325461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02DE9758-156F-46B0-B337-1DDAA1DAC633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1D758490-9A76-450B-B5B3-0EE9735318DD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8D91D181-F172-4C6F-B233-F735C578F458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E32D28FC-5CA1-4F16-A3F6-42CC8E7A76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10717" y="2185473"/>
              <a:ext cx="557361" cy="592937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9A86C4F-3139-44D1-810D-C0C7C5A76C56}"/>
              </a:ext>
            </a:extLst>
          </p:cNvPr>
          <p:cNvGrpSpPr/>
          <p:nvPr/>
        </p:nvGrpSpPr>
        <p:grpSpPr>
          <a:xfrm>
            <a:off x="9244226" y="3694423"/>
            <a:ext cx="1325461" cy="1325461"/>
            <a:chOff x="9244226" y="3694423"/>
            <a:chExt cx="1325461" cy="1325461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49617989-A64A-4A93-A36E-D91CED7E8758}"/>
                </a:ext>
              </a:extLst>
            </p:cNvPr>
            <p:cNvGrpSpPr/>
            <p:nvPr/>
          </p:nvGrpSpPr>
          <p:grpSpPr>
            <a:xfrm>
              <a:off x="9244226" y="3694423"/>
              <a:ext cx="1325461" cy="1325461"/>
              <a:chOff x="5016617" y="855678"/>
              <a:chExt cx="1325461" cy="1325461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DEE290EE-60B5-4300-8669-D08FCE01BD7A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BDD2FB8B-6659-4631-A686-7314BE95C4F3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91C1820E-D52D-43EF-B660-A17FAF857078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7C7A4F89-078C-4BBC-9C1E-32E2CEE493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653131" y="3994546"/>
              <a:ext cx="507650" cy="725214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33BC3CBA-208C-46AC-8CE4-4A5FAE04C050}"/>
              </a:ext>
            </a:extLst>
          </p:cNvPr>
          <p:cNvGrpSpPr/>
          <p:nvPr/>
        </p:nvGrpSpPr>
        <p:grpSpPr>
          <a:xfrm>
            <a:off x="1664958" y="3694423"/>
            <a:ext cx="1325461" cy="1325461"/>
            <a:chOff x="1664958" y="3694423"/>
            <a:chExt cx="1325461" cy="1325461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B54C2AD9-A5BD-45A8-9AD9-B10C873615A4}"/>
                </a:ext>
              </a:extLst>
            </p:cNvPr>
            <p:cNvGrpSpPr/>
            <p:nvPr/>
          </p:nvGrpSpPr>
          <p:grpSpPr>
            <a:xfrm>
              <a:off x="1664958" y="3694423"/>
              <a:ext cx="1325461" cy="1325461"/>
              <a:chOff x="5016617" y="855678"/>
              <a:chExt cx="1325461" cy="1325461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04CDCF62-66E2-415E-B402-13436F5C9060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DCC7E989-E740-4D37-86DA-92487718109B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70FB81DD-C792-4FA2-80A8-135F67B20FD1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F5C5C2F9-41A4-4710-98C1-70EB25A15D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967975" y="4062149"/>
              <a:ext cx="719426" cy="705037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61D8B6B-8A23-4F5B-8793-FD0F06CDE457}"/>
              </a:ext>
            </a:extLst>
          </p:cNvPr>
          <p:cNvGrpSpPr/>
          <p:nvPr/>
        </p:nvGrpSpPr>
        <p:grpSpPr>
          <a:xfrm>
            <a:off x="9244226" y="1838117"/>
            <a:ext cx="1325461" cy="1325461"/>
            <a:chOff x="9244226" y="1838117"/>
            <a:chExt cx="1325461" cy="1325461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6AAF862-6395-4348-A7C5-B116FAF1E325}"/>
                </a:ext>
              </a:extLst>
            </p:cNvPr>
            <p:cNvGrpSpPr/>
            <p:nvPr/>
          </p:nvGrpSpPr>
          <p:grpSpPr>
            <a:xfrm>
              <a:off x="9244226" y="1838117"/>
              <a:ext cx="1325461" cy="1325461"/>
              <a:chOff x="5016617" y="855678"/>
              <a:chExt cx="1325461" cy="1325461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79E73D4D-5D97-4433-9864-6093016FC89F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86507E58-1CBC-4779-902D-A905945FA486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C0BFD71D-13E5-4C85-88E2-F98DB43A06BB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5DD768F7-C2AB-424F-A249-C2D25D71D9E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574016" y="2148272"/>
              <a:ext cx="719540" cy="705149"/>
            </a:xfrm>
            <a:prstGeom prst="rect">
              <a:avLst/>
            </a:prstGeom>
          </p:spPr>
        </p:pic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7C4C4FC-755A-4D9D-9D9B-E6123E227956}"/>
              </a:ext>
            </a:extLst>
          </p:cNvPr>
          <p:cNvSpPr txBox="1"/>
          <p:nvPr/>
        </p:nvSpPr>
        <p:spPr>
          <a:xfrm>
            <a:off x="2968208" y="2290017"/>
            <a:ext cx="2679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We care for our clients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DCEF5C8-0B51-40A8-B2E9-18455B8E6F5D}"/>
              </a:ext>
            </a:extLst>
          </p:cNvPr>
          <p:cNvSpPr txBox="1"/>
          <p:nvPr/>
        </p:nvSpPr>
        <p:spPr>
          <a:xfrm>
            <a:off x="7113082" y="2284215"/>
            <a:ext cx="2232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We are online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7EB5A46-E428-40FA-8439-EBAB8DEDD47E}"/>
              </a:ext>
            </a:extLst>
          </p:cNvPr>
          <p:cNvSpPr txBox="1"/>
          <p:nvPr/>
        </p:nvSpPr>
        <p:spPr>
          <a:xfrm>
            <a:off x="2850760" y="4227347"/>
            <a:ext cx="2232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We are available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F5E2F7A-32AD-458B-B9F3-86BF4CA93EC0}"/>
              </a:ext>
            </a:extLst>
          </p:cNvPr>
          <p:cNvSpPr txBox="1"/>
          <p:nvPr/>
        </p:nvSpPr>
        <p:spPr>
          <a:xfrm>
            <a:off x="6601409" y="4227347"/>
            <a:ext cx="2518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We are in California</a:t>
            </a:r>
          </a:p>
        </p:txBody>
      </p:sp>
    </p:spTree>
    <p:extLst>
      <p:ext uri="{BB962C8B-B14F-4D97-AF65-F5344CB8AC3E}">
        <p14:creationId xmlns:p14="http://schemas.microsoft.com/office/powerpoint/2010/main" val="370879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6" grpId="0"/>
      <p:bldP spid="47" grpId="0"/>
      <p:bldP spid="48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CD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47B114-FA86-4A79-B990-787652F6765B}"/>
              </a:ext>
            </a:extLst>
          </p:cNvPr>
          <p:cNvSpPr txBox="1"/>
          <p:nvPr/>
        </p:nvSpPr>
        <p:spPr>
          <a:xfrm>
            <a:off x="4082761" y="247434"/>
            <a:ext cx="4026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Steps to Perfection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136C77-0001-4FBC-9D1D-F0677D8BBC9B}"/>
              </a:ext>
            </a:extLst>
          </p:cNvPr>
          <p:cNvSpPr txBox="1"/>
          <p:nvPr/>
        </p:nvSpPr>
        <p:spPr>
          <a:xfrm>
            <a:off x="4979744" y="736415"/>
            <a:ext cx="2232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The Workflow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5EF5624-8E93-4E4A-B8F1-55B5FF15E577}"/>
              </a:ext>
            </a:extLst>
          </p:cNvPr>
          <p:cNvGrpSpPr/>
          <p:nvPr/>
        </p:nvGrpSpPr>
        <p:grpSpPr>
          <a:xfrm>
            <a:off x="4082761" y="387691"/>
            <a:ext cx="4026477" cy="304800"/>
            <a:chOff x="4082761" y="387691"/>
            <a:chExt cx="4026477" cy="30480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10FDA27-EB52-4108-8993-14492D3FBDD9}"/>
                </a:ext>
              </a:extLst>
            </p:cNvPr>
            <p:cNvSpPr/>
            <p:nvPr/>
          </p:nvSpPr>
          <p:spPr>
            <a:xfrm>
              <a:off x="4082761" y="387691"/>
              <a:ext cx="304800" cy="3048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DEB0AD0-22D0-472E-81BB-9DBA99FDBB4A}"/>
                </a:ext>
              </a:extLst>
            </p:cNvPr>
            <p:cNvSpPr/>
            <p:nvPr/>
          </p:nvSpPr>
          <p:spPr>
            <a:xfrm>
              <a:off x="7804438" y="387691"/>
              <a:ext cx="304800" cy="3048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C7B7422-73C2-4AEF-B399-D67E9DC6911E}"/>
              </a:ext>
            </a:extLst>
          </p:cNvPr>
          <p:cNvCxnSpPr/>
          <p:nvPr/>
        </p:nvCxnSpPr>
        <p:spPr>
          <a:xfrm>
            <a:off x="1493519" y="3202578"/>
            <a:ext cx="9231086" cy="0"/>
          </a:xfrm>
          <a:prstGeom prst="line">
            <a:avLst/>
          </a:prstGeom>
          <a:ln w="25400"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46CE446-CA81-41FF-947E-FAD6E77BF636}"/>
              </a:ext>
            </a:extLst>
          </p:cNvPr>
          <p:cNvGrpSpPr/>
          <p:nvPr/>
        </p:nvGrpSpPr>
        <p:grpSpPr>
          <a:xfrm>
            <a:off x="1901811" y="2539847"/>
            <a:ext cx="1325461" cy="1325461"/>
            <a:chOff x="1626668" y="1819212"/>
            <a:chExt cx="1325461" cy="1325461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0961F0D-348C-4223-A179-3122AF3BA4A3}"/>
                </a:ext>
              </a:extLst>
            </p:cNvPr>
            <p:cNvGrpSpPr/>
            <p:nvPr/>
          </p:nvGrpSpPr>
          <p:grpSpPr>
            <a:xfrm>
              <a:off x="1626668" y="1819212"/>
              <a:ext cx="1325461" cy="1325461"/>
              <a:chOff x="5016617" y="855678"/>
              <a:chExt cx="1325461" cy="1325461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02DE9758-156F-46B0-B337-1DDAA1DAC633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1D758490-9A76-450B-B5B3-0EE9735318DD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8D91D181-F172-4C6F-B233-F735C578F458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E32D28FC-5CA1-4F16-A3F6-42CC8E7A76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10717" y="2185473"/>
              <a:ext cx="557361" cy="592937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33BC3CBA-208C-46AC-8CE4-4A5FAE04C050}"/>
              </a:ext>
            </a:extLst>
          </p:cNvPr>
          <p:cNvGrpSpPr/>
          <p:nvPr/>
        </p:nvGrpSpPr>
        <p:grpSpPr>
          <a:xfrm>
            <a:off x="5441976" y="2539845"/>
            <a:ext cx="1325461" cy="1325461"/>
            <a:chOff x="1664958" y="3694423"/>
            <a:chExt cx="1325461" cy="1325461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B54C2AD9-A5BD-45A8-9AD9-B10C873615A4}"/>
                </a:ext>
              </a:extLst>
            </p:cNvPr>
            <p:cNvGrpSpPr/>
            <p:nvPr/>
          </p:nvGrpSpPr>
          <p:grpSpPr>
            <a:xfrm>
              <a:off x="1664958" y="3694423"/>
              <a:ext cx="1325461" cy="1325461"/>
              <a:chOff x="5016617" y="855678"/>
              <a:chExt cx="1325461" cy="1325461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04CDCF62-66E2-415E-B402-13436F5C9060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DCC7E989-E740-4D37-86DA-92487718109B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70FB81DD-C792-4FA2-80A8-135F67B20FD1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F5C5C2F9-41A4-4710-98C1-70EB25A15D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967975" y="4062149"/>
              <a:ext cx="719426" cy="705037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61D8B6B-8A23-4F5B-8793-FD0F06CDE457}"/>
              </a:ext>
            </a:extLst>
          </p:cNvPr>
          <p:cNvGrpSpPr/>
          <p:nvPr/>
        </p:nvGrpSpPr>
        <p:grpSpPr>
          <a:xfrm>
            <a:off x="8982144" y="2539845"/>
            <a:ext cx="1325461" cy="1325461"/>
            <a:chOff x="9244226" y="1838117"/>
            <a:chExt cx="1325461" cy="1325461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6AAF862-6395-4348-A7C5-B116FAF1E325}"/>
                </a:ext>
              </a:extLst>
            </p:cNvPr>
            <p:cNvGrpSpPr/>
            <p:nvPr/>
          </p:nvGrpSpPr>
          <p:grpSpPr>
            <a:xfrm>
              <a:off x="9244226" y="1838117"/>
              <a:ext cx="1325461" cy="1325461"/>
              <a:chOff x="5016617" y="855678"/>
              <a:chExt cx="1325461" cy="1325461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79E73D4D-5D97-4433-9864-6093016FC89F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86507E58-1CBC-4779-902D-A905945FA486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C0BFD71D-13E5-4C85-88E2-F98DB43A06BB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5DD768F7-C2AB-424F-A249-C2D25D71D9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574016" y="2148272"/>
              <a:ext cx="719540" cy="705149"/>
            </a:xfrm>
            <a:prstGeom prst="rect">
              <a:avLst/>
            </a:prstGeom>
          </p:spPr>
        </p:pic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7C4C4FC-755A-4D9D-9D9B-E6123E227956}"/>
              </a:ext>
            </a:extLst>
          </p:cNvPr>
          <p:cNvSpPr txBox="1"/>
          <p:nvPr/>
        </p:nvSpPr>
        <p:spPr>
          <a:xfrm>
            <a:off x="1327467" y="4133387"/>
            <a:ext cx="26791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"</a:t>
            </a:r>
            <a:r>
              <a:rPr lang="en-US" i="1" dirty="0" err="1">
                <a:solidFill>
                  <a:srgbClr val="C00000"/>
                </a:solidFill>
                <a:latin typeface="Lora" pitchFamily="2" charset="0"/>
              </a:rPr>
              <a:t>Neque</a:t>
            </a:r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 </a:t>
            </a:r>
            <a:r>
              <a:rPr lang="en-US" i="1" dirty="0" err="1">
                <a:solidFill>
                  <a:srgbClr val="C00000"/>
                </a:solidFill>
                <a:latin typeface="Lora" pitchFamily="2" charset="0"/>
              </a:rPr>
              <a:t>porro</a:t>
            </a:r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 </a:t>
            </a:r>
            <a:r>
              <a:rPr lang="en-US" i="1" dirty="0" err="1">
                <a:solidFill>
                  <a:srgbClr val="C00000"/>
                </a:solidFill>
                <a:latin typeface="Lora" pitchFamily="2" charset="0"/>
              </a:rPr>
              <a:t>quisquam</a:t>
            </a:r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 </a:t>
            </a:r>
            <a:r>
              <a:rPr lang="en-US" i="1" dirty="0" err="1">
                <a:solidFill>
                  <a:srgbClr val="C00000"/>
                </a:solidFill>
                <a:latin typeface="Lora" pitchFamily="2" charset="0"/>
              </a:rPr>
              <a:t>est</a:t>
            </a:r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 qui </a:t>
            </a:r>
            <a:r>
              <a:rPr lang="en-US" i="1" dirty="0" err="1">
                <a:solidFill>
                  <a:srgbClr val="C00000"/>
                </a:solidFill>
                <a:latin typeface="Lora" pitchFamily="2" charset="0"/>
              </a:rPr>
              <a:t>dolorem</a:t>
            </a:r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 ipsum </a:t>
            </a:r>
            <a:r>
              <a:rPr lang="en-US" i="1" dirty="0" err="1">
                <a:solidFill>
                  <a:srgbClr val="C00000"/>
                </a:solidFill>
                <a:latin typeface="Lora" pitchFamily="2" charset="0"/>
              </a:rPr>
              <a:t>quia</a:t>
            </a:r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 dolor sit </a:t>
            </a:r>
            <a:r>
              <a:rPr lang="en-US" i="1" dirty="0" err="1">
                <a:solidFill>
                  <a:srgbClr val="C00000"/>
                </a:solidFill>
                <a:latin typeface="Lora" pitchFamily="2" charset="0"/>
              </a:rPr>
              <a:t>amet</a:t>
            </a:r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, </a:t>
            </a:r>
            <a:r>
              <a:rPr lang="en-US" i="1" dirty="0" err="1">
                <a:solidFill>
                  <a:srgbClr val="C00000"/>
                </a:solidFill>
                <a:latin typeface="Lora" pitchFamily="2" charset="0"/>
              </a:rPr>
              <a:t>consectetur</a:t>
            </a:r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, </a:t>
            </a:r>
            <a:r>
              <a:rPr lang="en-US" i="1" dirty="0" err="1">
                <a:solidFill>
                  <a:srgbClr val="C00000"/>
                </a:solidFill>
                <a:latin typeface="Lora" pitchFamily="2" charset="0"/>
              </a:rPr>
              <a:t>adipisci</a:t>
            </a:r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 </a:t>
            </a:r>
            <a:r>
              <a:rPr lang="en-US" i="1" dirty="0" err="1">
                <a:solidFill>
                  <a:srgbClr val="C00000"/>
                </a:solidFill>
                <a:latin typeface="Lora" pitchFamily="2" charset="0"/>
              </a:rPr>
              <a:t>velit</a:t>
            </a:r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..."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DCEF5C8-0B51-40A8-B2E9-18455B8E6F5D}"/>
              </a:ext>
            </a:extLst>
          </p:cNvPr>
          <p:cNvSpPr txBox="1"/>
          <p:nvPr/>
        </p:nvSpPr>
        <p:spPr>
          <a:xfrm>
            <a:off x="8555448" y="4139531"/>
            <a:ext cx="2232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Lets move on to the next steps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7EB5A46-E428-40FA-8439-EBAB8DEDD47E}"/>
              </a:ext>
            </a:extLst>
          </p:cNvPr>
          <p:cNvSpPr txBox="1"/>
          <p:nvPr/>
        </p:nvSpPr>
        <p:spPr>
          <a:xfrm>
            <a:off x="4988450" y="4158705"/>
            <a:ext cx="2232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We are available.</a:t>
            </a:r>
          </a:p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We work hard, and fast.</a:t>
            </a:r>
          </a:p>
        </p:txBody>
      </p:sp>
    </p:spTree>
    <p:extLst>
      <p:ext uri="{BB962C8B-B14F-4D97-AF65-F5344CB8AC3E}">
        <p14:creationId xmlns:p14="http://schemas.microsoft.com/office/powerpoint/2010/main" val="79502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5" dur="indefinite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6" grpId="0"/>
      <p:bldP spid="47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CD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47B114-FA86-4A79-B990-787652F6765B}"/>
              </a:ext>
            </a:extLst>
          </p:cNvPr>
          <p:cNvSpPr txBox="1"/>
          <p:nvPr/>
        </p:nvSpPr>
        <p:spPr>
          <a:xfrm>
            <a:off x="4082761" y="247434"/>
            <a:ext cx="4026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TIMELINE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136C77-0001-4FBC-9D1D-F0677D8BBC9B}"/>
              </a:ext>
            </a:extLst>
          </p:cNvPr>
          <p:cNvSpPr txBox="1"/>
          <p:nvPr/>
        </p:nvSpPr>
        <p:spPr>
          <a:xfrm>
            <a:off x="4979744" y="736415"/>
            <a:ext cx="2232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To infinity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5EF5624-8E93-4E4A-B8F1-55B5FF15E577}"/>
              </a:ext>
            </a:extLst>
          </p:cNvPr>
          <p:cNvGrpSpPr/>
          <p:nvPr/>
        </p:nvGrpSpPr>
        <p:grpSpPr>
          <a:xfrm>
            <a:off x="4827343" y="356644"/>
            <a:ext cx="2537316" cy="325911"/>
            <a:chOff x="4827343" y="356644"/>
            <a:chExt cx="2537316" cy="325911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10FDA27-EB52-4108-8993-14492D3FBDD9}"/>
                </a:ext>
              </a:extLst>
            </p:cNvPr>
            <p:cNvSpPr/>
            <p:nvPr/>
          </p:nvSpPr>
          <p:spPr>
            <a:xfrm>
              <a:off x="4827343" y="356644"/>
              <a:ext cx="304800" cy="3048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DEB0AD0-22D0-472E-81BB-9DBA99FDBB4A}"/>
                </a:ext>
              </a:extLst>
            </p:cNvPr>
            <p:cNvSpPr/>
            <p:nvPr/>
          </p:nvSpPr>
          <p:spPr>
            <a:xfrm>
              <a:off x="7059859" y="377755"/>
              <a:ext cx="304800" cy="3048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C7B7422-73C2-4AEF-B399-D67E9DC6911E}"/>
              </a:ext>
            </a:extLst>
          </p:cNvPr>
          <p:cNvCxnSpPr>
            <a:cxnSpLocks/>
          </p:cNvCxnSpPr>
          <p:nvPr/>
        </p:nvCxnSpPr>
        <p:spPr>
          <a:xfrm>
            <a:off x="1493519" y="3202578"/>
            <a:ext cx="11089967" cy="0"/>
          </a:xfrm>
          <a:prstGeom prst="line">
            <a:avLst/>
          </a:prstGeom>
          <a:ln w="25400"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B243BA54-6E78-4B92-8546-DDDA894F2A1D}"/>
              </a:ext>
            </a:extLst>
          </p:cNvPr>
          <p:cNvGrpSpPr/>
          <p:nvPr/>
        </p:nvGrpSpPr>
        <p:grpSpPr>
          <a:xfrm>
            <a:off x="5441976" y="2539845"/>
            <a:ext cx="1325461" cy="1325461"/>
            <a:chOff x="5441976" y="2539845"/>
            <a:chExt cx="1325461" cy="1325461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B54C2AD9-A5BD-45A8-9AD9-B10C873615A4}"/>
                </a:ext>
              </a:extLst>
            </p:cNvPr>
            <p:cNvGrpSpPr/>
            <p:nvPr/>
          </p:nvGrpSpPr>
          <p:grpSpPr>
            <a:xfrm>
              <a:off x="5441976" y="2539845"/>
              <a:ext cx="1325461" cy="1325461"/>
              <a:chOff x="5016617" y="855678"/>
              <a:chExt cx="1325461" cy="1325461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04CDCF62-66E2-415E-B402-13436F5C9060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DCC7E989-E740-4D37-86DA-92487718109B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70FB81DD-C792-4FA2-80A8-135F67B20FD1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F5C5C2F9-41A4-4710-98C1-70EB25A15D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744993" y="2907571"/>
              <a:ext cx="719426" cy="705037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61D8B6B-8A23-4F5B-8793-FD0F06CDE457}"/>
              </a:ext>
            </a:extLst>
          </p:cNvPr>
          <p:cNvGrpSpPr/>
          <p:nvPr/>
        </p:nvGrpSpPr>
        <p:grpSpPr>
          <a:xfrm>
            <a:off x="8982144" y="2539845"/>
            <a:ext cx="1325461" cy="1325461"/>
            <a:chOff x="9244226" y="1838117"/>
            <a:chExt cx="1325461" cy="1325461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6AAF862-6395-4348-A7C5-B116FAF1E325}"/>
                </a:ext>
              </a:extLst>
            </p:cNvPr>
            <p:cNvGrpSpPr/>
            <p:nvPr/>
          </p:nvGrpSpPr>
          <p:grpSpPr>
            <a:xfrm>
              <a:off x="9244226" y="1838117"/>
              <a:ext cx="1325461" cy="1325461"/>
              <a:chOff x="5016617" y="855678"/>
              <a:chExt cx="1325461" cy="1325461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79E73D4D-5D97-4433-9864-6093016FC89F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86507E58-1CBC-4779-902D-A905945FA486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C0BFD71D-13E5-4C85-88E2-F98DB43A06BB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5DD768F7-C2AB-424F-A249-C2D25D71D9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74016" y="2148272"/>
              <a:ext cx="719540" cy="705149"/>
            </a:xfrm>
            <a:prstGeom prst="rect">
              <a:avLst/>
            </a:prstGeom>
          </p:spPr>
        </p:pic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7C4C4FC-755A-4D9D-9D9B-E6123E227956}"/>
              </a:ext>
            </a:extLst>
          </p:cNvPr>
          <p:cNvSpPr txBox="1"/>
          <p:nvPr/>
        </p:nvSpPr>
        <p:spPr>
          <a:xfrm>
            <a:off x="1222737" y="4158705"/>
            <a:ext cx="267918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rgbClr val="C00000"/>
                </a:solidFill>
                <a:latin typeface="Lora" pitchFamily="2" charset="0"/>
              </a:rPr>
              <a:t>1991</a:t>
            </a:r>
          </a:p>
          <a:p>
            <a:pPr algn="ctr"/>
            <a:r>
              <a:rPr lang="en-US" sz="1400" i="1" dirty="0">
                <a:solidFill>
                  <a:srgbClr val="C00000"/>
                </a:solidFill>
                <a:latin typeface="Lora" pitchFamily="2" charset="0"/>
              </a:rPr>
              <a:t>We began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DCEF5C8-0B51-40A8-B2E9-18455B8E6F5D}"/>
              </a:ext>
            </a:extLst>
          </p:cNvPr>
          <p:cNvSpPr txBox="1"/>
          <p:nvPr/>
        </p:nvSpPr>
        <p:spPr>
          <a:xfrm>
            <a:off x="8528618" y="4158705"/>
            <a:ext cx="2232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rgbClr val="C00000"/>
                </a:solidFill>
                <a:latin typeface="Lora" pitchFamily="2" charset="0"/>
              </a:rPr>
              <a:t>2013</a:t>
            </a:r>
          </a:p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We hit 200k followers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7EB5A46-E428-40FA-8439-EBAB8DEDD47E}"/>
              </a:ext>
            </a:extLst>
          </p:cNvPr>
          <p:cNvSpPr txBox="1"/>
          <p:nvPr/>
        </p:nvSpPr>
        <p:spPr>
          <a:xfrm>
            <a:off x="4979743" y="4158705"/>
            <a:ext cx="2232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rgbClr val="C00000"/>
                </a:solidFill>
                <a:latin typeface="Lora" pitchFamily="2" charset="0"/>
              </a:rPr>
              <a:t>2007</a:t>
            </a:r>
          </a:p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We reached 1k follower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C2BA646-9213-4021-A38C-6C5FCAA6A113}"/>
              </a:ext>
            </a:extLst>
          </p:cNvPr>
          <p:cNvGrpSpPr/>
          <p:nvPr/>
        </p:nvGrpSpPr>
        <p:grpSpPr>
          <a:xfrm>
            <a:off x="1901811" y="2539847"/>
            <a:ext cx="1325461" cy="1325461"/>
            <a:chOff x="1901811" y="2539847"/>
            <a:chExt cx="1325461" cy="1325461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0961F0D-348C-4223-A179-3122AF3BA4A3}"/>
                </a:ext>
              </a:extLst>
            </p:cNvPr>
            <p:cNvGrpSpPr/>
            <p:nvPr/>
          </p:nvGrpSpPr>
          <p:grpSpPr>
            <a:xfrm>
              <a:off x="1901811" y="2539847"/>
              <a:ext cx="1325461" cy="1325461"/>
              <a:chOff x="5016617" y="855678"/>
              <a:chExt cx="1325461" cy="1325461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02DE9758-156F-46B0-B337-1DDAA1DAC633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1D758490-9A76-450B-B5B3-0EE9735318DD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8D91D181-F172-4C6F-B233-F735C578F458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3F044816-74A7-48F6-AC3B-B9B68E5A9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188510" y="2830221"/>
              <a:ext cx="747638" cy="7476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21153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6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CD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136C77-0001-4FBC-9D1D-F0677D8BBC9B}"/>
              </a:ext>
            </a:extLst>
          </p:cNvPr>
          <p:cNvSpPr txBox="1"/>
          <p:nvPr/>
        </p:nvSpPr>
        <p:spPr>
          <a:xfrm>
            <a:off x="4979744" y="736415"/>
            <a:ext cx="2232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To infinity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C7B7422-73C2-4AEF-B399-D67E9DC6911E}"/>
              </a:ext>
            </a:extLst>
          </p:cNvPr>
          <p:cNvCxnSpPr>
            <a:cxnSpLocks/>
            <a:endCxn id="44" idx="3"/>
          </p:cNvCxnSpPr>
          <p:nvPr/>
        </p:nvCxnSpPr>
        <p:spPr>
          <a:xfrm flipV="1">
            <a:off x="-250008" y="3202574"/>
            <a:ext cx="10564918" cy="2"/>
          </a:xfrm>
          <a:prstGeom prst="line">
            <a:avLst/>
          </a:prstGeom>
          <a:ln w="25400"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0961F0D-348C-4223-A179-3122AF3BA4A3}"/>
              </a:ext>
            </a:extLst>
          </p:cNvPr>
          <p:cNvGrpSpPr/>
          <p:nvPr/>
        </p:nvGrpSpPr>
        <p:grpSpPr>
          <a:xfrm>
            <a:off x="1901811" y="2539847"/>
            <a:ext cx="1325461" cy="1325461"/>
            <a:chOff x="5016617" y="855678"/>
            <a:chExt cx="1325461" cy="132546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2DE9758-156F-46B0-B337-1DDAA1DAC633}"/>
                </a:ext>
              </a:extLst>
            </p:cNvPr>
            <p:cNvSpPr/>
            <p:nvPr/>
          </p:nvSpPr>
          <p:spPr>
            <a:xfrm>
              <a:off x="5016617" y="855678"/>
              <a:ext cx="1325461" cy="1325461"/>
            </a:xfrm>
            <a:prstGeom prst="ellipse">
              <a:avLst/>
            </a:prstGeom>
            <a:solidFill>
              <a:srgbClr val="F2B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D758490-9A76-450B-B5B3-0EE9735318DD}"/>
                </a:ext>
              </a:extLst>
            </p:cNvPr>
            <p:cNvSpPr/>
            <p:nvPr/>
          </p:nvSpPr>
          <p:spPr>
            <a:xfrm>
              <a:off x="5059261" y="898322"/>
              <a:ext cx="1240172" cy="1240172"/>
            </a:xfrm>
            <a:prstGeom prst="ellipse">
              <a:avLst/>
            </a:prstGeom>
            <a:solidFill>
              <a:srgbClr val="EA93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D91D181-F172-4C6F-B233-F735C578F458}"/>
                </a:ext>
              </a:extLst>
            </p:cNvPr>
            <p:cNvSpPr/>
            <p:nvPr/>
          </p:nvSpPr>
          <p:spPr>
            <a:xfrm>
              <a:off x="5117985" y="957046"/>
              <a:ext cx="1122724" cy="1122724"/>
            </a:xfrm>
            <a:prstGeom prst="ellipse">
              <a:avLst/>
            </a:prstGeom>
            <a:solidFill>
              <a:srgbClr val="E5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54C2AD9-A5BD-45A8-9AD9-B10C873615A4}"/>
              </a:ext>
            </a:extLst>
          </p:cNvPr>
          <p:cNvGrpSpPr/>
          <p:nvPr/>
        </p:nvGrpSpPr>
        <p:grpSpPr>
          <a:xfrm>
            <a:off x="5441976" y="2539845"/>
            <a:ext cx="1325461" cy="1325461"/>
            <a:chOff x="5016617" y="855678"/>
            <a:chExt cx="1325461" cy="1325461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04CDCF62-66E2-415E-B402-13436F5C9060}"/>
                </a:ext>
              </a:extLst>
            </p:cNvPr>
            <p:cNvSpPr/>
            <p:nvPr/>
          </p:nvSpPr>
          <p:spPr>
            <a:xfrm>
              <a:off x="5016617" y="855678"/>
              <a:ext cx="1325461" cy="1325461"/>
            </a:xfrm>
            <a:prstGeom prst="ellipse">
              <a:avLst/>
            </a:prstGeom>
            <a:solidFill>
              <a:srgbClr val="F2B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DCC7E989-E740-4D37-86DA-92487718109B}"/>
                </a:ext>
              </a:extLst>
            </p:cNvPr>
            <p:cNvSpPr/>
            <p:nvPr/>
          </p:nvSpPr>
          <p:spPr>
            <a:xfrm>
              <a:off x="5059261" y="898322"/>
              <a:ext cx="1240172" cy="1240172"/>
            </a:xfrm>
            <a:prstGeom prst="ellipse">
              <a:avLst/>
            </a:prstGeom>
            <a:solidFill>
              <a:srgbClr val="EA93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0FB81DD-C792-4FA2-80A8-135F67B20FD1}"/>
                </a:ext>
              </a:extLst>
            </p:cNvPr>
            <p:cNvSpPr/>
            <p:nvPr/>
          </p:nvSpPr>
          <p:spPr>
            <a:xfrm>
              <a:off x="5117985" y="957046"/>
              <a:ext cx="1122724" cy="1122724"/>
            </a:xfrm>
            <a:prstGeom prst="ellipse">
              <a:avLst/>
            </a:prstGeom>
            <a:solidFill>
              <a:srgbClr val="E5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2" name="Graphic 41">
            <a:extLst>
              <a:ext uri="{FF2B5EF4-FFF2-40B4-BE49-F238E27FC236}">
                <a16:creationId xmlns:a16="http://schemas.microsoft.com/office/drawing/2014/main" id="{F5C5C2F9-41A4-4710-98C1-70EB25A15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44993" y="2907571"/>
            <a:ext cx="719426" cy="705037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261D8B6B-8A23-4F5B-8793-FD0F06CDE457}"/>
              </a:ext>
            </a:extLst>
          </p:cNvPr>
          <p:cNvGrpSpPr/>
          <p:nvPr/>
        </p:nvGrpSpPr>
        <p:grpSpPr>
          <a:xfrm>
            <a:off x="8796784" y="2243765"/>
            <a:ext cx="1917620" cy="1917620"/>
            <a:chOff x="9244226" y="1838117"/>
            <a:chExt cx="1325461" cy="1325461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6AAF862-6395-4348-A7C5-B116FAF1E325}"/>
                </a:ext>
              </a:extLst>
            </p:cNvPr>
            <p:cNvGrpSpPr/>
            <p:nvPr/>
          </p:nvGrpSpPr>
          <p:grpSpPr>
            <a:xfrm>
              <a:off x="9244226" y="1838117"/>
              <a:ext cx="1325461" cy="1325461"/>
              <a:chOff x="5016617" y="855678"/>
              <a:chExt cx="1325461" cy="1325461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79E73D4D-5D97-4433-9864-6093016FC89F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86507E58-1CBC-4779-902D-A905945FA486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C0BFD71D-13E5-4C85-88E2-F98DB43A06BB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5DD768F7-C2AB-424F-A249-C2D25D71D9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74016" y="2148272"/>
              <a:ext cx="719540" cy="705149"/>
            </a:xfrm>
            <a:prstGeom prst="rect">
              <a:avLst/>
            </a:prstGeom>
          </p:spPr>
        </p:pic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7C4C4FC-755A-4D9D-9D9B-E6123E227956}"/>
              </a:ext>
            </a:extLst>
          </p:cNvPr>
          <p:cNvSpPr txBox="1"/>
          <p:nvPr/>
        </p:nvSpPr>
        <p:spPr>
          <a:xfrm>
            <a:off x="1183920" y="4184648"/>
            <a:ext cx="267918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rgbClr val="C00000"/>
                </a:solidFill>
                <a:latin typeface="Lora" pitchFamily="2" charset="0"/>
              </a:rPr>
              <a:t>2018</a:t>
            </a:r>
          </a:p>
          <a:p>
            <a:pPr algn="ctr"/>
            <a:r>
              <a:rPr lang="en-US" sz="1400" i="1" dirty="0">
                <a:solidFill>
                  <a:srgbClr val="C00000"/>
                </a:solidFill>
                <a:latin typeface="Lora" pitchFamily="2" charset="0"/>
              </a:rPr>
              <a:t>We reached Asia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DCEF5C8-0B51-40A8-B2E9-18455B8E6F5D}"/>
              </a:ext>
            </a:extLst>
          </p:cNvPr>
          <p:cNvSpPr txBox="1"/>
          <p:nvPr/>
        </p:nvSpPr>
        <p:spPr>
          <a:xfrm>
            <a:off x="8639337" y="4184648"/>
            <a:ext cx="2232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rgbClr val="C00000"/>
                </a:solidFill>
                <a:latin typeface="Lora" pitchFamily="2" charset="0"/>
              </a:rPr>
              <a:t>The Future</a:t>
            </a:r>
          </a:p>
          <a:p>
            <a:pPr algn="ctr"/>
            <a:r>
              <a:rPr lang="en-US" sz="1400" i="1" dirty="0">
                <a:solidFill>
                  <a:srgbClr val="C00000"/>
                </a:solidFill>
                <a:latin typeface="Lora" pitchFamily="2" charset="0"/>
              </a:rPr>
              <a:t>We hit space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7EB5A46-E428-40FA-8439-EBAB8DEDD47E}"/>
              </a:ext>
            </a:extLst>
          </p:cNvPr>
          <p:cNvSpPr txBox="1"/>
          <p:nvPr/>
        </p:nvSpPr>
        <p:spPr>
          <a:xfrm>
            <a:off x="4949633" y="4184648"/>
            <a:ext cx="2232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rgbClr val="C00000"/>
                </a:solidFill>
                <a:latin typeface="Lora" pitchFamily="2" charset="0"/>
              </a:rPr>
              <a:t>2019</a:t>
            </a:r>
          </a:p>
          <a:p>
            <a:pPr algn="ctr"/>
            <a:r>
              <a:rPr lang="en-US" sz="1400" i="1" dirty="0">
                <a:solidFill>
                  <a:srgbClr val="C00000"/>
                </a:solidFill>
                <a:latin typeface="Lora" pitchFamily="2" charset="0"/>
              </a:rPr>
              <a:t>We reached Australia</a:t>
            </a:r>
            <a:endParaRPr lang="en-US" i="1" dirty="0">
              <a:solidFill>
                <a:srgbClr val="C00000"/>
              </a:solidFill>
              <a:latin typeface="Lora" pitchFamily="2" charset="0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F044816-74A7-48F6-AC3B-B9B68E5A9D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88510" y="2830221"/>
            <a:ext cx="747638" cy="747638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734231D2-7724-4655-BA53-84B6D172A711}"/>
              </a:ext>
            </a:extLst>
          </p:cNvPr>
          <p:cNvSpPr txBox="1"/>
          <p:nvPr/>
        </p:nvSpPr>
        <p:spPr>
          <a:xfrm>
            <a:off x="4082761" y="247434"/>
            <a:ext cx="4026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TIMELINE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4E0E594-197E-4E37-9BCA-BFC1FB424990}"/>
              </a:ext>
            </a:extLst>
          </p:cNvPr>
          <p:cNvGrpSpPr/>
          <p:nvPr/>
        </p:nvGrpSpPr>
        <p:grpSpPr>
          <a:xfrm>
            <a:off x="4827343" y="356644"/>
            <a:ext cx="2537316" cy="325911"/>
            <a:chOff x="4827343" y="356644"/>
            <a:chExt cx="2537316" cy="325911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44EA808-B646-4F22-AC3E-9DD92B82A328}"/>
                </a:ext>
              </a:extLst>
            </p:cNvPr>
            <p:cNvSpPr/>
            <p:nvPr/>
          </p:nvSpPr>
          <p:spPr>
            <a:xfrm>
              <a:off x="4827343" y="356644"/>
              <a:ext cx="304800" cy="3048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72ACCE7-9743-499A-8346-22664ED87903}"/>
                </a:ext>
              </a:extLst>
            </p:cNvPr>
            <p:cNvSpPr/>
            <p:nvPr/>
          </p:nvSpPr>
          <p:spPr>
            <a:xfrm>
              <a:off x="7059859" y="377755"/>
              <a:ext cx="304800" cy="3048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197096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CD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8FCE9DA-322E-4839-90A8-030D85584E5D}"/>
              </a:ext>
            </a:extLst>
          </p:cNvPr>
          <p:cNvCxnSpPr>
            <a:cxnSpLocks/>
            <a:stCxn id="13" idx="4"/>
            <a:endCxn id="19" idx="0"/>
          </p:cNvCxnSpPr>
          <p:nvPr/>
        </p:nvCxnSpPr>
        <p:spPr>
          <a:xfrm>
            <a:off x="6096000" y="4368623"/>
            <a:ext cx="0" cy="1453168"/>
          </a:xfrm>
          <a:prstGeom prst="line">
            <a:avLst/>
          </a:prstGeom>
          <a:ln w="25400"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F6E6962-95A8-4CE1-8FC6-6D1B64C4A0EB}"/>
              </a:ext>
            </a:extLst>
          </p:cNvPr>
          <p:cNvSpPr txBox="1"/>
          <p:nvPr/>
        </p:nvSpPr>
        <p:spPr>
          <a:xfrm>
            <a:off x="4082761" y="247434"/>
            <a:ext cx="4026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TIMELINE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ABE096-5AF7-4987-A6FF-FC3DE427B8EE}"/>
              </a:ext>
            </a:extLst>
          </p:cNvPr>
          <p:cNvSpPr txBox="1"/>
          <p:nvPr/>
        </p:nvSpPr>
        <p:spPr>
          <a:xfrm>
            <a:off x="4979744" y="736415"/>
            <a:ext cx="2232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To infinity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BE1AF6E-C715-4795-BC0B-AB2D1606C625}"/>
              </a:ext>
            </a:extLst>
          </p:cNvPr>
          <p:cNvGrpSpPr/>
          <p:nvPr/>
        </p:nvGrpSpPr>
        <p:grpSpPr>
          <a:xfrm>
            <a:off x="4827343" y="356644"/>
            <a:ext cx="2537316" cy="325911"/>
            <a:chOff x="4827343" y="356644"/>
            <a:chExt cx="2537316" cy="325911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B4E160A8-5941-4431-9E34-82A24FEAAAE2}"/>
                </a:ext>
              </a:extLst>
            </p:cNvPr>
            <p:cNvSpPr/>
            <p:nvPr/>
          </p:nvSpPr>
          <p:spPr>
            <a:xfrm>
              <a:off x="4827343" y="356644"/>
              <a:ext cx="304800" cy="3048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BCB054D-3445-4C5A-82FC-91985DCCCDA3}"/>
                </a:ext>
              </a:extLst>
            </p:cNvPr>
            <p:cNvSpPr/>
            <p:nvPr/>
          </p:nvSpPr>
          <p:spPr>
            <a:xfrm>
              <a:off x="7059859" y="377755"/>
              <a:ext cx="304800" cy="3048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05124E0-7D19-4652-A08F-6814D929E44B}"/>
              </a:ext>
            </a:extLst>
          </p:cNvPr>
          <p:cNvCxnSpPr>
            <a:cxnSpLocks/>
            <a:stCxn id="28" idx="4"/>
            <a:endCxn id="13" idx="0"/>
          </p:cNvCxnSpPr>
          <p:nvPr/>
        </p:nvCxnSpPr>
        <p:spPr>
          <a:xfrm>
            <a:off x="6096000" y="2070501"/>
            <a:ext cx="0" cy="1453168"/>
          </a:xfrm>
          <a:prstGeom prst="line">
            <a:avLst/>
          </a:prstGeom>
          <a:ln w="25400"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3B600179-0135-4CDB-906F-D803CDD10A12}"/>
              </a:ext>
            </a:extLst>
          </p:cNvPr>
          <p:cNvGrpSpPr/>
          <p:nvPr/>
        </p:nvGrpSpPr>
        <p:grpSpPr>
          <a:xfrm>
            <a:off x="5597234" y="3447380"/>
            <a:ext cx="997532" cy="997532"/>
            <a:chOff x="5441976" y="2539845"/>
            <a:chExt cx="1325461" cy="1325461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74E4B90-AC6A-4571-8CCF-B280E45490AF}"/>
                </a:ext>
              </a:extLst>
            </p:cNvPr>
            <p:cNvGrpSpPr/>
            <p:nvPr/>
          </p:nvGrpSpPr>
          <p:grpSpPr>
            <a:xfrm>
              <a:off x="5441976" y="2539845"/>
              <a:ext cx="1325461" cy="1325461"/>
              <a:chOff x="5016617" y="855678"/>
              <a:chExt cx="1325461" cy="1325461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699B7253-A416-4137-89F2-59264CC0CC1D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26DF6740-1AD5-42CB-A65F-A66BF4043DE2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91EBEAFD-55CA-482E-9471-A25929CF32AA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A97B7E67-2882-4D43-9B6D-2248730B70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744993" y="2907571"/>
              <a:ext cx="719426" cy="705037"/>
            </a:xfrm>
            <a:prstGeom prst="rect">
              <a:avLst/>
            </a:prstGeom>
          </p:spPr>
        </p:pic>
      </p:grp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29BCF14-CC30-4648-899F-A6ADF87839CF}"/>
              </a:ext>
            </a:extLst>
          </p:cNvPr>
          <p:cNvCxnSpPr>
            <a:cxnSpLocks/>
          </p:cNvCxnSpPr>
          <p:nvPr/>
        </p:nvCxnSpPr>
        <p:spPr>
          <a:xfrm>
            <a:off x="6086475" y="6666745"/>
            <a:ext cx="0" cy="1453168"/>
          </a:xfrm>
          <a:prstGeom prst="line">
            <a:avLst/>
          </a:prstGeom>
          <a:ln w="25400"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EDA5C84-51B5-4207-8EB7-E56B01003823}"/>
              </a:ext>
            </a:extLst>
          </p:cNvPr>
          <p:cNvGrpSpPr/>
          <p:nvPr/>
        </p:nvGrpSpPr>
        <p:grpSpPr>
          <a:xfrm>
            <a:off x="5597234" y="5745502"/>
            <a:ext cx="997532" cy="997532"/>
            <a:chOff x="9244226" y="1838117"/>
            <a:chExt cx="1325461" cy="132546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B34B132-2A89-457F-959D-0226BC2A8BC7}"/>
                </a:ext>
              </a:extLst>
            </p:cNvPr>
            <p:cNvGrpSpPr/>
            <p:nvPr/>
          </p:nvGrpSpPr>
          <p:grpSpPr>
            <a:xfrm>
              <a:off x="9244226" y="1838117"/>
              <a:ext cx="1325461" cy="1325461"/>
              <a:chOff x="5016617" y="855678"/>
              <a:chExt cx="1325461" cy="1325461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07B94AFF-67C3-4F0F-8760-64A9FED19ED1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2B8D15E9-5314-406B-ACE8-4A5E91099632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3DB9F92A-48AD-425E-B604-9638F0DD8208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F8892804-773C-4257-97D3-91100597F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74016" y="2148272"/>
              <a:ext cx="719540" cy="705149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F58308D-3809-418F-8DB6-C88495E083E3}"/>
              </a:ext>
            </a:extLst>
          </p:cNvPr>
          <p:cNvSpPr txBox="1"/>
          <p:nvPr/>
        </p:nvSpPr>
        <p:spPr>
          <a:xfrm>
            <a:off x="5801731" y="1346534"/>
            <a:ext cx="267918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rgbClr val="C00000"/>
                </a:solidFill>
                <a:latin typeface="Lora" pitchFamily="2" charset="0"/>
              </a:rPr>
              <a:t>1991</a:t>
            </a:r>
          </a:p>
          <a:p>
            <a:pPr algn="ctr"/>
            <a:r>
              <a:rPr lang="en-US" sz="1400" i="1" dirty="0">
                <a:solidFill>
                  <a:srgbClr val="C00000"/>
                </a:solidFill>
                <a:latin typeface="Lora" pitchFamily="2" charset="0"/>
              </a:rPr>
              <a:t>We began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AE0081C-D946-41EF-96C0-4A560B3CB153}"/>
              </a:ext>
            </a:extLst>
          </p:cNvPr>
          <p:cNvSpPr txBox="1"/>
          <p:nvPr/>
        </p:nvSpPr>
        <p:spPr>
          <a:xfrm>
            <a:off x="6248403" y="5787610"/>
            <a:ext cx="2232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rgbClr val="C00000"/>
                </a:solidFill>
                <a:latin typeface="Lora" pitchFamily="2" charset="0"/>
              </a:rPr>
              <a:t>2013</a:t>
            </a:r>
          </a:p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We hit 200k followers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74A7DAE-2F28-41E2-9A41-A1BDAD23C075}"/>
              </a:ext>
            </a:extLst>
          </p:cNvPr>
          <p:cNvSpPr txBox="1"/>
          <p:nvPr/>
        </p:nvSpPr>
        <p:spPr>
          <a:xfrm>
            <a:off x="3441010" y="3565777"/>
            <a:ext cx="2232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rgbClr val="C00000"/>
                </a:solidFill>
                <a:latin typeface="Lora" pitchFamily="2" charset="0"/>
              </a:rPr>
              <a:t>2007</a:t>
            </a:r>
          </a:p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We reached 1k follower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DCF0FBE-B055-4F0B-B18C-41F61E9DF832}"/>
              </a:ext>
            </a:extLst>
          </p:cNvPr>
          <p:cNvGrpSpPr/>
          <p:nvPr/>
        </p:nvGrpSpPr>
        <p:grpSpPr>
          <a:xfrm>
            <a:off x="5597234" y="1149258"/>
            <a:ext cx="997532" cy="997532"/>
            <a:chOff x="1901811" y="2539847"/>
            <a:chExt cx="1325461" cy="1325461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B6B0FF4-39F1-412B-AEEE-3E52993B5E63}"/>
                </a:ext>
              </a:extLst>
            </p:cNvPr>
            <p:cNvGrpSpPr/>
            <p:nvPr/>
          </p:nvGrpSpPr>
          <p:grpSpPr>
            <a:xfrm>
              <a:off x="1901811" y="2539847"/>
              <a:ext cx="1325461" cy="1325461"/>
              <a:chOff x="5016617" y="855678"/>
              <a:chExt cx="1325461" cy="1325461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FAA3179E-1D2C-45C6-8153-7256E3116594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1E12F4BF-DD34-48B6-9CF0-204F04305815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D2A8AD40-B9DD-43A1-9FE6-E49E2F52F96E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EDC2D7B-8BD6-442D-83DF-2DCCE0161E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188510" y="2830221"/>
              <a:ext cx="747638" cy="7476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70716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CD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8FCE9DA-322E-4839-90A8-030D85584E5D}"/>
              </a:ext>
            </a:extLst>
          </p:cNvPr>
          <p:cNvCxnSpPr>
            <a:cxnSpLocks/>
            <a:stCxn id="13" idx="4"/>
            <a:endCxn id="19" idx="0"/>
          </p:cNvCxnSpPr>
          <p:nvPr/>
        </p:nvCxnSpPr>
        <p:spPr>
          <a:xfrm>
            <a:off x="6096000" y="3873323"/>
            <a:ext cx="0" cy="1250901"/>
          </a:xfrm>
          <a:prstGeom prst="line">
            <a:avLst/>
          </a:prstGeom>
          <a:ln w="25400"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05124E0-7D19-4652-A08F-6814D929E44B}"/>
              </a:ext>
            </a:extLst>
          </p:cNvPr>
          <p:cNvCxnSpPr>
            <a:cxnSpLocks/>
            <a:stCxn id="28" idx="4"/>
            <a:endCxn id="13" idx="0"/>
          </p:cNvCxnSpPr>
          <p:nvPr/>
        </p:nvCxnSpPr>
        <p:spPr>
          <a:xfrm>
            <a:off x="6096000" y="1575201"/>
            <a:ext cx="0" cy="1453168"/>
          </a:xfrm>
          <a:prstGeom prst="line">
            <a:avLst/>
          </a:prstGeom>
          <a:ln w="25400"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3B600179-0135-4CDB-906F-D803CDD10A12}"/>
              </a:ext>
            </a:extLst>
          </p:cNvPr>
          <p:cNvGrpSpPr/>
          <p:nvPr/>
        </p:nvGrpSpPr>
        <p:grpSpPr>
          <a:xfrm>
            <a:off x="5597234" y="2952080"/>
            <a:ext cx="997532" cy="997532"/>
            <a:chOff x="5441976" y="2539845"/>
            <a:chExt cx="1325461" cy="1325461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74E4B90-AC6A-4571-8CCF-B280E45490AF}"/>
                </a:ext>
              </a:extLst>
            </p:cNvPr>
            <p:cNvGrpSpPr/>
            <p:nvPr/>
          </p:nvGrpSpPr>
          <p:grpSpPr>
            <a:xfrm>
              <a:off x="5441976" y="2539845"/>
              <a:ext cx="1325461" cy="1325461"/>
              <a:chOff x="5016617" y="855678"/>
              <a:chExt cx="1325461" cy="1325461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699B7253-A416-4137-89F2-59264CC0CC1D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26DF6740-1AD5-42CB-A65F-A66BF4043DE2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91EBEAFD-55CA-482E-9471-A25929CF32AA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A97B7E67-2882-4D43-9B6D-2248730B70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744993" y="2907571"/>
              <a:ext cx="719426" cy="705037"/>
            </a:xfrm>
            <a:prstGeom prst="rect">
              <a:avLst/>
            </a:prstGeom>
          </p:spPr>
        </p:pic>
      </p:grp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CCD5668-A73E-453E-BC48-3C6D4C008705}"/>
              </a:ext>
            </a:extLst>
          </p:cNvPr>
          <p:cNvCxnSpPr>
            <a:cxnSpLocks/>
          </p:cNvCxnSpPr>
          <p:nvPr/>
        </p:nvCxnSpPr>
        <p:spPr>
          <a:xfrm>
            <a:off x="6096000" y="-722921"/>
            <a:ext cx="0" cy="1453168"/>
          </a:xfrm>
          <a:prstGeom prst="line">
            <a:avLst/>
          </a:prstGeom>
          <a:ln w="25400"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EDA5C84-51B5-4207-8EB7-E56B01003823}"/>
              </a:ext>
            </a:extLst>
          </p:cNvPr>
          <p:cNvGrpSpPr/>
          <p:nvPr/>
        </p:nvGrpSpPr>
        <p:grpSpPr>
          <a:xfrm>
            <a:off x="5358443" y="5011411"/>
            <a:ext cx="1475114" cy="1475114"/>
            <a:chOff x="9244226" y="1838117"/>
            <a:chExt cx="1325461" cy="132546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B34B132-2A89-457F-959D-0226BC2A8BC7}"/>
                </a:ext>
              </a:extLst>
            </p:cNvPr>
            <p:cNvGrpSpPr/>
            <p:nvPr/>
          </p:nvGrpSpPr>
          <p:grpSpPr>
            <a:xfrm>
              <a:off x="9244226" y="1838117"/>
              <a:ext cx="1325461" cy="1325461"/>
              <a:chOff x="5016617" y="855678"/>
              <a:chExt cx="1325461" cy="1325461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07B94AFF-67C3-4F0F-8760-64A9FED19ED1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2B8D15E9-5314-406B-ACE8-4A5E91099632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3DB9F92A-48AD-425E-B604-9638F0DD8208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F8892804-773C-4257-97D3-91100597F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74016" y="2148272"/>
              <a:ext cx="719540" cy="705149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F58308D-3809-418F-8DB6-C88495E083E3}"/>
              </a:ext>
            </a:extLst>
          </p:cNvPr>
          <p:cNvSpPr txBox="1"/>
          <p:nvPr/>
        </p:nvSpPr>
        <p:spPr>
          <a:xfrm>
            <a:off x="3569219" y="842008"/>
            <a:ext cx="267918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rgbClr val="C00000"/>
                </a:solidFill>
                <a:latin typeface="Lora" pitchFamily="2" charset="0"/>
              </a:rPr>
              <a:t>1991</a:t>
            </a:r>
          </a:p>
          <a:p>
            <a:pPr algn="ctr"/>
            <a:r>
              <a:rPr lang="en-US" sz="1400" i="1" dirty="0">
                <a:solidFill>
                  <a:srgbClr val="C00000"/>
                </a:solidFill>
                <a:latin typeface="Lora" pitchFamily="2" charset="0"/>
              </a:rPr>
              <a:t>We began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AE0081C-D946-41EF-96C0-4A560B3CB153}"/>
              </a:ext>
            </a:extLst>
          </p:cNvPr>
          <p:cNvSpPr txBox="1"/>
          <p:nvPr/>
        </p:nvSpPr>
        <p:spPr>
          <a:xfrm>
            <a:off x="3504495" y="5287301"/>
            <a:ext cx="2232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rgbClr val="C00000"/>
                </a:solidFill>
                <a:latin typeface="Lora" pitchFamily="2" charset="0"/>
              </a:rPr>
              <a:t>2013</a:t>
            </a:r>
          </a:p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We hit 200k followers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74A7DAE-2F28-41E2-9A41-A1BDAD23C075}"/>
              </a:ext>
            </a:extLst>
          </p:cNvPr>
          <p:cNvSpPr txBox="1"/>
          <p:nvPr/>
        </p:nvSpPr>
        <p:spPr>
          <a:xfrm>
            <a:off x="6248403" y="3004202"/>
            <a:ext cx="2232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rgbClr val="C00000"/>
                </a:solidFill>
                <a:latin typeface="Lora" pitchFamily="2" charset="0"/>
              </a:rPr>
              <a:t>2007</a:t>
            </a:r>
          </a:p>
          <a:p>
            <a:pPr algn="ctr"/>
            <a:r>
              <a:rPr lang="en-US" i="1" dirty="0">
                <a:solidFill>
                  <a:srgbClr val="C00000"/>
                </a:solidFill>
                <a:latin typeface="Lora" pitchFamily="2" charset="0"/>
              </a:rPr>
              <a:t>We reached 1k follower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DCF0FBE-B055-4F0B-B18C-41F61E9DF832}"/>
              </a:ext>
            </a:extLst>
          </p:cNvPr>
          <p:cNvGrpSpPr/>
          <p:nvPr/>
        </p:nvGrpSpPr>
        <p:grpSpPr>
          <a:xfrm>
            <a:off x="5597234" y="653958"/>
            <a:ext cx="997532" cy="997532"/>
            <a:chOff x="1901811" y="2539847"/>
            <a:chExt cx="1325461" cy="1325461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B6B0FF4-39F1-412B-AEEE-3E52993B5E63}"/>
                </a:ext>
              </a:extLst>
            </p:cNvPr>
            <p:cNvGrpSpPr/>
            <p:nvPr/>
          </p:nvGrpSpPr>
          <p:grpSpPr>
            <a:xfrm>
              <a:off x="1901811" y="2539847"/>
              <a:ext cx="1325461" cy="1325461"/>
              <a:chOff x="5016617" y="855678"/>
              <a:chExt cx="1325461" cy="1325461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FAA3179E-1D2C-45C6-8153-7256E3116594}"/>
                  </a:ext>
                </a:extLst>
              </p:cNvPr>
              <p:cNvSpPr/>
              <p:nvPr/>
            </p:nvSpPr>
            <p:spPr>
              <a:xfrm>
                <a:off x="5016617" y="855678"/>
                <a:ext cx="1325461" cy="1325461"/>
              </a:xfrm>
              <a:prstGeom prst="ellipse">
                <a:avLst/>
              </a:prstGeom>
              <a:solidFill>
                <a:srgbClr val="F2B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1E12F4BF-DD34-48B6-9CF0-204F04305815}"/>
                  </a:ext>
                </a:extLst>
              </p:cNvPr>
              <p:cNvSpPr/>
              <p:nvPr/>
            </p:nvSpPr>
            <p:spPr>
              <a:xfrm>
                <a:off x="5059261" y="898322"/>
                <a:ext cx="1240172" cy="1240172"/>
              </a:xfrm>
              <a:prstGeom prst="ellipse">
                <a:avLst/>
              </a:prstGeom>
              <a:solidFill>
                <a:srgbClr val="EA93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D2A8AD40-B9DD-43A1-9FE6-E49E2F52F96E}"/>
                  </a:ext>
                </a:extLst>
              </p:cNvPr>
              <p:cNvSpPr/>
              <p:nvPr/>
            </p:nvSpPr>
            <p:spPr>
              <a:xfrm>
                <a:off x="5117985" y="957046"/>
                <a:ext cx="1122724" cy="1122724"/>
              </a:xfrm>
              <a:prstGeom prst="ellipse">
                <a:avLst/>
              </a:prstGeom>
              <a:solidFill>
                <a:srgbClr val="E5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EDC2D7B-8BD6-442D-83DF-2DCCE0161E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188510" y="2830221"/>
              <a:ext cx="747638" cy="7476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29225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C58F511-A100-438B-AD39-24E0825989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50024" y="3764419"/>
            <a:ext cx="592937" cy="56921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C660B17-B5BE-42E0-B125-D91E93E287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03994" y="2611594"/>
            <a:ext cx="592937" cy="59293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9C912D4-F88E-464F-B023-D94EC79967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86250" y="2659029"/>
            <a:ext cx="592937" cy="49806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E17192A-43BF-495F-98FE-33831B9CFC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30251" y="2611594"/>
            <a:ext cx="592937" cy="592937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CAAB96C-76B8-42D1-82B0-19CFA2FC23D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241201" y="1500274"/>
            <a:ext cx="403197" cy="592937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7CA69C31-8F0F-4F7F-BA6B-2B30BD70629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771710" y="1500274"/>
            <a:ext cx="415056" cy="59293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ADCEC4BC-E8B5-4BF1-9170-D99CBBF77FA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898076" y="2641241"/>
            <a:ext cx="592937" cy="53364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DE91A5BE-450F-4FC5-9F51-989B7ED3FAC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152541" y="3752560"/>
            <a:ext cx="557361" cy="592937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DEE07E95-E2A3-45AD-AB37-EF069641E30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408013" y="3752560"/>
            <a:ext cx="592937" cy="592937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EF6CD72C-3BBB-4D7D-A533-EE91DD23DEB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476022" y="2611594"/>
            <a:ext cx="521785" cy="592937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EC3CF285-6BBE-45A4-A5B6-B0D8681B5E3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570109" y="2611594"/>
            <a:ext cx="592937" cy="592937"/>
          </a:xfrm>
          <a:prstGeom prst="rect">
            <a:avLst/>
          </a:prstGeom>
        </p:spPr>
      </p:pic>
      <p:pic>
        <p:nvPicPr>
          <p:cNvPr id="1025" name="Graphic 1024">
            <a:extLst>
              <a:ext uri="{FF2B5EF4-FFF2-40B4-BE49-F238E27FC236}">
                <a16:creationId xmlns:a16="http://schemas.microsoft.com/office/drawing/2014/main" id="{D12B827D-D87C-4024-BC69-84CC315B015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806501" y="2611594"/>
            <a:ext cx="450632" cy="592937"/>
          </a:xfrm>
          <a:prstGeom prst="rect">
            <a:avLst/>
          </a:prstGeom>
        </p:spPr>
      </p:pic>
      <p:pic>
        <p:nvPicPr>
          <p:cNvPr id="1028" name="Graphic 1027">
            <a:extLst>
              <a:ext uri="{FF2B5EF4-FFF2-40B4-BE49-F238E27FC236}">
                <a16:creationId xmlns:a16="http://schemas.microsoft.com/office/drawing/2014/main" id="{7D9B98FE-03CE-4CFE-B99C-478097BE21B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129018" y="3782208"/>
            <a:ext cx="592937" cy="533643"/>
          </a:xfrm>
          <a:prstGeom prst="rect">
            <a:avLst/>
          </a:prstGeom>
        </p:spPr>
      </p:pic>
      <p:pic>
        <p:nvPicPr>
          <p:cNvPr id="1030" name="Graphic 1029">
            <a:extLst>
              <a:ext uri="{FF2B5EF4-FFF2-40B4-BE49-F238E27FC236}">
                <a16:creationId xmlns:a16="http://schemas.microsoft.com/office/drawing/2014/main" id="{3DC935E5-BD09-4CCE-A206-4B870CF1FCB2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8963304" y="1500274"/>
            <a:ext cx="592937" cy="592937"/>
          </a:xfrm>
          <a:prstGeom prst="rect">
            <a:avLst/>
          </a:prstGeom>
        </p:spPr>
      </p:pic>
      <p:pic>
        <p:nvPicPr>
          <p:cNvPr id="1032" name="Graphic 1031">
            <a:extLst>
              <a:ext uri="{FF2B5EF4-FFF2-40B4-BE49-F238E27FC236}">
                <a16:creationId xmlns:a16="http://schemas.microsoft.com/office/drawing/2014/main" id="{74945B74-407D-4B7B-A639-20F75A68FE0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936164" y="2611594"/>
            <a:ext cx="557361" cy="592937"/>
          </a:xfrm>
          <a:prstGeom prst="rect">
            <a:avLst/>
          </a:prstGeom>
        </p:spPr>
      </p:pic>
      <p:pic>
        <p:nvPicPr>
          <p:cNvPr id="1034" name="Graphic 1033">
            <a:extLst>
              <a:ext uri="{FF2B5EF4-FFF2-40B4-BE49-F238E27FC236}">
                <a16:creationId xmlns:a16="http://schemas.microsoft.com/office/drawing/2014/main" id="{879E41D8-7852-4EC6-A409-515CA2DB786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310783" y="2611594"/>
            <a:ext cx="462491" cy="592937"/>
          </a:xfrm>
          <a:prstGeom prst="rect">
            <a:avLst/>
          </a:prstGeom>
        </p:spPr>
      </p:pic>
      <p:pic>
        <p:nvPicPr>
          <p:cNvPr id="1036" name="Graphic 1035">
            <a:extLst>
              <a:ext uri="{FF2B5EF4-FFF2-40B4-BE49-F238E27FC236}">
                <a16:creationId xmlns:a16="http://schemas.microsoft.com/office/drawing/2014/main" id="{D79F7A73-B038-4DD3-954E-8513F41F023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746102" y="3752560"/>
            <a:ext cx="557361" cy="592937"/>
          </a:xfrm>
          <a:prstGeom prst="rect">
            <a:avLst/>
          </a:prstGeom>
        </p:spPr>
      </p:pic>
      <p:pic>
        <p:nvPicPr>
          <p:cNvPr id="1038" name="Graphic 1037">
            <a:extLst>
              <a:ext uri="{FF2B5EF4-FFF2-40B4-BE49-F238E27FC236}">
                <a16:creationId xmlns:a16="http://schemas.microsoft.com/office/drawing/2014/main" id="{C5B8905B-C482-4F3A-AD51-651ED5C43AB2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606605" y="3788136"/>
            <a:ext cx="592937" cy="521785"/>
          </a:xfrm>
          <a:prstGeom prst="rect">
            <a:avLst/>
          </a:prstGeom>
        </p:spPr>
      </p:pic>
      <p:pic>
        <p:nvPicPr>
          <p:cNvPr id="1040" name="Graphic 1039">
            <a:extLst>
              <a:ext uri="{FF2B5EF4-FFF2-40B4-BE49-F238E27FC236}">
                <a16:creationId xmlns:a16="http://schemas.microsoft.com/office/drawing/2014/main" id="{E18ED466-007E-4B3A-821F-AA60110FE4E5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025097" y="3752560"/>
            <a:ext cx="521785" cy="592937"/>
          </a:xfrm>
          <a:prstGeom prst="rect">
            <a:avLst/>
          </a:prstGeom>
        </p:spPr>
      </p:pic>
      <p:pic>
        <p:nvPicPr>
          <p:cNvPr id="1042" name="Graphic 1041">
            <a:extLst>
              <a:ext uri="{FF2B5EF4-FFF2-40B4-BE49-F238E27FC236}">
                <a16:creationId xmlns:a16="http://schemas.microsoft.com/office/drawing/2014/main" id="{43EA9B5B-1D75-44BD-862D-73040C54D36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709902" y="2623453"/>
            <a:ext cx="426915" cy="581078"/>
          </a:xfrm>
          <a:prstGeom prst="rect">
            <a:avLst/>
          </a:prstGeom>
        </p:spPr>
      </p:pic>
      <p:pic>
        <p:nvPicPr>
          <p:cNvPr id="1044" name="Graphic 1043">
            <a:extLst>
              <a:ext uri="{FF2B5EF4-FFF2-40B4-BE49-F238E27FC236}">
                <a16:creationId xmlns:a16="http://schemas.microsoft.com/office/drawing/2014/main" id="{EF47AB52-F9FC-4CF6-AE6F-359C0B5E464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9398763" y="3752560"/>
            <a:ext cx="450632" cy="592937"/>
          </a:xfrm>
          <a:prstGeom prst="rect">
            <a:avLst/>
          </a:prstGeom>
        </p:spPr>
      </p:pic>
      <p:pic>
        <p:nvPicPr>
          <p:cNvPr id="1046" name="Graphic 1045">
            <a:extLst>
              <a:ext uri="{FF2B5EF4-FFF2-40B4-BE49-F238E27FC236}">
                <a16:creationId xmlns:a16="http://schemas.microsoft.com/office/drawing/2014/main" id="{452D17F6-5A80-4382-8346-8B7597942AF8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502685" y="3794066"/>
            <a:ext cx="592937" cy="509926"/>
          </a:xfrm>
          <a:prstGeom prst="rect">
            <a:avLst/>
          </a:prstGeom>
        </p:spPr>
      </p:pic>
      <p:pic>
        <p:nvPicPr>
          <p:cNvPr id="1048" name="Graphic 1047">
            <a:extLst>
              <a:ext uri="{FF2B5EF4-FFF2-40B4-BE49-F238E27FC236}">
                <a16:creationId xmlns:a16="http://schemas.microsoft.com/office/drawing/2014/main" id="{A50C67CC-1645-4CDC-B068-01C533D22D1D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992163" y="2694605"/>
            <a:ext cx="592937" cy="426915"/>
          </a:xfrm>
          <a:prstGeom prst="rect">
            <a:avLst/>
          </a:prstGeom>
        </p:spPr>
      </p:pic>
      <p:pic>
        <p:nvPicPr>
          <p:cNvPr id="1050" name="Graphic 1049">
            <a:extLst>
              <a:ext uri="{FF2B5EF4-FFF2-40B4-BE49-F238E27FC236}">
                <a16:creationId xmlns:a16="http://schemas.microsoft.com/office/drawing/2014/main" id="{3E34788B-70FE-437D-AF66-D710C53471BA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875146" y="1474746"/>
            <a:ext cx="450632" cy="592937"/>
          </a:xfrm>
          <a:prstGeom prst="rect">
            <a:avLst/>
          </a:prstGeom>
        </p:spPr>
      </p:pic>
      <p:pic>
        <p:nvPicPr>
          <p:cNvPr id="1052" name="Graphic 1051">
            <a:extLst>
              <a:ext uri="{FF2B5EF4-FFF2-40B4-BE49-F238E27FC236}">
                <a16:creationId xmlns:a16="http://schemas.microsoft.com/office/drawing/2014/main" id="{70D4DC9B-4850-4135-A052-CE1FED02D45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329358" y="1500274"/>
            <a:ext cx="592937" cy="592937"/>
          </a:xfrm>
          <a:prstGeom prst="rect">
            <a:avLst/>
          </a:prstGeom>
        </p:spPr>
      </p:pic>
      <p:pic>
        <p:nvPicPr>
          <p:cNvPr id="1056" name="Graphic 1055">
            <a:extLst>
              <a:ext uri="{FF2B5EF4-FFF2-40B4-BE49-F238E27FC236}">
                <a16:creationId xmlns:a16="http://schemas.microsoft.com/office/drawing/2014/main" id="{C99CD742-D908-4B40-978A-99BA3DC1F92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6417515" y="1512132"/>
            <a:ext cx="592937" cy="569219"/>
          </a:xfrm>
          <a:prstGeom prst="rect">
            <a:avLst/>
          </a:prstGeom>
        </p:spPr>
      </p:pic>
      <p:pic>
        <p:nvPicPr>
          <p:cNvPr id="1058" name="Graphic 1057">
            <a:extLst>
              <a:ext uri="{FF2B5EF4-FFF2-40B4-BE49-F238E27FC236}">
                <a16:creationId xmlns:a16="http://schemas.microsoft.com/office/drawing/2014/main" id="{63B6332E-EDBA-41DA-80E7-3CE91FC2A922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5505672" y="1506204"/>
            <a:ext cx="592937" cy="581078"/>
          </a:xfrm>
          <a:prstGeom prst="rect">
            <a:avLst/>
          </a:prstGeom>
        </p:spPr>
      </p:pic>
      <p:pic>
        <p:nvPicPr>
          <p:cNvPr id="1060" name="Graphic 1059">
            <a:extLst>
              <a:ext uri="{FF2B5EF4-FFF2-40B4-BE49-F238E27FC236}">
                <a16:creationId xmlns:a16="http://schemas.microsoft.com/office/drawing/2014/main" id="{AC706D07-30F3-4EFC-A870-0C31608B426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304091" y="3752560"/>
            <a:ext cx="521785" cy="592937"/>
          </a:xfrm>
          <a:prstGeom prst="rect">
            <a:avLst/>
          </a:prstGeom>
        </p:spPr>
      </p:pic>
      <p:pic>
        <p:nvPicPr>
          <p:cNvPr id="1062" name="Graphic 1061">
            <a:extLst>
              <a:ext uri="{FF2B5EF4-FFF2-40B4-BE49-F238E27FC236}">
                <a16:creationId xmlns:a16="http://schemas.microsoft.com/office/drawing/2014/main" id="{2A40C838-9F38-4498-A946-1A4E8AA9B54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948024" y="1500274"/>
            <a:ext cx="592937" cy="592937"/>
          </a:xfrm>
          <a:prstGeom prst="rect">
            <a:avLst/>
          </a:prstGeom>
        </p:spPr>
      </p:pic>
      <p:pic>
        <p:nvPicPr>
          <p:cNvPr id="1064" name="Graphic 1063">
            <a:extLst>
              <a:ext uri="{FF2B5EF4-FFF2-40B4-BE49-F238E27FC236}">
                <a16:creationId xmlns:a16="http://schemas.microsoft.com/office/drawing/2014/main" id="{B9B6CBD0-74F2-47FD-9A8C-4DCB4923DB26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3859867" y="1500274"/>
            <a:ext cx="592937" cy="592937"/>
          </a:xfrm>
          <a:prstGeom prst="rect">
            <a:avLst/>
          </a:prstGeom>
        </p:spPr>
      </p:pic>
      <p:pic>
        <p:nvPicPr>
          <p:cNvPr id="1066" name="Graphic 1065">
            <a:extLst>
              <a:ext uri="{FF2B5EF4-FFF2-40B4-BE49-F238E27FC236}">
                <a16:creationId xmlns:a16="http://schemas.microsoft.com/office/drawing/2014/main" id="{3DF1560B-DF32-4C7F-9C2C-20D39E207354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511934" y="3758490"/>
            <a:ext cx="592937" cy="581078"/>
          </a:xfrm>
          <a:prstGeom prst="rect">
            <a:avLst/>
          </a:prstGeom>
        </p:spPr>
      </p:pic>
      <p:pic>
        <p:nvPicPr>
          <p:cNvPr id="1068" name="Graphic 1067">
            <a:extLst>
              <a:ext uri="{FF2B5EF4-FFF2-40B4-BE49-F238E27FC236}">
                <a16:creationId xmlns:a16="http://schemas.microsoft.com/office/drawing/2014/main" id="{CBDC1CC8-FAAC-4F79-90F5-852AF056DB76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10644683" y="1512132"/>
            <a:ext cx="592937" cy="592937"/>
          </a:xfrm>
          <a:prstGeom prst="rect">
            <a:avLst/>
          </a:prstGeom>
        </p:spPr>
      </p:pic>
      <p:pic>
        <p:nvPicPr>
          <p:cNvPr id="1070" name="Graphic 1069">
            <a:extLst>
              <a:ext uri="{FF2B5EF4-FFF2-40B4-BE49-F238E27FC236}">
                <a16:creationId xmlns:a16="http://schemas.microsoft.com/office/drawing/2014/main" id="{5DE7A6A0-7E8A-4D42-BE87-04D4CB762573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124338" y="2641241"/>
            <a:ext cx="592937" cy="533643"/>
          </a:xfrm>
          <a:prstGeom prst="rect">
            <a:avLst/>
          </a:prstGeom>
        </p:spPr>
      </p:pic>
      <p:pic>
        <p:nvPicPr>
          <p:cNvPr id="1072" name="Graphic 1071">
            <a:extLst>
              <a:ext uri="{FF2B5EF4-FFF2-40B4-BE49-F238E27FC236}">
                <a16:creationId xmlns:a16="http://schemas.microsoft.com/office/drawing/2014/main" id="{34B79DC1-F5D6-4499-A087-F5A4700BC6AF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124338" y="1506204"/>
            <a:ext cx="592937" cy="581078"/>
          </a:xfrm>
          <a:prstGeom prst="rect">
            <a:avLst/>
          </a:prstGeom>
        </p:spPr>
      </p:pic>
      <p:pic>
        <p:nvPicPr>
          <p:cNvPr id="1074" name="Graphic 1073">
            <a:extLst>
              <a:ext uri="{FF2B5EF4-FFF2-40B4-BE49-F238E27FC236}">
                <a16:creationId xmlns:a16="http://schemas.microsoft.com/office/drawing/2014/main" id="{CBCD9D5E-4F7F-4A6B-A9F7-65664DC0011A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2036181" y="1512132"/>
            <a:ext cx="592937" cy="56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928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146</Words>
  <Application>Microsoft Office PowerPoint</Application>
  <PresentationFormat>Widescreen</PresentationFormat>
  <Paragraphs>52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Almondita</vt:lpstr>
      <vt:lpstr>Arial</vt:lpstr>
      <vt:lpstr>Calibri</vt:lpstr>
      <vt:lpstr>Calibri Light</vt:lpstr>
      <vt:lpstr>Century Gothic</vt:lpstr>
      <vt:lpstr>Lora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 Media</dc:creator>
  <cp:lastModifiedBy>MULTI.LAPTOP</cp:lastModifiedBy>
  <cp:revision>40</cp:revision>
  <dcterms:created xsi:type="dcterms:W3CDTF">2020-08-10T16:11:23Z</dcterms:created>
  <dcterms:modified xsi:type="dcterms:W3CDTF">2020-08-21T16:06:09Z</dcterms:modified>
</cp:coreProperties>
</file>