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7" r:id="rId2"/>
    <p:sldId id="258" r:id="rId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5246" autoAdjust="0"/>
  </p:normalViewPr>
  <p:slideViewPr>
    <p:cSldViewPr snapToGrid="0">
      <p:cViewPr varScale="1">
        <p:scale>
          <a:sx n="97" d="100"/>
          <a:sy n="97" d="100"/>
        </p:scale>
        <p:origin x="49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003ABF-14AD-465D-A05B-2FA777B58DFF}" type="doc">
      <dgm:prSet loTypeId="urn:microsoft.com/office/officeart/2008/layout/HorizontalMultiLevelHierarchy" loCatId="hierarchy" qsTypeId="urn:microsoft.com/office/officeart/2005/8/quickstyle/simple1" qsCatId="simple" csTypeId="urn:microsoft.com/office/officeart/2005/8/colors/colorful3" csCatId="colorful" phldr="1"/>
      <dgm:spPr/>
      <dgm:t>
        <a:bodyPr/>
        <a:lstStyle/>
        <a:p>
          <a:endParaRPr lang="en-US"/>
        </a:p>
      </dgm:t>
    </dgm:pt>
    <dgm:pt modelId="{59ECB085-8095-4FB2-BF06-B2240D619ADA}">
      <dgm:prSet phldrT="[Text]" custT="1"/>
      <dgm:spPr/>
      <dgm:t>
        <a:bodyPr/>
        <a:lstStyle/>
        <a:p>
          <a:r>
            <a:rPr lang="en-US" sz="4000" dirty="0"/>
            <a:t>Precautions</a:t>
          </a:r>
        </a:p>
      </dgm:t>
    </dgm:pt>
    <dgm:pt modelId="{F8B11F13-4243-4CA2-9B3E-1CC794B9AA77}" type="parTrans" cxnId="{DC6E95D7-8531-4B7E-BC23-0847D40A1CFB}">
      <dgm:prSet/>
      <dgm:spPr/>
      <dgm:t>
        <a:bodyPr/>
        <a:lstStyle/>
        <a:p>
          <a:endParaRPr lang="en-US"/>
        </a:p>
      </dgm:t>
    </dgm:pt>
    <dgm:pt modelId="{3DBFD927-3BAC-4221-984A-08E4BA414B89}" type="sibTrans" cxnId="{DC6E95D7-8531-4B7E-BC23-0847D40A1CFB}">
      <dgm:prSet/>
      <dgm:spPr/>
      <dgm:t>
        <a:bodyPr/>
        <a:lstStyle/>
        <a:p>
          <a:endParaRPr lang="en-US"/>
        </a:p>
      </dgm:t>
    </dgm:pt>
    <dgm:pt modelId="{F2021227-AF32-40BD-A02C-2B0A7C8FCD04}">
      <dgm:prSet phldrT="[Text]"/>
      <dgm:spPr/>
      <dgm:t>
        <a:bodyPr/>
        <a:lstStyle/>
        <a:p>
          <a:r>
            <a:rPr lang="en-US" dirty="0"/>
            <a:t>Sanitize Your Hands</a:t>
          </a:r>
        </a:p>
      </dgm:t>
    </dgm:pt>
    <dgm:pt modelId="{372F47AC-7E73-46D3-AEB3-AE75372C2E1F}" type="parTrans" cxnId="{3211BC77-B87E-401A-B1EF-3E93C22C7A99}">
      <dgm:prSet/>
      <dgm:spPr/>
      <dgm:t>
        <a:bodyPr/>
        <a:lstStyle/>
        <a:p>
          <a:endParaRPr lang="en-US"/>
        </a:p>
      </dgm:t>
    </dgm:pt>
    <dgm:pt modelId="{83678ACA-AA18-4DA7-A580-34CF37F03564}" type="sibTrans" cxnId="{3211BC77-B87E-401A-B1EF-3E93C22C7A99}">
      <dgm:prSet/>
      <dgm:spPr/>
      <dgm:t>
        <a:bodyPr/>
        <a:lstStyle/>
        <a:p>
          <a:endParaRPr lang="en-US"/>
        </a:p>
      </dgm:t>
    </dgm:pt>
    <dgm:pt modelId="{3AF4CD98-0C8A-4508-943C-4033991F87A8}">
      <dgm:prSet phldrT="[Text]"/>
      <dgm:spPr/>
      <dgm:t>
        <a:bodyPr/>
        <a:lstStyle/>
        <a:p>
          <a:r>
            <a:rPr lang="en-US" dirty="0"/>
            <a:t>Social Distancing</a:t>
          </a:r>
        </a:p>
      </dgm:t>
    </dgm:pt>
    <dgm:pt modelId="{FA596470-0354-4B53-8846-3DE52076040B}" type="parTrans" cxnId="{571C8315-2DA6-47A0-A2F7-5345073F8F9D}">
      <dgm:prSet/>
      <dgm:spPr/>
      <dgm:t>
        <a:bodyPr/>
        <a:lstStyle/>
        <a:p>
          <a:endParaRPr lang="en-US"/>
        </a:p>
      </dgm:t>
    </dgm:pt>
    <dgm:pt modelId="{81B37D42-CBFE-4D41-A655-EA0DDC840312}" type="sibTrans" cxnId="{571C8315-2DA6-47A0-A2F7-5345073F8F9D}">
      <dgm:prSet/>
      <dgm:spPr/>
      <dgm:t>
        <a:bodyPr/>
        <a:lstStyle/>
        <a:p>
          <a:endParaRPr lang="en-US"/>
        </a:p>
      </dgm:t>
    </dgm:pt>
    <dgm:pt modelId="{9BE65C8C-411E-4E7C-B132-3A4FE3287C82}">
      <dgm:prSet phldrT="[Text]"/>
      <dgm:spPr/>
      <dgm:t>
        <a:bodyPr/>
        <a:lstStyle/>
        <a:p>
          <a:r>
            <a:rPr lang="en-US" dirty="0"/>
            <a:t>Avoid Crowds</a:t>
          </a:r>
        </a:p>
      </dgm:t>
    </dgm:pt>
    <dgm:pt modelId="{E1C11955-3F97-44E8-BD59-4DB85F5474F3}" type="parTrans" cxnId="{B05C1FDE-3C9A-4D55-970A-3C5D01BBA516}">
      <dgm:prSet/>
      <dgm:spPr/>
      <dgm:t>
        <a:bodyPr/>
        <a:lstStyle/>
        <a:p>
          <a:endParaRPr lang="en-US"/>
        </a:p>
      </dgm:t>
    </dgm:pt>
    <dgm:pt modelId="{AF84B88B-576B-44C6-86A2-5DDABE85FC16}" type="sibTrans" cxnId="{B05C1FDE-3C9A-4D55-970A-3C5D01BBA516}">
      <dgm:prSet/>
      <dgm:spPr/>
      <dgm:t>
        <a:bodyPr/>
        <a:lstStyle/>
        <a:p>
          <a:endParaRPr lang="en-US"/>
        </a:p>
      </dgm:t>
    </dgm:pt>
    <dgm:pt modelId="{7984741B-FF04-4D0C-9D23-6C529DC1575B}">
      <dgm:prSet phldrT="[Text]"/>
      <dgm:spPr/>
      <dgm:t>
        <a:bodyPr/>
        <a:lstStyle/>
        <a:p>
          <a:r>
            <a:rPr lang="en-US" dirty="0"/>
            <a:t>Avoid touching face</a:t>
          </a:r>
        </a:p>
      </dgm:t>
    </dgm:pt>
    <dgm:pt modelId="{949DC3E6-1C74-4625-870B-FDA7B072D793}" type="parTrans" cxnId="{2680AD45-9FA2-4D89-BBD2-64BBBA57FD03}">
      <dgm:prSet/>
      <dgm:spPr/>
      <dgm:t>
        <a:bodyPr/>
        <a:lstStyle/>
        <a:p>
          <a:endParaRPr lang="en-US"/>
        </a:p>
      </dgm:t>
    </dgm:pt>
    <dgm:pt modelId="{1EA78DF4-C0D5-43A0-BD7E-C9AE39663F4F}" type="sibTrans" cxnId="{2680AD45-9FA2-4D89-BBD2-64BBBA57FD03}">
      <dgm:prSet/>
      <dgm:spPr/>
      <dgm:t>
        <a:bodyPr/>
        <a:lstStyle/>
        <a:p>
          <a:endParaRPr lang="en-US"/>
        </a:p>
      </dgm:t>
    </dgm:pt>
    <dgm:pt modelId="{CE15D2C5-9587-4168-91A5-0D75AA7A4FE7}">
      <dgm:prSet phldrT="[Text]"/>
      <dgm:spPr/>
      <dgm:t>
        <a:bodyPr/>
        <a:lstStyle/>
        <a:p>
          <a:r>
            <a:rPr lang="en-US" dirty="0"/>
            <a:t>Sneeze in </a:t>
          </a:r>
          <a:r>
            <a:rPr lang="en-US" dirty="0" err="1"/>
            <a:t>Elblow</a:t>
          </a:r>
          <a:endParaRPr lang="en-US" dirty="0"/>
        </a:p>
      </dgm:t>
    </dgm:pt>
    <dgm:pt modelId="{C85CF513-48DA-4CCF-B115-B2E94C76FB0D}" type="parTrans" cxnId="{6BE70B4D-D956-4AA1-B3E2-C79FD0200F38}">
      <dgm:prSet/>
      <dgm:spPr/>
      <dgm:t>
        <a:bodyPr/>
        <a:lstStyle/>
        <a:p>
          <a:endParaRPr lang="en-US"/>
        </a:p>
      </dgm:t>
    </dgm:pt>
    <dgm:pt modelId="{C90FEADC-5B19-4CB4-A105-92E852D4C6B9}" type="sibTrans" cxnId="{6BE70B4D-D956-4AA1-B3E2-C79FD0200F38}">
      <dgm:prSet/>
      <dgm:spPr/>
      <dgm:t>
        <a:bodyPr/>
        <a:lstStyle/>
        <a:p>
          <a:endParaRPr lang="en-US"/>
        </a:p>
      </dgm:t>
    </dgm:pt>
    <dgm:pt modelId="{01B36670-1916-48EA-AEC3-BAB5F11E5111}">
      <dgm:prSet phldrT="[Text]"/>
      <dgm:spPr/>
      <dgm:t>
        <a:bodyPr/>
        <a:lstStyle/>
        <a:p>
          <a:r>
            <a:rPr lang="en-US" dirty="0"/>
            <a:t>Wear Masks</a:t>
          </a:r>
        </a:p>
      </dgm:t>
    </dgm:pt>
    <dgm:pt modelId="{B51F42F0-A397-4E83-B11F-78B90502FE3C}" type="parTrans" cxnId="{F05F24F4-02BF-42B8-9B75-302CF76C224F}">
      <dgm:prSet/>
      <dgm:spPr/>
      <dgm:t>
        <a:bodyPr/>
        <a:lstStyle/>
        <a:p>
          <a:endParaRPr lang="en-US"/>
        </a:p>
      </dgm:t>
    </dgm:pt>
    <dgm:pt modelId="{B40EC597-BD2C-4676-AFA2-436FF8A4B09D}" type="sibTrans" cxnId="{F05F24F4-02BF-42B8-9B75-302CF76C224F}">
      <dgm:prSet/>
      <dgm:spPr/>
      <dgm:t>
        <a:bodyPr/>
        <a:lstStyle/>
        <a:p>
          <a:endParaRPr lang="en-US"/>
        </a:p>
      </dgm:t>
    </dgm:pt>
    <dgm:pt modelId="{99CA18BB-1063-4908-AB96-782BEFB07690}" type="pres">
      <dgm:prSet presAssocID="{FC003ABF-14AD-465D-A05B-2FA777B58DFF}" presName="Name0" presStyleCnt="0">
        <dgm:presLayoutVars>
          <dgm:chPref val="1"/>
          <dgm:dir/>
          <dgm:animOne val="branch"/>
          <dgm:animLvl val="lvl"/>
          <dgm:resizeHandles val="exact"/>
        </dgm:presLayoutVars>
      </dgm:prSet>
      <dgm:spPr/>
    </dgm:pt>
    <dgm:pt modelId="{8B9C3E61-284B-4346-8005-B838A246C1C7}" type="pres">
      <dgm:prSet presAssocID="{59ECB085-8095-4FB2-BF06-B2240D619ADA}" presName="root1" presStyleCnt="0"/>
      <dgm:spPr/>
    </dgm:pt>
    <dgm:pt modelId="{FEF268B0-0244-4054-96D5-72BA107E2149}" type="pres">
      <dgm:prSet presAssocID="{59ECB085-8095-4FB2-BF06-B2240D619ADA}" presName="LevelOneTextNode" presStyleLbl="node0" presStyleIdx="0" presStyleCnt="1" custAng="5400000" custScaleX="97098" custScaleY="69864" custLinFactX="-100000" custLinFactNeighborX="-170312" custLinFactNeighborY="-3056">
        <dgm:presLayoutVars>
          <dgm:chPref val="3"/>
        </dgm:presLayoutVars>
      </dgm:prSet>
      <dgm:spPr/>
    </dgm:pt>
    <dgm:pt modelId="{F522D79D-58BE-487D-A146-3AB39D08BCB2}" type="pres">
      <dgm:prSet presAssocID="{59ECB085-8095-4FB2-BF06-B2240D619ADA}" presName="level2hierChild" presStyleCnt="0"/>
      <dgm:spPr/>
    </dgm:pt>
    <dgm:pt modelId="{2DCBD76A-EDB5-4AC7-A741-2D292B7D7325}" type="pres">
      <dgm:prSet presAssocID="{372F47AC-7E73-46D3-AEB3-AE75372C2E1F}" presName="conn2-1" presStyleLbl="parChTrans1D2" presStyleIdx="0" presStyleCnt="6"/>
      <dgm:spPr/>
    </dgm:pt>
    <dgm:pt modelId="{28F5CD05-B4DA-484A-A0D5-E5A7B399FFD5}" type="pres">
      <dgm:prSet presAssocID="{372F47AC-7E73-46D3-AEB3-AE75372C2E1F}" presName="connTx" presStyleLbl="parChTrans1D2" presStyleIdx="0" presStyleCnt="6"/>
      <dgm:spPr/>
    </dgm:pt>
    <dgm:pt modelId="{B5E9CE19-992E-4B72-A2DE-619B7E645A6A}" type="pres">
      <dgm:prSet presAssocID="{F2021227-AF32-40BD-A02C-2B0A7C8FCD04}" presName="root2" presStyleCnt="0"/>
      <dgm:spPr/>
    </dgm:pt>
    <dgm:pt modelId="{F3F299F6-F4B0-4CD2-9752-C76DBBB93576}" type="pres">
      <dgm:prSet presAssocID="{F2021227-AF32-40BD-A02C-2B0A7C8FCD04}" presName="LevelTwoTextNode" presStyleLbl="node2" presStyleIdx="0" presStyleCnt="6">
        <dgm:presLayoutVars>
          <dgm:chPref val="3"/>
        </dgm:presLayoutVars>
      </dgm:prSet>
      <dgm:spPr/>
    </dgm:pt>
    <dgm:pt modelId="{E3A5ADC6-CDC6-4B04-9ED1-D2472EA34156}" type="pres">
      <dgm:prSet presAssocID="{F2021227-AF32-40BD-A02C-2B0A7C8FCD04}" presName="level3hierChild" presStyleCnt="0"/>
      <dgm:spPr/>
    </dgm:pt>
    <dgm:pt modelId="{7C22112A-E540-4762-B67C-35C9CC49FE11}" type="pres">
      <dgm:prSet presAssocID="{FA596470-0354-4B53-8846-3DE52076040B}" presName="conn2-1" presStyleLbl="parChTrans1D2" presStyleIdx="1" presStyleCnt="6"/>
      <dgm:spPr/>
    </dgm:pt>
    <dgm:pt modelId="{407FA1CB-C8BA-4B5D-8EC5-39FFA34560E6}" type="pres">
      <dgm:prSet presAssocID="{FA596470-0354-4B53-8846-3DE52076040B}" presName="connTx" presStyleLbl="parChTrans1D2" presStyleIdx="1" presStyleCnt="6"/>
      <dgm:spPr/>
    </dgm:pt>
    <dgm:pt modelId="{C26F5B16-DF7B-4A09-AE4C-E2D766DCDB45}" type="pres">
      <dgm:prSet presAssocID="{3AF4CD98-0C8A-4508-943C-4033991F87A8}" presName="root2" presStyleCnt="0"/>
      <dgm:spPr/>
    </dgm:pt>
    <dgm:pt modelId="{FDD7F50F-070A-48ED-852A-DACD7E32BE16}" type="pres">
      <dgm:prSet presAssocID="{3AF4CD98-0C8A-4508-943C-4033991F87A8}" presName="LevelTwoTextNode" presStyleLbl="node2" presStyleIdx="1" presStyleCnt="6">
        <dgm:presLayoutVars>
          <dgm:chPref val="3"/>
        </dgm:presLayoutVars>
      </dgm:prSet>
      <dgm:spPr/>
    </dgm:pt>
    <dgm:pt modelId="{46A63572-37DA-4EE8-8861-BBFA00BABD12}" type="pres">
      <dgm:prSet presAssocID="{3AF4CD98-0C8A-4508-943C-4033991F87A8}" presName="level3hierChild" presStyleCnt="0"/>
      <dgm:spPr/>
    </dgm:pt>
    <dgm:pt modelId="{84AEC494-6882-4C83-BC7C-C56FC82C740C}" type="pres">
      <dgm:prSet presAssocID="{E1C11955-3F97-44E8-BD59-4DB85F5474F3}" presName="conn2-1" presStyleLbl="parChTrans1D2" presStyleIdx="2" presStyleCnt="6"/>
      <dgm:spPr/>
    </dgm:pt>
    <dgm:pt modelId="{E10A60A6-5353-441A-A62D-C3E9FCC8DA8D}" type="pres">
      <dgm:prSet presAssocID="{E1C11955-3F97-44E8-BD59-4DB85F5474F3}" presName="connTx" presStyleLbl="parChTrans1D2" presStyleIdx="2" presStyleCnt="6"/>
      <dgm:spPr/>
    </dgm:pt>
    <dgm:pt modelId="{1F90C21D-3D1F-460A-AAA6-2267A1CCCB06}" type="pres">
      <dgm:prSet presAssocID="{9BE65C8C-411E-4E7C-B132-3A4FE3287C82}" presName="root2" presStyleCnt="0"/>
      <dgm:spPr/>
    </dgm:pt>
    <dgm:pt modelId="{5552B398-ACEC-4365-AC6A-FF79E4ED426F}" type="pres">
      <dgm:prSet presAssocID="{9BE65C8C-411E-4E7C-B132-3A4FE3287C82}" presName="LevelTwoTextNode" presStyleLbl="node2" presStyleIdx="2" presStyleCnt="6">
        <dgm:presLayoutVars>
          <dgm:chPref val="3"/>
        </dgm:presLayoutVars>
      </dgm:prSet>
      <dgm:spPr/>
    </dgm:pt>
    <dgm:pt modelId="{C1B745CA-42DC-4FFB-A886-6807CCB99C53}" type="pres">
      <dgm:prSet presAssocID="{9BE65C8C-411E-4E7C-B132-3A4FE3287C82}" presName="level3hierChild" presStyleCnt="0"/>
      <dgm:spPr/>
    </dgm:pt>
    <dgm:pt modelId="{CF3C80E7-F7D9-46E7-A22D-A0D49EE95754}" type="pres">
      <dgm:prSet presAssocID="{949DC3E6-1C74-4625-870B-FDA7B072D793}" presName="conn2-1" presStyleLbl="parChTrans1D2" presStyleIdx="3" presStyleCnt="6"/>
      <dgm:spPr/>
    </dgm:pt>
    <dgm:pt modelId="{66A70E1B-BE64-46BA-A748-27C547D9C38A}" type="pres">
      <dgm:prSet presAssocID="{949DC3E6-1C74-4625-870B-FDA7B072D793}" presName="connTx" presStyleLbl="parChTrans1D2" presStyleIdx="3" presStyleCnt="6"/>
      <dgm:spPr/>
    </dgm:pt>
    <dgm:pt modelId="{6358E0BD-45D6-411B-AF80-9EF4E7F3B8BF}" type="pres">
      <dgm:prSet presAssocID="{7984741B-FF04-4D0C-9D23-6C529DC1575B}" presName="root2" presStyleCnt="0"/>
      <dgm:spPr/>
    </dgm:pt>
    <dgm:pt modelId="{558BD229-DA34-43C6-8321-263E94985827}" type="pres">
      <dgm:prSet presAssocID="{7984741B-FF04-4D0C-9D23-6C529DC1575B}" presName="LevelTwoTextNode" presStyleLbl="node2" presStyleIdx="3" presStyleCnt="6">
        <dgm:presLayoutVars>
          <dgm:chPref val="3"/>
        </dgm:presLayoutVars>
      </dgm:prSet>
      <dgm:spPr/>
    </dgm:pt>
    <dgm:pt modelId="{931F426A-7BE0-4DDC-BFC3-E508320B7FEC}" type="pres">
      <dgm:prSet presAssocID="{7984741B-FF04-4D0C-9D23-6C529DC1575B}" presName="level3hierChild" presStyleCnt="0"/>
      <dgm:spPr/>
    </dgm:pt>
    <dgm:pt modelId="{697C55E8-E692-457C-85AD-A74F37D3DE4C}" type="pres">
      <dgm:prSet presAssocID="{C85CF513-48DA-4CCF-B115-B2E94C76FB0D}" presName="conn2-1" presStyleLbl="parChTrans1D2" presStyleIdx="4" presStyleCnt="6"/>
      <dgm:spPr/>
    </dgm:pt>
    <dgm:pt modelId="{827B6FF2-069D-4C42-A673-80EC98CCF96B}" type="pres">
      <dgm:prSet presAssocID="{C85CF513-48DA-4CCF-B115-B2E94C76FB0D}" presName="connTx" presStyleLbl="parChTrans1D2" presStyleIdx="4" presStyleCnt="6"/>
      <dgm:spPr/>
    </dgm:pt>
    <dgm:pt modelId="{D749AC98-AF7C-4F83-84ED-E6E9418F5DFE}" type="pres">
      <dgm:prSet presAssocID="{CE15D2C5-9587-4168-91A5-0D75AA7A4FE7}" presName="root2" presStyleCnt="0"/>
      <dgm:spPr/>
    </dgm:pt>
    <dgm:pt modelId="{E3233D5C-BA73-4E4D-A244-25ADB898CA9C}" type="pres">
      <dgm:prSet presAssocID="{CE15D2C5-9587-4168-91A5-0D75AA7A4FE7}" presName="LevelTwoTextNode" presStyleLbl="node2" presStyleIdx="4" presStyleCnt="6">
        <dgm:presLayoutVars>
          <dgm:chPref val="3"/>
        </dgm:presLayoutVars>
      </dgm:prSet>
      <dgm:spPr/>
    </dgm:pt>
    <dgm:pt modelId="{BC833EA8-39A3-4A39-9304-5D5D5707033C}" type="pres">
      <dgm:prSet presAssocID="{CE15D2C5-9587-4168-91A5-0D75AA7A4FE7}" presName="level3hierChild" presStyleCnt="0"/>
      <dgm:spPr/>
    </dgm:pt>
    <dgm:pt modelId="{8070BC65-BAAC-4402-A27C-2427B765D861}" type="pres">
      <dgm:prSet presAssocID="{B51F42F0-A397-4E83-B11F-78B90502FE3C}" presName="conn2-1" presStyleLbl="parChTrans1D2" presStyleIdx="5" presStyleCnt="6"/>
      <dgm:spPr/>
    </dgm:pt>
    <dgm:pt modelId="{3779AEFE-2A7C-4356-83D7-6866965B517D}" type="pres">
      <dgm:prSet presAssocID="{B51F42F0-A397-4E83-B11F-78B90502FE3C}" presName="connTx" presStyleLbl="parChTrans1D2" presStyleIdx="5" presStyleCnt="6"/>
      <dgm:spPr/>
    </dgm:pt>
    <dgm:pt modelId="{512650C6-48AD-4584-8C62-13FBA99BBAE6}" type="pres">
      <dgm:prSet presAssocID="{01B36670-1916-48EA-AEC3-BAB5F11E5111}" presName="root2" presStyleCnt="0"/>
      <dgm:spPr/>
    </dgm:pt>
    <dgm:pt modelId="{DC568191-ABE2-4EEA-A45B-D4CEE4819F90}" type="pres">
      <dgm:prSet presAssocID="{01B36670-1916-48EA-AEC3-BAB5F11E5111}" presName="LevelTwoTextNode" presStyleLbl="node2" presStyleIdx="5" presStyleCnt="6">
        <dgm:presLayoutVars>
          <dgm:chPref val="3"/>
        </dgm:presLayoutVars>
      </dgm:prSet>
      <dgm:spPr/>
    </dgm:pt>
    <dgm:pt modelId="{4650049F-FD93-45E1-ACC7-D0A9216E8B5C}" type="pres">
      <dgm:prSet presAssocID="{01B36670-1916-48EA-AEC3-BAB5F11E5111}" presName="level3hierChild" presStyleCnt="0"/>
      <dgm:spPr/>
    </dgm:pt>
  </dgm:ptLst>
  <dgm:cxnLst>
    <dgm:cxn modelId="{571C8315-2DA6-47A0-A2F7-5345073F8F9D}" srcId="{59ECB085-8095-4FB2-BF06-B2240D619ADA}" destId="{3AF4CD98-0C8A-4508-943C-4033991F87A8}" srcOrd="1" destOrd="0" parTransId="{FA596470-0354-4B53-8846-3DE52076040B}" sibTransId="{81B37D42-CBFE-4D41-A655-EA0DDC840312}"/>
    <dgm:cxn modelId="{2F609E24-BFA2-409E-97C4-D6EF46D9CE0A}" type="presOf" srcId="{7984741B-FF04-4D0C-9D23-6C529DC1575B}" destId="{558BD229-DA34-43C6-8321-263E94985827}" srcOrd="0" destOrd="0" presId="urn:microsoft.com/office/officeart/2008/layout/HorizontalMultiLevelHierarchy"/>
    <dgm:cxn modelId="{01A35237-BA5A-4DD0-8A87-10A1AA371C72}" type="presOf" srcId="{E1C11955-3F97-44E8-BD59-4DB85F5474F3}" destId="{E10A60A6-5353-441A-A62D-C3E9FCC8DA8D}" srcOrd="1" destOrd="0" presId="urn:microsoft.com/office/officeart/2008/layout/HorizontalMultiLevelHierarchy"/>
    <dgm:cxn modelId="{FDD0B05B-D60E-4A3C-9B9A-7F1FFCD3D639}" type="presOf" srcId="{01B36670-1916-48EA-AEC3-BAB5F11E5111}" destId="{DC568191-ABE2-4EEA-A45B-D4CEE4819F90}" srcOrd="0" destOrd="0" presId="urn:microsoft.com/office/officeart/2008/layout/HorizontalMultiLevelHierarchy"/>
    <dgm:cxn modelId="{2680AD45-9FA2-4D89-BBD2-64BBBA57FD03}" srcId="{59ECB085-8095-4FB2-BF06-B2240D619ADA}" destId="{7984741B-FF04-4D0C-9D23-6C529DC1575B}" srcOrd="3" destOrd="0" parTransId="{949DC3E6-1C74-4625-870B-FDA7B072D793}" sibTransId="{1EA78DF4-C0D5-43A0-BD7E-C9AE39663F4F}"/>
    <dgm:cxn modelId="{C1BE5646-F6AC-4BC0-A64D-7E1186F77401}" type="presOf" srcId="{372F47AC-7E73-46D3-AEB3-AE75372C2E1F}" destId="{28F5CD05-B4DA-484A-A0D5-E5A7B399FFD5}" srcOrd="1" destOrd="0" presId="urn:microsoft.com/office/officeart/2008/layout/HorizontalMultiLevelHierarchy"/>
    <dgm:cxn modelId="{5E5F5A48-FEC4-4187-B45F-2A5A66A59C09}" type="presOf" srcId="{FA596470-0354-4B53-8846-3DE52076040B}" destId="{7C22112A-E540-4762-B67C-35C9CC49FE11}" srcOrd="0" destOrd="0" presId="urn:microsoft.com/office/officeart/2008/layout/HorizontalMultiLevelHierarchy"/>
    <dgm:cxn modelId="{6BE70B4D-D956-4AA1-B3E2-C79FD0200F38}" srcId="{59ECB085-8095-4FB2-BF06-B2240D619ADA}" destId="{CE15D2C5-9587-4168-91A5-0D75AA7A4FE7}" srcOrd="4" destOrd="0" parTransId="{C85CF513-48DA-4CCF-B115-B2E94C76FB0D}" sibTransId="{C90FEADC-5B19-4CB4-A105-92E852D4C6B9}"/>
    <dgm:cxn modelId="{68DE3152-7B39-44AD-9607-9AAF3B159556}" type="presOf" srcId="{FC003ABF-14AD-465D-A05B-2FA777B58DFF}" destId="{99CA18BB-1063-4908-AB96-782BEFB07690}" srcOrd="0" destOrd="0" presId="urn:microsoft.com/office/officeart/2008/layout/HorizontalMultiLevelHierarchy"/>
    <dgm:cxn modelId="{3881C673-1BC2-45A4-B79C-160D5F12D339}" type="presOf" srcId="{372F47AC-7E73-46D3-AEB3-AE75372C2E1F}" destId="{2DCBD76A-EDB5-4AC7-A741-2D292B7D7325}" srcOrd="0" destOrd="0" presId="urn:microsoft.com/office/officeart/2008/layout/HorizontalMultiLevelHierarchy"/>
    <dgm:cxn modelId="{3211BC77-B87E-401A-B1EF-3E93C22C7A99}" srcId="{59ECB085-8095-4FB2-BF06-B2240D619ADA}" destId="{F2021227-AF32-40BD-A02C-2B0A7C8FCD04}" srcOrd="0" destOrd="0" parTransId="{372F47AC-7E73-46D3-AEB3-AE75372C2E1F}" sibTransId="{83678ACA-AA18-4DA7-A580-34CF37F03564}"/>
    <dgm:cxn modelId="{C682DA7D-6FF7-47C6-9A18-54CBC5449EF9}" type="presOf" srcId="{B51F42F0-A397-4E83-B11F-78B90502FE3C}" destId="{8070BC65-BAAC-4402-A27C-2427B765D861}" srcOrd="0" destOrd="0" presId="urn:microsoft.com/office/officeart/2008/layout/HorizontalMultiLevelHierarchy"/>
    <dgm:cxn modelId="{2ABAE98E-D24D-48E5-A2E4-1C3FD0E2AEF4}" type="presOf" srcId="{B51F42F0-A397-4E83-B11F-78B90502FE3C}" destId="{3779AEFE-2A7C-4356-83D7-6866965B517D}" srcOrd="1" destOrd="0" presId="urn:microsoft.com/office/officeart/2008/layout/HorizontalMultiLevelHierarchy"/>
    <dgm:cxn modelId="{79C2BC97-8E55-4986-BBBE-6411B419B8BA}" type="presOf" srcId="{C85CF513-48DA-4CCF-B115-B2E94C76FB0D}" destId="{827B6FF2-069D-4C42-A673-80EC98CCF96B}" srcOrd="1" destOrd="0" presId="urn:microsoft.com/office/officeart/2008/layout/HorizontalMultiLevelHierarchy"/>
    <dgm:cxn modelId="{65D552A0-C883-459C-AC73-BBF2AA9FDB57}" type="presOf" srcId="{949DC3E6-1C74-4625-870B-FDA7B072D793}" destId="{66A70E1B-BE64-46BA-A748-27C547D9C38A}" srcOrd="1" destOrd="0" presId="urn:microsoft.com/office/officeart/2008/layout/HorizontalMultiLevelHierarchy"/>
    <dgm:cxn modelId="{4DEB68A3-1870-4393-8C51-7BA0085F5203}" type="presOf" srcId="{FA596470-0354-4B53-8846-3DE52076040B}" destId="{407FA1CB-C8BA-4B5D-8EC5-39FFA34560E6}" srcOrd="1" destOrd="0" presId="urn:microsoft.com/office/officeart/2008/layout/HorizontalMultiLevelHierarchy"/>
    <dgm:cxn modelId="{33934EA9-0483-4CDA-97BA-EB955680F629}" type="presOf" srcId="{59ECB085-8095-4FB2-BF06-B2240D619ADA}" destId="{FEF268B0-0244-4054-96D5-72BA107E2149}" srcOrd="0" destOrd="0" presId="urn:microsoft.com/office/officeart/2008/layout/HorizontalMultiLevelHierarchy"/>
    <dgm:cxn modelId="{B99F60B6-1477-4C3B-908D-B88DDD2713EB}" type="presOf" srcId="{E1C11955-3F97-44E8-BD59-4DB85F5474F3}" destId="{84AEC494-6882-4C83-BC7C-C56FC82C740C}" srcOrd="0" destOrd="0" presId="urn:microsoft.com/office/officeart/2008/layout/HorizontalMultiLevelHierarchy"/>
    <dgm:cxn modelId="{4C69D0C6-70CD-4988-9CB2-D0E718238BD9}" type="presOf" srcId="{F2021227-AF32-40BD-A02C-2B0A7C8FCD04}" destId="{F3F299F6-F4B0-4CD2-9752-C76DBBB93576}" srcOrd="0" destOrd="0" presId="urn:microsoft.com/office/officeart/2008/layout/HorizontalMultiLevelHierarchy"/>
    <dgm:cxn modelId="{DC6E95D7-8531-4B7E-BC23-0847D40A1CFB}" srcId="{FC003ABF-14AD-465D-A05B-2FA777B58DFF}" destId="{59ECB085-8095-4FB2-BF06-B2240D619ADA}" srcOrd="0" destOrd="0" parTransId="{F8B11F13-4243-4CA2-9B3E-1CC794B9AA77}" sibTransId="{3DBFD927-3BAC-4221-984A-08E4BA414B89}"/>
    <dgm:cxn modelId="{B05C1FDE-3C9A-4D55-970A-3C5D01BBA516}" srcId="{59ECB085-8095-4FB2-BF06-B2240D619ADA}" destId="{9BE65C8C-411E-4E7C-B132-3A4FE3287C82}" srcOrd="2" destOrd="0" parTransId="{E1C11955-3F97-44E8-BD59-4DB85F5474F3}" sibTransId="{AF84B88B-576B-44C6-86A2-5DDABE85FC16}"/>
    <dgm:cxn modelId="{864F67E5-9A84-4DDB-B5E6-EADAC4E03548}" type="presOf" srcId="{949DC3E6-1C74-4625-870B-FDA7B072D793}" destId="{CF3C80E7-F7D9-46E7-A22D-A0D49EE95754}" srcOrd="0" destOrd="0" presId="urn:microsoft.com/office/officeart/2008/layout/HorizontalMultiLevelHierarchy"/>
    <dgm:cxn modelId="{ED0A57E8-C1AE-4739-A4F6-A686BF1DECA1}" type="presOf" srcId="{CE15D2C5-9587-4168-91A5-0D75AA7A4FE7}" destId="{E3233D5C-BA73-4E4D-A244-25ADB898CA9C}" srcOrd="0" destOrd="0" presId="urn:microsoft.com/office/officeart/2008/layout/HorizontalMultiLevelHierarchy"/>
    <dgm:cxn modelId="{3479A8EE-2BC9-43C1-876F-B2839913EDFA}" type="presOf" srcId="{C85CF513-48DA-4CCF-B115-B2E94C76FB0D}" destId="{697C55E8-E692-457C-85AD-A74F37D3DE4C}" srcOrd="0" destOrd="0" presId="urn:microsoft.com/office/officeart/2008/layout/HorizontalMultiLevelHierarchy"/>
    <dgm:cxn modelId="{F05F24F4-02BF-42B8-9B75-302CF76C224F}" srcId="{59ECB085-8095-4FB2-BF06-B2240D619ADA}" destId="{01B36670-1916-48EA-AEC3-BAB5F11E5111}" srcOrd="5" destOrd="0" parTransId="{B51F42F0-A397-4E83-B11F-78B90502FE3C}" sibTransId="{B40EC597-BD2C-4676-AFA2-436FF8A4B09D}"/>
    <dgm:cxn modelId="{7BE524F4-7F8F-4CBE-B9FB-0D38E36603AC}" type="presOf" srcId="{9BE65C8C-411E-4E7C-B132-3A4FE3287C82}" destId="{5552B398-ACEC-4365-AC6A-FF79E4ED426F}" srcOrd="0" destOrd="0" presId="urn:microsoft.com/office/officeart/2008/layout/HorizontalMultiLevelHierarchy"/>
    <dgm:cxn modelId="{BAD15AF7-2A98-41E5-BBFB-02C805E6B989}" type="presOf" srcId="{3AF4CD98-0C8A-4508-943C-4033991F87A8}" destId="{FDD7F50F-070A-48ED-852A-DACD7E32BE16}" srcOrd="0" destOrd="0" presId="urn:microsoft.com/office/officeart/2008/layout/HorizontalMultiLevelHierarchy"/>
    <dgm:cxn modelId="{00630E98-D99D-4679-B7A2-856F2AEB6A13}" type="presParOf" srcId="{99CA18BB-1063-4908-AB96-782BEFB07690}" destId="{8B9C3E61-284B-4346-8005-B838A246C1C7}" srcOrd="0" destOrd="0" presId="urn:microsoft.com/office/officeart/2008/layout/HorizontalMultiLevelHierarchy"/>
    <dgm:cxn modelId="{151E50CC-5399-458D-BC6E-9D5741AC24D3}" type="presParOf" srcId="{8B9C3E61-284B-4346-8005-B838A246C1C7}" destId="{FEF268B0-0244-4054-96D5-72BA107E2149}" srcOrd="0" destOrd="0" presId="urn:microsoft.com/office/officeart/2008/layout/HorizontalMultiLevelHierarchy"/>
    <dgm:cxn modelId="{AB225D19-25EF-4439-B004-6B001ADA3A08}" type="presParOf" srcId="{8B9C3E61-284B-4346-8005-B838A246C1C7}" destId="{F522D79D-58BE-487D-A146-3AB39D08BCB2}" srcOrd="1" destOrd="0" presId="urn:microsoft.com/office/officeart/2008/layout/HorizontalMultiLevelHierarchy"/>
    <dgm:cxn modelId="{9A8418B1-FC13-40D1-8B94-B99B77B82DC9}" type="presParOf" srcId="{F522D79D-58BE-487D-A146-3AB39D08BCB2}" destId="{2DCBD76A-EDB5-4AC7-A741-2D292B7D7325}" srcOrd="0" destOrd="0" presId="urn:microsoft.com/office/officeart/2008/layout/HorizontalMultiLevelHierarchy"/>
    <dgm:cxn modelId="{25F614CD-182A-4680-BE0A-071458B80A71}" type="presParOf" srcId="{2DCBD76A-EDB5-4AC7-A741-2D292B7D7325}" destId="{28F5CD05-B4DA-484A-A0D5-E5A7B399FFD5}" srcOrd="0" destOrd="0" presId="urn:microsoft.com/office/officeart/2008/layout/HorizontalMultiLevelHierarchy"/>
    <dgm:cxn modelId="{5039BD74-9CFA-4AC6-AA7A-AC5E7E8990DF}" type="presParOf" srcId="{F522D79D-58BE-487D-A146-3AB39D08BCB2}" destId="{B5E9CE19-992E-4B72-A2DE-619B7E645A6A}" srcOrd="1" destOrd="0" presId="urn:microsoft.com/office/officeart/2008/layout/HorizontalMultiLevelHierarchy"/>
    <dgm:cxn modelId="{D4780990-BDA1-4D7F-9211-BFFB980FDCFC}" type="presParOf" srcId="{B5E9CE19-992E-4B72-A2DE-619B7E645A6A}" destId="{F3F299F6-F4B0-4CD2-9752-C76DBBB93576}" srcOrd="0" destOrd="0" presId="urn:microsoft.com/office/officeart/2008/layout/HorizontalMultiLevelHierarchy"/>
    <dgm:cxn modelId="{A5BDE904-D94D-4EA6-831F-7264F05D92E5}" type="presParOf" srcId="{B5E9CE19-992E-4B72-A2DE-619B7E645A6A}" destId="{E3A5ADC6-CDC6-4B04-9ED1-D2472EA34156}" srcOrd="1" destOrd="0" presId="urn:microsoft.com/office/officeart/2008/layout/HorizontalMultiLevelHierarchy"/>
    <dgm:cxn modelId="{0DD34971-405E-4721-9A14-1CB369911FA6}" type="presParOf" srcId="{F522D79D-58BE-487D-A146-3AB39D08BCB2}" destId="{7C22112A-E540-4762-B67C-35C9CC49FE11}" srcOrd="2" destOrd="0" presId="urn:microsoft.com/office/officeart/2008/layout/HorizontalMultiLevelHierarchy"/>
    <dgm:cxn modelId="{0D149EC9-78C8-43E6-8758-D18746DBEEF9}" type="presParOf" srcId="{7C22112A-E540-4762-B67C-35C9CC49FE11}" destId="{407FA1CB-C8BA-4B5D-8EC5-39FFA34560E6}" srcOrd="0" destOrd="0" presId="urn:microsoft.com/office/officeart/2008/layout/HorizontalMultiLevelHierarchy"/>
    <dgm:cxn modelId="{B2ED5BE9-607F-42D6-B81A-B28EB68E1B08}" type="presParOf" srcId="{F522D79D-58BE-487D-A146-3AB39D08BCB2}" destId="{C26F5B16-DF7B-4A09-AE4C-E2D766DCDB45}" srcOrd="3" destOrd="0" presId="urn:microsoft.com/office/officeart/2008/layout/HorizontalMultiLevelHierarchy"/>
    <dgm:cxn modelId="{47B46746-FAB9-460D-91EA-9AB620892F9F}" type="presParOf" srcId="{C26F5B16-DF7B-4A09-AE4C-E2D766DCDB45}" destId="{FDD7F50F-070A-48ED-852A-DACD7E32BE16}" srcOrd="0" destOrd="0" presId="urn:microsoft.com/office/officeart/2008/layout/HorizontalMultiLevelHierarchy"/>
    <dgm:cxn modelId="{890D92D5-6E93-4354-9DC3-65AB9F215C1E}" type="presParOf" srcId="{C26F5B16-DF7B-4A09-AE4C-E2D766DCDB45}" destId="{46A63572-37DA-4EE8-8861-BBFA00BABD12}" srcOrd="1" destOrd="0" presId="urn:microsoft.com/office/officeart/2008/layout/HorizontalMultiLevelHierarchy"/>
    <dgm:cxn modelId="{345D010C-92C2-43BC-878C-3260B6EB0842}" type="presParOf" srcId="{F522D79D-58BE-487D-A146-3AB39D08BCB2}" destId="{84AEC494-6882-4C83-BC7C-C56FC82C740C}" srcOrd="4" destOrd="0" presId="urn:microsoft.com/office/officeart/2008/layout/HorizontalMultiLevelHierarchy"/>
    <dgm:cxn modelId="{130ECFC4-7E39-4639-8803-BA8BF410B91F}" type="presParOf" srcId="{84AEC494-6882-4C83-BC7C-C56FC82C740C}" destId="{E10A60A6-5353-441A-A62D-C3E9FCC8DA8D}" srcOrd="0" destOrd="0" presId="urn:microsoft.com/office/officeart/2008/layout/HorizontalMultiLevelHierarchy"/>
    <dgm:cxn modelId="{3597DEF2-8FD4-4633-AA31-6950B2C97A9F}" type="presParOf" srcId="{F522D79D-58BE-487D-A146-3AB39D08BCB2}" destId="{1F90C21D-3D1F-460A-AAA6-2267A1CCCB06}" srcOrd="5" destOrd="0" presId="urn:microsoft.com/office/officeart/2008/layout/HorizontalMultiLevelHierarchy"/>
    <dgm:cxn modelId="{7599F799-14A4-4333-A7F5-86151B68163F}" type="presParOf" srcId="{1F90C21D-3D1F-460A-AAA6-2267A1CCCB06}" destId="{5552B398-ACEC-4365-AC6A-FF79E4ED426F}" srcOrd="0" destOrd="0" presId="urn:microsoft.com/office/officeart/2008/layout/HorizontalMultiLevelHierarchy"/>
    <dgm:cxn modelId="{3C0079C6-8D9E-4C26-8E16-6A28D4F7461E}" type="presParOf" srcId="{1F90C21D-3D1F-460A-AAA6-2267A1CCCB06}" destId="{C1B745CA-42DC-4FFB-A886-6807CCB99C53}" srcOrd="1" destOrd="0" presId="urn:microsoft.com/office/officeart/2008/layout/HorizontalMultiLevelHierarchy"/>
    <dgm:cxn modelId="{DBAC05D0-8D76-4B84-B6D3-32C56AC94D48}" type="presParOf" srcId="{F522D79D-58BE-487D-A146-3AB39D08BCB2}" destId="{CF3C80E7-F7D9-46E7-A22D-A0D49EE95754}" srcOrd="6" destOrd="0" presId="urn:microsoft.com/office/officeart/2008/layout/HorizontalMultiLevelHierarchy"/>
    <dgm:cxn modelId="{E7BD284A-A356-4EFC-B00D-7819BBE419A5}" type="presParOf" srcId="{CF3C80E7-F7D9-46E7-A22D-A0D49EE95754}" destId="{66A70E1B-BE64-46BA-A748-27C547D9C38A}" srcOrd="0" destOrd="0" presId="urn:microsoft.com/office/officeart/2008/layout/HorizontalMultiLevelHierarchy"/>
    <dgm:cxn modelId="{DABDE5A7-ED6D-41BD-83BD-CB6BD9FF3DB4}" type="presParOf" srcId="{F522D79D-58BE-487D-A146-3AB39D08BCB2}" destId="{6358E0BD-45D6-411B-AF80-9EF4E7F3B8BF}" srcOrd="7" destOrd="0" presId="urn:microsoft.com/office/officeart/2008/layout/HorizontalMultiLevelHierarchy"/>
    <dgm:cxn modelId="{654B9441-D46B-49D6-9A7D-133472A89C99}" type="presParOf" srcId="{6358E0BD-45D6-411B-AF80-9EF4E7F3B8BF}" destId="{558BD229-DA34-43C6-8321-263E94985827}" srcOrd="0" destOrd="0" presId="urn:microsoft.com/office/officeart/2008/layout/HorizontalMultiLevelHierarchy"/>
    <dgm:cxn modelId="{2B3D30FC-72D8-4722-9B4B-D2E99B85830F}" type="presParOf" srcId="{6358E0BD-45D6-411B-AF80-9EF4E7F3B8BF}" destId="{931F426A-7BE0-4DDC-BFC3-E508320B7FEC}" srcOrd="1" destOrd="0" presId="urn:microsoft.com/office/officeart/2008/layout/HorizontalMultiLevelHierarchy"/>
    <dgm:cxn modelId="{3E2C56AE-8867-4BBD-8026-64DF4F9F1259}" type="presParOf" srcId="{F522D79D-58BE-487D-A146-3AB39D08BCB2}" destId="{697C55E8-E692-457C-85AD-A74F37D3DE4C}" srcOrd="8" destOrd="0" presId="urn:microsoft.com/office/officeart/2008/layout/HorizontalMultiLevelHierarchy"/>
    <dgm:cxn modelId="{688909CB-4420-4E48-8FE1-0C467B9342D3}" type="presParOf" srcId="{697C55E8-E692-457C-85AD-A74F37D3DE4C}" destId="{827B6FF2-069D-4C42-A673-80EC98CCF96B}" srcOrd="0" destOrd="0" presId="urn:microsoft.com/office/officeart/2008/layout/HorizontalMultiLevelHierarchy"/>
    <dgm:cxn modelId="{7E206969-E7AC-4159-902C-43A62A8F0058}" type="presParOf" srcId="{F522D79D-58BE-487D-A146-3AB39D08BCB2}" destId="{D749AC98-AF7C-4F83-84ED-E6E9418F5DFE}" srcOrd="9" destOrd="0" presId="urn:microsoft.com/office/officeart/2008/layout/HorizontalMultiLevelHierarchy"/>
    <dgm:cxn modelId="{C3D66C85-DEAC-4BCA-8EC2-672690CF0F0C}" type="presParOf" srcId="{D749AC98-AF7C-4F83-84ED-E6E9418F5DFE}" destId="{E3233D5C-BA73-4E4D-A244-25ADB898CA9C}" srcOrd="0" destOrd="0" presId="urn:microsoft.com/office/officeart/2008/layout/HorizontalMultiLevelHierarchy"/>
    <dgm:cxn modelId="{36A546B3-9D67-4D64-A77E-3F95C75FE0D7}" type="presParOf" srcId="{D749AC98-AF7C-4F83-84ED-E6E9418F5DFE}" destId="{BC833EA8-39A3-4A39-9304-5D5D5707033C}" srcOrd="1" destOrd="0" presId="urn:microsoft.com/office/officeart/2008/layout/HorizontalMultiLevelHierarchy"/>
    <dgm:cxn modelId="{3F9BFA72-591C-4527-B4E3-7B5C3213BE32}" type="presParOf" srcId="{F522D79D-58BE-487D-A146-3AB39D08BCB2}" destId="{8070BC65-BAAC-4402-A27C-2427B765D861}" srcOrd="10" destOrd="0" presId="urn:microsoft.com/office/officeart/2008/layout/HorizontalMultiLevelHierarchy"/>
    <dgm:cxn modelId="{20D4F449-5D84-459F-AF2A-42A74D1BCBD6}" type="presParOf" srcId="{8070BC65-BAAC-4402-A27C-2427B765D861}" destId="{3779AEFE-2A7C-4356-83D7-6866965B517D}" srcOrd="0" destOrd="0" presId="urn:microsoft.com/office/officeart/2008/layout/HorizontalMultiLevelHierarchy"/>
    <dgm:cxn modelId="{B819D520-C164-4697-B2DC-E55BAB992FE9}" type="presParOf" srcId="{F522D79D-58BE-487D-A146-3AB39D08BCB2}" destId="{512650C6-48AD-4584-8C62-13FBA99BBAE6}" srcOrd="11" destOrd="0" presId="urn:microsoft.com/office/officeart/2008/layout/HorizontalMultiLevelHierarchy"/>
    <dgm:cxn modelId="{42995675-A822-47AE-96F6-F855DF738F0A}" type="presParOf" srcId="{512650C6-48AD-4584-8C62-13FBA99BBAE6}" destId="{DC568191-ABE2-4EEA-A45B-D4CEE4819F90}" srcOrd="0" destOrd="0" presId="urn:microsoft.com/office/officeart/2008/layout/HorizontalMultiLevelHierarchy"/>
    <dgm:cxn modelId="{3B646E17-DBD8-427B-B6D5-BF01B1CF5B5B}" type="presParOf" srcId="{512650C6-48AD-4584-8C62-13FBA99BBAE6}" destId="{4650049F-FD93-45E1-ACC7-D0A9216E8B5C}"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70BC65-BAAC-4402-A27C-2427B765D861}">
      <dsp:nvSpPr>
        <dsp:cNvPr id="0" name=""/>
        <dsp:cNvSpPr/>
      </dsp:nvSpPr>
      <dsp:spPr>
        <a:xfrm>
          <a:off x="2057447" y="2530282"/>
          <a:ext cx="2452263" cy="2398768"/>
        </a:xfrm>
        <a:custGeom>
          <a:avLst/>
          <a:gdLst/>
          <a:ahLst/>
          <a:cxnLst/>
          <a:rect l="0" t="0" r="0" b="0"/>
          <a:pathLst>
            <a:path>
              <a:moveTo>
                <a:pt x="0" y="0"/>
              </a:moveTo>
              <a:lnTo>
                <a:pt x="1226131" y="0"/>
              </a:lnTo>
              <a:lnTo>
                <a:pt x="1226131" y="2398768"/>
              </a:lnTo>
              <a:lnTo>
                <a:pt x="2452263" y="2398768"/>
              </a:lnTo>
            </a:path>
          </a:pathLst>
        </a:cu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3197819" y="3643906"/>
        <a:ext cx="171520" cy="171520"/>
      </dsp:txXfrm>
    </dsp:sp>
    <dsp:sp modelId="{697C55E8-E692-457C-85AD-A74F37D3DE4C}">
      <dsp:nvSpPr>
        <dsp:cNvPr id="0" name=""/>
        <dsp:cNvSpPr/>
      </dsp:nvSpPr>
      <dsp:spPr>
        <a:xfrm>
          <a:off x="2057447" y="2530282"/>
          <a:ext cx="2452263" cy="1486229"/>
        </a:xfrm>
        <a:custGeom>
          <a:avLst/>
          <a:gdLst/>
          <a:ahLst/>
          <a:cxnLst/>
          <a:rect l="0" t="0" r="0" b="0"/>
          <a:pathLst>
            <a:path>
              <a:moveTo>
                <a:pt x="0" y="0"/>
              </a:moveTo>
              <a:lnTo>
                <a:pt x="1226131" y="0"/>
              </a:lnTo>
              <a:lnTo>
                <a:pt x="1226131" y="1486229"/>
              </a:lnTo>
              <a:lnTo>
                <a:pt x="2452263" y="1486229"/>
              </a:lnTo>
            </a:path>
          </a:pathLst>
        </a:cu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211892" y="3201710"/>
        <a:ext cx="143374" cy="143374"/>
      </dsp:txXfrm>
    </dsp:sp>
    <dsp:sp modelId="{CF3C80E7-F7D9-46E7-A22D-A0D49EE95754}">
      <dsp:nvSpPr>
        <dsp:cNvPr id="0" name=""/>
        <dsp:cNvSpPr/>
      </dsp:nvSpPr>
      <dsp:spPr>
        <a:xfrm>
          <a:off x="2057447" y="2530282"/>
          <a:ext cx="2452263" cy="573689"/>
        </a:xfrm>
        <a:custGeom>
          <a:avLst/>
          <a:gdLst/>
          <a:ahLst/>
          <a:cxnLst/>
          <a:rect l="0" t="0" r="0" b="0"/>
          <a:pathLst>
            <a:path>
              <a:moveTo>
                <a:pt x="0" y="0"/>
              </a:moveTo>
              <a:lnTo>
                <a:pt x="1226131" y="0"/>
              </a:lnTo>
              <a:lnTo>
                <a:pt x="1226131" y="573689"/>
              </a:lnTo>
              <a:lnTo>
                <a:pt x="2452263" y="573689"/>
              </a:lnTo>
            </a:path>
          </a:pathLst>
        </a:cu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3220617" y="2754165"/>
        <a:ext cx="125923" cy="125923"/>
      </dsp:txXfrm>
    </dsp:sp>
    <dsp:sp modelId="{84AEC494-6882-4C83-BC7C-C56FC82C740C}">
      <dsp:nvSpPr>
        <dsp:cNvPr id="0" name=""/>
        <dsp:cNvSpPr/>
      </dsp:nvSpPr>
      <dsp:spPr>
        <a:xfrm>
          <a:off x="2057447" y="2191432"/>
          <a:ext cx="2452263" cy="338849"/>
        </a:xfrm>
        <a:custGeom>
          <a:avLst/>
          <a:gdLst/>
          <a:ahLst/>
          <a:cxnLst/>
          <a:rect l="0" t="0" r="0" b="0"/>
          <a:pathLst>
            <a:path>
              <a:moveTo>
                <a:pt x="0" y="338849"/>
              </a:moveTo>
              <a:lnTo>
                <a:pt x="1226131" y="338849"/>
              </a:lnTo>
              <a:lnTo>
                <a:pt x="1226131" y="0"/>
              </a:lnTo>
              <a:lnTo>
                <a:pt x="2452263" y="0"/>
              </a:lnTo>
            </a:path>
          </a:pathLst>
        </a:cu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3221690" y="2298968"/>
        <a:ext cx="123778" cy="123778"/>
      </dsp:txXfrm>
    </dsp:sp>
    <dsp:sp modelId="{7C22112A-E540-4762-B67C-35C9CC49FE11}">
      <dsp:nvSpPr>
        <dsp:cNvPr id="0" name=""/>
        <dsp:cNvSpPr/>
      </dsp:nvSpPr>
      <dsp:spPr>
        <a:xfrm>
          <a:off x="2057447" y="1278893"/>
          <a:ext cx="2452263" cy="1251389"/>
        </a:xfrm>
        <a:custGeom>
          <a:avLst/>
          <a:gdLst/>
          <a:ahLst/>
          <a:cxnLst/>
          <a:rect l="0" t="0" r="0" b="0"/>
          <a:pathLst>
            <a:path>
              <a:moveTo>
                <a:pt x="0" y="1251389"/>
              </a:moveTo>
              <a:lnTo>
                <a:pt x="1226131" y="1251389"/>
              </a:lnTo>
              <a:lnTo>
                <a:pt x="1226131" y="0"/>
              </a:lnTo>
              <a:lnTo>
                <a:pt x="2452263" y="0"/>
              </a:lnTo>
            </a:path>
          </a:pathLst>
        </a:cu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214752" y="1835760"/>
        <a:ext cx="137655" cy="137655"/>
      </dsp:txXfrm>
    </dsp:sp>
    <dsp:sp modelId="{2DCBD76A-EDB5-4AC7-A741-2D292B7D7325}">
      <dsp:nvSpPr>
        <dsp:cNvPr id="0" name=""/>
        <dsp:cNvSpPr/>
      </dsp:nvSpPr>
      <dsp:spPr>
        <a:xfrm>
          <a:off x="2057447" y="366353"/>
          <a:ext cx="2452263" cy="2163928"/>
        </a:xfrm>
        <a:custGeom>
          <a:avLst/>
          <a:gdLst/>
          <a:ahLst/>
          <a:cxnLst/>
          <a:rect l="0" t="0" r="0" b="0"/>
          <a:pathLst>
            <a:path>
              <a:moveTo>
                <a:pt x="0" y="2163928"/>
              </a:moveTo>
              <a:lnTo>
                <a:pt x="1226131" y="2163928"/>
              </a:lnTo>
              <a:lnTo>
                <a:pt x="1226131" y="0"/>
              </a:lnTo>
              <a:lnTo>
                <a:pt x="2452263" y="0"/>
              </a:lnTo>
            </a:path>
          </a:pathLst>
        </a:cu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3201817" y="1366555"/>
        <a:ext cx="163525" cy="163525"/>
      </dsp:txXfrm>
    </dsp:sp>
    <dsp:sp modelId="{FEF268B0-0244-4054-96D5-72BA107E2149}">
      <dsp:nvSpPr>
        <dsp:cNvPr id="0" name=""/>
        <dsp:cNvSpPr/>
      </dsp:nvSpPr>
      <dsp:spPr>
        <a:xfrm>
          <a:off x="360842" y="2175859"/>
          <a:ext cx="2684364" cy="708846"/>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kern="1200" dirty="0"/>
            <a:t>Precautions</a:t>
          </a:r>
        </a:p>
      </dsp:txBody>
      <dsp:txXfrm>
        <a:off x="360842" y="2175859"/>
        <a:ext cx="2684364" cy="708846"/>
      </dsp:txXfrm>
    </dsp:sp>
    <dsp:sp modelId="{F3F299F6-F4B0-4CD2-9752-C76DBBB93576}">
      <dsp:nvSpPr>
        <dsp:cNvPr id="0" name=""/>
        <dsp:cNvSpPr/>
      </dsp:nvSpPr>
      <dsp:spPr>
        <a:xfrm>
          <a:off x="4509711" y="1338"/>
          <a:ext cx="2394503" cy="730031"/>
        </a:xfrm>
        <a:prstGeom prst="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dirty="0"/>
            <a:t>Sanitize Your Hands</a:t>
          </a:r>
        </a:p>
      </dsp:txBody>
      <dsp:txXfrm>
        <a:off x="4509711" y="1338"/>
        <a:ext cx="2394503" cy="730031"/>
      </dsp:txXfrm>
    </dsp:sp>
    <dsp:sp modelId="{FDD7F50F-070A-48ED-852A-DACD7E32BE16}">
      <dsp:nvSpPr>
        <dsp:cNvPr id="0" name=""/>
        <dsp:cNvSpPr/>
      </dsp:nvSpPr>
      <dsp:spPr>
        <a:xfrm>
          <a:off x="4509711" y="913877"/>
          <a:ext cx="2394503" cy="730031"/>
        </a:xfrm>
        <a:prstGeom prst="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dirty="0"/>
            <a:t>Social Distancing</a:t>
          </a:r>
        </a:p>
      </dsp:txBody>
      <dsp:txXfrm>
        <a:off x="4509711" y="913877"/>
        <a:ext cx="2394503" cy="730031"/>
      </dsp:txXfrm>
    </dsp:sp>
    <dsp:sp modelId="{5552B398-ACEC-4365-AC6A-FF79E4ED426F}">
      <dsp:nvSpPr>
        <dsp:cNvPr id="0" name=""/>
        <dsp:cNvSpPr/>
      </dsp:nvSpPr>
      <dsp:spPr>
        <a:xfrm>
          <a:off x="4509711" y="1826416"/>
          <a:ext cx="2394503" cy="730031"/>
        </a:xfrm>
        <a:prstGeom prst="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dirty="0"/>
            <a:t>Avoid Crowds</a:t>
          </a:r>
        </a:p>
      </dsp:txBody>
      <dsp:txXfrm>
        <a:off x="4509711" y="1826416"/>
        <a:ext cx="2394503" cy="730031"/>
      </dsp:txXfrm>
    </dsp:sp>
    <dsp:sp modelId="{558BD229-DA34-43C6-8321-263E94985827}">
      <dsp:nvSpPr>
        <dsp:cNvPr id="0" name=""/>
        <dsp:cNvSpPr/>
      </dsp:nvSpPr>
      <dsp:spPr>
        <a:xfrm>
          <a:off x="4509711" y="2738956"/>
          <a:ext cx="2394503" cy="730031"/>
        </a:xfrm>
        <a:prstGeom prst="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dirty="0"/>
            <a:t>Avoid touching face</a:t>
          </a:r>
        </a:p>
      </dsp:txBody>
      <dsp:txXfrm>
        <a:off x="4509711" y="2738956"/>
        <a:ext cx="2394503" cy="730031"/>
      </dsp:txXfrm>
    </dsp:sp>
    <dsp:sp modelId="{E3233D5C-BA73-4E4D-A244-25ADB898CA9C}">
      <dsp:nvSpPr>
        <dsp:cNvPr id="0" name=""/>
        <dsp:cNvSpPr/>
      </dsp:nvSpPr>
      <dsp:spPr>
        <a:xfrm>
          <a:off x="4509711" y="3651495"/>
          <a:ext cx="2394503" cy="730031"/>
        </a:xfrm>
        <a:prstGeom prst="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dirty="0"/>
            <a:t>Sneeze in </a:t>
          </a:r>
          <a:r>
            <a:rPr lang="en-US" sz="2600" kern="1200" dirty="0" err="1"/>
            <a:t>Elblow</a:t>
          </a:r>
          <a:endParaRPr lang="en-US" sz="2600" kern="1200" dirty="0"/>
        </a:p>
      </dsp:txBody>
      <dsp:txXfrm>
        <a:off x="4509711" y="3651495"/>
        <a:ext cx="2394503" cy="730031"/>
      </dsp:txXfrm>
    </dsp:sp>
    <dsp:sp modelId="{DC568191-ABE2-4EEA-A45B-D4CEE4819F90}">
      <dsp:nvSpPr>
        <dsp:cNvPr id="0" name=""/>
        <dsp:cNvSpPr/>
      </dsp:nvSpPr>
      <dsp:spPr>
        <a:xfrm>
          <a:off x="4509711" y="4564035"/>
          <a:ext cx="2394503" cy="730031"/>
        </a:xfrm>
        <a:prstGeom prst="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dirty="0"/>
            <a:t>Wear Masks</a:t>
          </a:r>
        </a:p>
      </dsp:txBody>
      <dsp:txXfrm>
        <a:off x="4509711" y="4564035"/>
        <a:ext cx="2394503" cy="730031"/>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8C47E8-BB4C-43E7-B2FA-CBEE0F8160C8}" type="datetimeFigureOut">
              <a:rPr lang="en-US" smtClean="0"/>
              <a:t>8/10/2020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BC4EF5-06BF-4667-BEFE-831EECB46C0C}" type="slidenum">
              <a:rPr lang="en-US" smtClean="0"/>
              <a:t>‹#›</a:t>
            </a:fld>
            <a:endParaRPr lang="en-US"/>
          </a:p>
        </p:txBody>
      </p:sp>
    </p:spTree>
    <p:extLst>
      <p:ext uri="{BB962C8B-B14F-4D97-AF65-F5344CB8AC3E}">
        <p14:creationId xmlns:p14="http://schemas.microsoft.com/office/powerpoint/2010/main" val="3573964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t>Regularly and </a:t>
            </a:r>
            <a:r>
              <a:rPr lang="en-US" sz="1200" dirty="0">
                <a:solidFill>
                  <a:schemeClr val="accent5"/>
                </a:solidFill>
              </a:rPr>
              <a:t>thoroughly clean your hands with an alcohol-based hand rub </a:t>
            </a:r>
            <a:r>
              <a:rPr lang="en-US" sz="1200" dirty="0"/>
              <a:t>or wash them with soap and water. Why? Washing your hands with soap and water or using alcohol-based hand rub kills viruses that may be on your hands.</a:t>
            </a:r>
          </a:p>
          <a:p>
            <a:pPr>
              <a:buFont typeface="Arial" panose="020B0604020202020204" pitchFamily="34" charset="0"/>
              <a:buChar char="•"/>
            </a:pPr>
            <a:endParaRPr lang="en-US" sz="1200" dirty="0"/>
          </a:p>
          <a:p>
            <a:pPr>
              <a:buFont typeface="Arial" panose="020B0604020202020204" pitchFamily="34" charset="0"/>
              <a:buChar char="•"/>
            </a:pPr>
            <a:r>
              <a:rPr lang="en-US" sz="1200" dirty="0">
                <a:solidFill>
                  <a:schemeClr val="accent5"/>
                </a:solidFill>
              </a:rPr>
              <a:t>Maintain at least 1 </a:t>
            </a:r>
            <a:r>
              <a:rPr lang="en-US" sz="1200" dirty="0" err="1">
                <a:solidFill>
                  <a:schemeClr val="accent5"/>
                </a:solidFill>
              </a:rPr>
              <a:t>metre</a:t>
            </a:r>
            <a:r>
              <a:rPr lang="en-US" sz="1200" dirty="0">
                <a:solidFill>
                  <a:schemeClr val="accent5"/>
                </a:solidFill>
              </a:rPr>
              <a:t> (3 feet) distance between yourself and others</a:t>
            </a:r>
            <a:r>
              <a:rPr lang="en-US" sz="1200" dirty="0"/>
              <a:t>. Why? When someone coughs, sneezes, or speaks they spray small liquid droplets from their nose or mouth which may contain virus. If you are too close, you can breathe in the droplets, including the COVID-19 virus if the person has the disease.</a:t>
            </a:r>
          </a:p>
          <a:p>
            <a:pPr>
              <a:buFont typeface="Arial" panose="020B0604020202020204" pitchFamily="34" charset="0"/>
              <a:buChar char="•"/>
            </a:pPr>
            <a:endParaRPr lang="en-US" sz="1200" dirty="0"/>
          </a:p>
          <a:p>
            <a:pPr>
              <a:buFont typeface="Arial" panose="020B0604020202020204" pitchFamily="34" charset="0"/>
              <a:buChar char="•"/>
            </a:pPr>
            <a:r>
              <a:rPr lang="en-US" sz="1200" dirty="0">
                <a:solidFill>
                  <a:schemeClr val="accent5"/>
                </a:solidFill>
              </a:rPr>
              <a:t>Avoid going to crowded places. </a:t>
            </a:r>
            <a:r>
              <a:rPr lang="en-US" sz="1200" dirty="0"/>
              <a:t>Why? Where people come together in crowds, you are more likely to come into close contact with someone that has COVID-19 and it is more difficult to maintain physical distance of 1 </a:t>
            </a:r>
            <a:r>
              <a:rPr lang="en-US" sz="1200" dirty="0" err="1"/>
              <a:t>metre</a:t>
            </a:r>
            <a:r>
              <a:rPr lang="en-US" sz="1200" dirty="0"/>
              <a:t> (3 feet).</a:t>
            </a:r>
          </a:p>
          <a:p>
            <a:pPr>
              <a:buFont typeface="Arial" panose="020B0604020202020204" pitchFamily="34" charset="0"/>
              <a:buChar char="•"/>
            </a:pPr>
            <a:endParaRPr lang="en-US" sz="1200" dirty="0"/>
          </a:p>
          <a:p>
            <a:pPr>
              <a:buFont typeface="Arial" panose="020B0604020202020204" pitchFamily="34" charset="0"/>
              <a:buChar char="•"/>
            </a:pPr>
            <a:r>
              <a:rPr lang="en-US" sz="1200" dirty="0">
                <a:solidFill>
                  <a:schemeClr val="accent5"/>
                </a:solidFill>
              </a:rPr>
              <a:t>Avoid touching eyes, nose and mouth</a:t>
            </a:r>
            <a:r>
              <a:rPr lang="en-US" sz="1200" dirty="0"/>
              <a:t>. Why? Hands touch many surfaces and can pick up viruses. Once contaminated, hands can transfer the virus to your eyes, nose or mouth. From there, the virus can enter your body and infect you.</a:t>
            </a:r>
          </a:p>
          <a:p>
            <a:pPr>
              <a:buFont typeface="Arial" panose="020B0604020202020204" pitchFamily="34" charset="0"/>
              <a:buChar char="•"/>
            </a:pPr>
            <a:endParaRPr lang="en-US" sz="1200" dirty="0"/>
          </a:p>
          <a:p>
            <a:pPr>
              <a:buFont typeface="Arial" panose="020B0604020202020204" pitchFamily="34" charset="0"/>
              <a:buChar char="•"/>
            </a:pPr>
            <a:r>
              <a:rPr lang="en-US" sz="1200" dirty="0"/>
              <a:t>Make sure you, and the people around you, follow good respiratory hygiene. This means covering your mouth and nose with your </a:t>
            </a:r>
            <a:r>
              <a:rPr lang="en-US" sz="1200" dirty="0">
                <a:solidFill>
                  <a:schemeClr val="accent5"/>
                </a:solidFill>
              </a:rPr>
              <a:t>bent elbow or tissue when you cough or sneeze</a:t>
            </a:r>
            <a:r>
              <a:rPr lang="en-US" sz="1200" dirty="0"/>
              <a:t>. Then dispose of the used tissue immediately and wash your hands. Why? Droplets spread virus. By following good respiratory hygiene, you protect the people around you from viruses such as cold, flu and COVID-19.</a:t>
            </a:r>
          </a:p>
          <a:p>
            <a:pPr>
              <a:buFont typeface="Arial" panose="020B0604020202020204" pitchFamily="34" charset="0"/>
              <a:buChar char="•"/>
            </a:pPr>
            <a:endParaRPr lang="en-US" sz="1200" dirty="0"/>
          </a:p>
          <a:p>
            <a:pPr>
              <a:buFont typeface="Arial" panose="020B0604020202020204" pitchFamily="34" charset="0"/>
              <a:buChar char="•"/>
            </a:pPr>
            <a:r>
              <a:rPr lang="en-US" sz="1200" dirty="0">
                <a:solidFill>
                  <a:schemeClr val="accent5"/>
                </a:solidFill>
              </a:rPr>
              <a:t>Stay home and self-isolate even</a:t>
            </a:r>
            <a:r>
              <a:rPr lang="en-US" sz="1200" dirty="0"/>
              <a:t> with minor symptoms such as cough, headache, mild fever, until you recover. Have someone bring you supplies. If you need to leave your house, wear a mask to avoid infecting others. Why? Avoiding contact with others will protect them from possible COVID-19 and other viruses.</a:t>
            </a:r>
          </a:p>
          <a:p>
            <a:pPr marL="0" indent="0">
              <a:buNone/>
            </a:pPr>
            <a:endParaRPr lang="en-US" sz="1200" dirty="0"/>
          </a:p>
          <a:p>
            <a:endParaRPr lang="en-US" dirty="0"/>
          </a:p>
        </p:txBody>
      </p:sp>
      <p:sp>
        <p:nvSpPr>
          <p:cNvPr id="4" name="Slide Number Placeholder 3"/>
          <p:cNvSpPr>
            <a:spLocks noGrp="1"/>
          </p:cNvSpPr>
          <p:nvPr>
            <p:ph type="sldNum" sz="quarter" idx="5"/>
          </p:nvPr>
        </p:nvSpPr>
        <p:spPr/>
        <p:txBody>
          <a:bodyPr/>
          <a:lstStyle/>
          <a:p>
            <a:fld id="{18BC4EF5-06BF-4667-BEFE-831EECB46C0C}" type="slidenum">
              <a:rPr lang="en-US" smtClean="0"/>
              <a:t>2</a:t>
            </a:fld>
            <a:endParaRPr lang="en-US"/>
          </a:p>
        </p:txBody>
      </p:sp>
    </p:spTree>
    <p:extLst>
      <p:ext uri="{BB962C8B-B14F-4D97-AF65-F5344CB8AC3E}">
        <p14:creationId xmlns:p14="http://schemas.microsoft.com/office/powerpoint/2010/main" val="87909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498065D-FB62-4BAF-9B71-12417E119577}"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1359015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98065D-FB62-4BAF-9B71-12417E119577}"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377743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98065D-FB62-4BAF-9B71-12417E119577}"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AD7277-B794-46C9-B14B-F6AB5C440135}"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967461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98065D-FB62-4BAF-9B71-12417E119577}"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2636858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98065D-FB62-4BAF-9B71-12417E119577}"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AD7277-B794-46C9-B14B-F6AB5C440135}"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388775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98065D-FB62-4BAF-9B71-12417E119577}"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3679703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498065D-FB62-4BAF-9B71-12417E119577}"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29847962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498065D-FB62-4BAF-9B71-12417E119577}"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2867325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498065D-FB62-4BAF-9B71-12417E119577}"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3491383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98065D-FB62-4BAF-9B71-12417E119577}" type="datetimeFigureOut">
              <a:rPr lang="en-US" smtClean="0"/>
              <a:t>8/10/2020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693661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498065D-FB62-4BAF-9B71-12417E119577}" type="datetimeFigureOut">
              <a:rPr lang="en-US" smtClean="0"/>
              <a:t>8/10/2020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666268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498065D-FB62-4BAF-9B71-12417E119577}" type="datetimeFigureOut">
              <a:rPr lang="en-US" smtClean="0"/>
              <a:t>8/10/2020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3117593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498065D-FB62-4BAF-9B71-12417E119577}" type="datetimeFigureOut">
              <a:rPr lang="en-US" smtClean="0"/>
              <a:t>8/10/2020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3268237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98065D-FB62-4BAF-9B71-12417E119577}" type="datetimeFigureOut">
              <a:rPr lang="en-US" smtClean="0"/>
              <a:t>8/10/2020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4136936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498065D-FB62-4BAF-9B71-12417E119577}" type="datetimeFigureOut">
              <a:rPr lang="en-US" smtClean="0"/>
              <a:t>8/10/2020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141159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498065D-FB62-4BAF-9B71-12417E119577}" type="datetimeFigureOut">
              <a:rPr lang="en-US" smtClean="0"/>
              <a:t>8/10/2020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AD7277-B794-46C9-B14B-F6AB5C440135}" type="slidenum">
              <a:rPr lang="en-US" smtClean="0"/>
              <a:t>‹#›</a:t>
            </a:fld>
            <a:endParaRPr lang="en-US"/>
          </a:p>
        </p:txBody>
      </p:sp>
    </p:spTree>
    <p:extLst>
      <p:ext uri="{BB962C8B-B14F-4D97-AF65-F5344CB8AC3E}">
        <p14:creationId xmlns:p14="http://schemas.microsoft.com/office/powerpoint/2010/main" val="40197915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498065D-FB62-4BAF-9B71-12417E119577}" type="datetimeFigureOut">
              <a:rPr lang="en-US" smtClean="0"/>
              <a:t>8/10/2020</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8AD7277-B794-46C9-B14B-F6AB5C440135}" type="slidenum">
              <a:rPr lang="en-US" smtClean="0"/>
              <a:t>‹#›</a:t>
            </a:fld>
            <a:endParaRPr lang="en-US"/>
          </a:p>
        </p:txBody>
      </p:sp>
    </p:spTree>
    <p:extLst>
      <p:ext uri="{BB962C8B-B14F-4D97-AF65-F5344CB8AC3E}">
        <p14:creationId xmlns:p14="http://schemas.microsoft.com/office/powerpoint/2010/main" val="7155024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AE8E9-3205-4D9F-B8DF-1D6C3E5476E9}"/>
              </a:ext>
            </a:extLst>
          </p:cNvPr>
          <p:cNvSpPr>
            <a:spLocks noGrp="1"/>
          </p:cNvSpPr>
          <p:nvPr>
            <p:ph type="title"/>
          </p:nvPr>
        </p:nvSpPr>
        <p:spPr>
          <a:xfrm>
            <a:off x="276837" y="265652"/>
            <a:ext cx="9295001" cy="1389400"/>
          </a:xfrm>
        </p:spPr>
        <p:txBody>
          <a:bodyPr/>
          <a:lstStyle/>
          <a:p>
            <a:r>
              <a:rPr lang="en-US" dirty="0"/>
              <a:t>PROTECT </a:t>
            </a:r>
          </a:p>
        </p:txBody>
      </p:sp>
      <p:sp>
        <p:nvSpPr>
          <p:cNvPr id="3" name="Content Placeholder 2">
            <a:extLst>
              <a:ext uri="{FF2B5EF4-FFF2-40B4-BE49-F238E27FC236}">
                <a16:creationId xmlns:a16="http://schemas.microsoft.com/office/drawing/2014/main" id="{60BA4E21-175B-4FA8-81F2-CCBA3F125928}"/>
              </a:ext>
            </a:extLst>
          </p:cNvPr>
          <p:cNvSpPr>
            <a:spLocks noGrp="1"/>
          </p:cNvSpPr>
          <p:nvPr>
            <p:ph idx="1"/>
          </p:nvPr>
        </p:nvSpPr>
        <p:spPr>
          <a:xfrm>
            <a:off x="276837" y="1166070"/>
            <a:ext cx="9295001" cy="5691930"/>
          </a:xfrm>
        </p:spPr>
        <p:txBody>
          <a:bodyPr>
            <a:normAutofit lnSpcReduction="10000"/>
          </a:bodyPr>
          <a:lstStyle/>
          <a:p>
            <a:pPr>
              <a:buFont typeface="Arial" panose="020B0604020202020204" pitchFamily="34" charset="0"/>
              <a:buChar char="•"/>
            </a:pPr>
            <a:r>
              <a:rPr lang="en-US" sz="1600" dirty="0"/>
              <a:t>Regularly and </a:t>
            </a:r>
            <a:r>
              <a:rPr lang="en-US" sz="1600" dirty="0">
                <a:solidFill>
                  <a:schemeClr val="accent5"/>
                </a:solidFill>
              </a:rPr>
              <a:t>thoroughly clean your hands with an alcohol-based hand rub </a:t>
            </a:r>
            <a:r>
              <a:rPr lang="en-US" sz="1600" dirty="0"/>
              <a:t>or wash them with soap and water. Why? Washing your hands with soap and water or using alcohol-based hand rub kills viruses that may be on your hands.</a:t>
            </a:r>
          </a:p>
          <a:p>
            <a:pPr>
              <a:buFont typeface="Arial" panose="020B0604020202020204" pitchFamily="34" charset="0"/>
              <a:buChar char="•"/>
            </a:pPr>
            <a:r>
              <a:rPr lang="en-US" sz="1600" dirty="0">
                <a:solidFill>
                  <a:schemeClr val="accent5"/>
                </a:solidFill>
              </a:rPr>
              <a:t>Maintain at least 1 </a:t>
            </a:r>
            <a:r>
              <a:rPr lang="en-US" sz="1600" dirty="0" err="1">
                <a:solidFill>
                  <a:schemeClr val="accent5"/>
                </a:solidFill>
              </a:rPr>
              <a:t>metre</a:t>
            </a:r>
            <a:r>
              <a:rPr lang="en-US" sz="1600" dirty="0">
                <a:solidFill>
                  <a:schemeClr val="accent5"/>
                </a:solidFill>
              </a:rPr>
              <a:t> (3 feet) distance between yourself and others</a:t>
            </a:r>
            <a:r>
              <a:rPr lang="en-US" sz="1600" dirty="0"/>
              <a:t>. Why? When someone coughs, sneezes, or speaks they spray small liquid droplets from their nose or mouth which may contain virus. If you are too close, you can breathe in the droplets, including the COVID-19 virus if the person has the disease.</a:t>
            </a:r>
          </a:p>
          <a:p>
            <a:pPr>
              <a:buFont typeface="Arial" panose="020B0604020202020204" pitchFamily="34" charset="0"/>
              <a:buChar char="•"/>
            </a:pPr>
            <a:r>
              <a:rPr lang="en-US" sz="1600" dirty="0">
                <a:solidFill>
                  <a:schemeClr val="accent5"/>
                </a:solidFill>
              </a:rPr>
              <a:t>Avoid going to crowded places. </a:t>
            </a:r>
            <a:r>
              <a:rPr lang="en-US" sz="1600" dirty="0"/>
              <a:t>Why? Where people come together in crowds, you are more likely to come into close contact with someone that has COVID-19 and it is more difficult to maintain physical distance of 1 </a:t>
            </a:r>
            <a:r>
              <a:rPr lang="en-US" sz="1600" dirty="0" err="1"/>
              <a:t>metre</a:t>
            </a:r>
            <a:r>
              <a:rPr lang="en-US" sz="1600" dirty="0"/>
              <a:t> (3 feet).</a:t>
            </a:r>
          </a:p>
          <a:p>
            <a:pPr>
              <a:buFont typeface="Arial" panose="020B0604020202020204" pitchFamily="34" charset="0"/>
              <a:buChar char="•"/>
            </a:pPr>
            <a:r>
              <a:rPr lang="en-US" sz="1600" dirty="0">
                <a:solidFill>
                  <a:schemeClr val="accent5"/>
                </a:solidFill>
              </a:rPr>
              <a:t>Avoid touching eyes, nose and mouth</a:t>
            </a:r>
            <a:r>
              <a:rPr lang="en-US" sz="1600" dirty="0"/>
              <a:t>. Why? Hands touch many surfaces and can pick up viruses. Once contaminated, hands can transfer the virus to your eyes, nose or mouth. From there, the virus can enter your body and infect you.</a:t>
            </a:r>
          </a:p>
          <a:p>
            <a:pPr>
              <a:buFont typeface="Arial" panose="020B0604020202020204" pitchFamily="34" charset="0"/>
              <a:buChar char="•"/>
            </a:pPr>
            <a:r>
              <a:rPr lang="en-US" sz="1600" dirty="0"/>
              <a:t>Make sure you, and the people around you, follow good respiratory hygiene. This means covering your mouth and nose with your </a:t>
            </a:r>
            <a:r>
              <a:rPr lang="en-US" sz="1600" dirty="0">
                <a:solidFill>
                  <a:schemeClr val="accent5"/>
                </a:solidFill>
              </a:rPr>
              <a:t>bent elbow or tissue when you cough or sneeze</a:t>
            </a:r>
            <a:r>
              <a:rPr lang="en-US" sz="1600" dirty="0"/>
              <a:t>. Then dispose of the used tissue immediately and wash your hands. Why? Droplets spread virus. By following good respiratory hygiene, you protect the people around you from viruses such as cold, flu and COVID-19.</a:t>
            </a:r>
          </a:p>
          <a:p>
            <a:pPr>
              <a:buFont typeface="Arial" panose="020B0604020202020204" pitchFamily="34" charset="0"/>
              <a:buChar char="•"/>
            </a:pPr>
            <a:r>
              <a:rPr lang="en-US" sz="1600" dirty="0">
                <a:solidFill>
                  <a:schemeClr val="accent5"/>
                </a:solidFill>
              </a:rPr>
              <a:t>Stay home and self-isolate even</a:t>
            </a:r>
            <a:r>
              <a:rPr lang="en-US" sz="1600" dirty="0"/>
              <a:t> with minor symptoms such as cough, headache, mild fever, until you recover. Have someone bring you supplies. If you need to leave your house, wear a mask to avoid infecting others. Why? Avoiding contact with others will protect them from possible COVID-19 and other viruses.</a:t>
            </a:r>
          </a:p>
          <a:p>
            <a:pPr marL="0" indent="0">
              <a:buNone/>
            </a:pPr>
            <a:endParaRPr lang="en-US" sz="1600" dirty="0"/>
          </a:p>
        </p:txBody>
      </p:sp>
    </p:spTree>
    <p:extLst>
      <p:ext uri="{BB962C8B-B14F-4D97-AF65-F5344CB8AC3E}">
        <p14:creationId xmlns:p14="http://schemas.microsoft.com/office/powerpoint/2010/main" val="3686244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CF9D7265-64F6-42B3-9242-0A70FA31D634}"/>
              </a:ext>
            </a:extLst>
          </p:cNvPr>
          <p:cNvGraphicFramePr>
            <a:graphicFrameLocks noGrp="1"/>
          </p:cNvGraphicFramePr>
          <p:nvPr>
            <p:ph idx="1"/>
            <p:extLst>
              <p:ext uri="{D42A27DB-BD31-4B8C-83A1-F6EECF244321}">
                <p14:modId xmlns:p14="http://schemas.microsoft.com/office/powerpoint/2010/main" val="1455659053"/>
              </p:ext>
            </p:extLst>
          </p:nvPr>
        </p:nvGraphicFramePr>
        <p:xfrm>
          <a:off x="1073791" y="781297"/>
          <a:ext cx="10226180" cy="52954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01183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graphicEl>
                                              <a:dgm id="{FEF268B0-0244-4054-96D5-72BA107E2149}"/>
                                            </p:graphicEl>
                                          </p:spTgt>
                                        </p:tgtEl>
                                        <p:attrNameLst>
                                          <p:attrName>style.visibility</p:attrName>
                                        </p:attrNameLst>
                                      </p:cBhvr>
                                      <p:to>
                                        <p:strVal val="visible"/>
                                      </p:to>
                                    </p:set>
                                    <p:animEffect transition="in" filter="wipe(down)">
                                      <p:cBhvr>
                                        <p:cTn id="7" dur="500"/>
                                        <p:tgtEl>
                                          <p:spTgt spid="7">
                                            <p:graphicEl>
                                              <a:dgm id="{FEF268B0-0244-4054-96D5-72BA107E214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graphicEl>
                                              <a:dgm id="{2DCBD76A-EDB5-4AC7-A741-2D292B7D7325}"/>
                                            </p:graphicEl>
                                          </p:spTgt>
                                        </p:tgtEl>
                                        <p:attrNameLst>
                                          <p:attrName>style.visibility</p:attrName>
                                        </p:attrNameLst>
                                      </p:cBhvr>
                                      <p:to>
                                        <p:strVal val="visible"/>
                                      </p:to>
                                    </p:set>
                                    <p:animEffect transition="in" filter="wipe(down)">
                                      <p:cBhvr>
                                        <p:cTn id="12" dur="500"/>
                                        <p:tgtEl>
                                          <p:spTgt spid="7">
                                            <p:graphicEl>
                                              <a:dgm id="{2DCBD76A-EDB5-4AC7-A741-2D292B7D7325}"/>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
                                            <p:graphicEl>
                                              <a:dgm id="{F3F299F6-F4B0-4CD2-9752-C76DBBB93576}"/>
                                            </p:graphicEl>
                                          </p:spTgt>
                                        </p:tgtEl>
                                        <p:attrNameLst>
                                          <p:attrName>style.visibility</p:attrName>
                                        </p:attrNameLst>
                                      </p:cBhvr>
                                      <p:to>
                                        <p:strVal val="visible"/>
                                      </p:to>
                                    </p:set>
                                    <p:animEffect transition="in" filter="wipe(down)">
                                      <p:cBhvr>
                                        <p:cTn id="15" dur="500"/>
                                        <p:tgtEl>
                                          <p:spTgt spid="7">
                                            <p:graphicEl>
                                              <a:dgm id="{F3F299F6-F4B0-4CD2-9752-C76DBBB93576}"/>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graphicEl>
                                              <a:dgm id="{7C22112A-E540-4762-B67C-35C9CC49FE11}"/>
                                            </p:graphicEl>
                                          </p:spTgt>
                                        </p:tgtEl>
                                        <p:attrNameLst>
                                          <p:attrName>style.visibility</p:attrName>
                                        </p:attrNameLst>
                                      </p:cBhvr>
                                      <p:to>
                                        <p:strVal val="visible"/>
                                      </p:to>
                                    </p:set>
                                    <p:animEffect transition="in" filter="wipe(down)">
                                      <p:cBhvr>
                                        <p:cTn id="20" dur="500"/>
                                        <p:tgtEl>
                                          <p:spTgt spid="7">
                                            <p:graphicEl>
                                              <a:dgm id="{7C22112A-E540-4762-B67C-35C9CC49FE11}"/>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7">
                                            <p:graphicEl>
                                              <a:dgm id="{FDD7F50F-070A-48ED-852A-DACD7E32BE16}"/>
                                            </p:graphicEl>
                                          </p:spTgt>
                                        </p:tgtEl>
                                        <p:attrNameLst>
                                          <p:attrName>style.visibility</p:attrName>
                                        </p:attrNameLst>
                                      </p:cBhvr>
                                      <p:to>
                                        <p:strVal val="visible"/>
                                      </p:to>
                                    </p:set>
                                    <p:animEffect transition="in" filter="wipe(down)">
                                      <p:cBhvr>
                                        <p:cTn id="23" dur="500"/>
                                        <p:tgtEl>
                                          <p:spTgt spid="7">
                                            <p:graphicEl>
                                              <a:dgm id="{FDD7F50F-070A-48ED-852A-DACD7E32BE16}"/>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7">
                                            <p:graphicEl>
                                              <a:dgm id="{84AEC494-6882-4C83-BC7C-C56FC82C740C}"/>
                                            </p:graphicEl>
                                          </p:spTgt>
                                        </p:tgtEl>
                                        <p:attrNameLst>
                                          <p:attrName>style.visibility</p:attrName>
                                        </p:attrNameLst>
                                      </p:cBhvr>
                                      <p:to>
                                        <p:strVal val="visible"/>
                                      </p:to>
                                    </p:set>
                                    <p:animEffect transition="in" filter="wipe(down)">
                                      <p:cBhvr>
                                        <p:cTn id="28" dur="500"/>
                                        <p:tgtEl>
                                          <p:spTgt spid="7">
                                            <p:graphicEl>
                                              <a:dgm id="{84AEC494-6882-4C83-BC7C-C56FC82C740C}"/>
                                            </p:graphic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7">
                                            <p:graphicEl>
                                              <a:dgm id="{5552B398-ACEC-4365-AC6A-FF79E4ED426F}"/>
                                            </p:graphicEl>
                                          </p:spTgt>
                                        </p:tgtEl>
                                        <p:attrNameLst>
                                          <p:attrName>style.visibility</p:attrName>
                                        </p:attrNameLst>
                                      </p:cBhvr>
                                      <p:to>
                                        <p:strVal val="visible"/>
                                      </p:to>
                                    </p:set>
                                    <p:animEffect transition="in" filter="wipe(down)">
                                      <p:cBhvr>
                                        <p:cTn id="31" dur="500"/>
                                        <p:tgtEl>
                                          <p:spTgt spid="7">
                                            <p:graphicEl>
                                              <a:dgm id="{5552B398-ACEC-4365-AC6A-FF79E4ED426F}"/>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7">
                                            <p:graphicEl>
                                              <a:dgm id="{CF3C80E7-F7D9-46E7-A22D-A0D49EE95754}"/>
                                            </p:graphicEl>
                                          </p:spTgt>
                                        </p:tgtEl>
                                        <p:attrNameLst>
                                          <p:attrName>style.visibility</p:attrName>
                                        </p:attrNameLst>
                                      </p:cBhvr>
                                      <p:to>
                                        <p:strVal val="visible"/>
                                      </p:to>
                                    </p:set>
                                    <p:animEffect transition="in" filter="wipe(down)">
                                      <p:cBhvr>
                                        <p:cTn id="36" dur="500"/>
                                        <p:tgtEl>
                                          <p:spTgt spid="7">
                                            <p:graphicEl>
                                              <a:dgm id="{CF3C80E7-F7D9-46E7-A22D-A0D49EE95754}"/>
                                            </p:graphic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7">
                                            <p:graphicEl>
                                              <a:dgm id="{558BD229-DA34-43C6-8321-263E94985827}"/>
                                            </p:graphicEl>
                                          </p:spTgt>
                                        </p:tgtEl>
                                        <p:attrNameLst>
                                          <p:attrName>style.visibility</p:attrName>
                                        </p:attrNameLst>
                                      </p:cBhvr>
                                      <p:to>
                                        <p:strVal val="visible"/>
                                      </p:to>
                                    </p:set>
                                    <p:animEffect transition="in" filter="wipe(down)">
                                      <p:cBhvr>
                                        <p:cTn id="39" dur="500"/>
                                        <p:tgtEl>
                                          <p:spTgt spid="7">
                                            <p:graphicEl>
                                              <a:dgm id="{558BD229-DA34-43C6-8321-263E94985827}"/>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7">
                                            <p:graphicEl>
                                              <a:dgm id="{697C55E8-E692-457C-85AD-A74F37D3DE4C}"/>
                                            </p:graphicEl>
                                          </p:spTgt>
                                        </p:tgtEl>
                                        <p:attrNameLst>
                                          <p:attrName>style.visibility</p:attrName>
                                        </p:attrNameLst>
                                      </p:cBhvr>
                                      <p:to>
                                        <p:strVal val="visible"/>
                                      </p:to>
                                    </p:set>
                                    <p:animEffect transition="in" filter="wipe(down)">
                                      <p:cBhvr>
                                        <p:cTn id="44" dur="500"/>
                                        <p:tgtEl>
                                          <p:spTgt spid="7">
                                            <p:graphicEl>
                                              <a:dgm id="{697C55E8-E692-457C-85AD-A74F37D3DE4C}"/>
                                            </p:graphicEl>
                                          </p:spTgt>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7">
                                            <p:graphicEl>
                                              <a:dgm id="{E3233D5C-BA73-4E4D-A244-25ADB898CA9C}"/>
                                            </p:graphicEl>
                                          </p:spTgt>
                                        </p:tgtEl>
                                        <p:attrNameLst>
                                          <p:attrName>style.visibility</p:attrName>
                                        </p:attrNameLst>
                                      </p:cBhvr>
                                      <p:to>
                                        <p:strVal val="visible"/>
                                      </p:to>
                                    </p:set>
                                    <p:animEffect transition="in" filter="wipe(down)">
                                      <p:cBhvr>
                                        <p:cTn id="47" dur="500"/>
                                        <p:tgtEl>
                                          <p:spTgt spid="7">
                                            <p:graphicEl>
                                              <a:dgm id="{E3233D5C-BA73-4E4D-A244-25ADB898CA9C}"/>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7">
                                            <p:graphicEl>
                                              <a:dgm id="{8070BC65-BAAC-4402-A27C-2427B765D861}"/>
                                            </p:graphicEl>
                                          </p:spTgt>
                                        </p:tgtEl>
                                        <p:attrNameLst>
                                          <p:attrName>style.visibility</p:attrName>
                                        </p:attrNameLst>
                                      </p:cBhvr>
                                      <p:to>
                                        <p:strVal val="visible"/>
                                      </p:to>
                                    </p:set>
                                    <p:animEffect transition="in" filter="wipe(down)">
                                      <p:cBhvr>
                                        <p:cTn id="52" dur="500"/>
                                        <p:tgtEl>
                                          <p:spTgt spid="7">
                                            <p:graphicEl>
                                              <a:dgm id="{8070BC65-BAAC-4402-A27C-2427B765D861}"/>
                                            </p:graphicEl>
                                          </p:spTgt>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7">
                                            <p:graphicEl>
                                              <a:dgm id="{DC568191-ABE2-4EEA-A45B-D4CEE4819F90}"/>
                                            </p:graphicEl>
                                          </p:spTgt>
                                        </p:tgtEl>
                                        <p:attrNameLst>
                                          <p:attrName>style.visibility</p:attrName>
                                        </p:attrNameLst>
                                      </p:cBhvr>
                                      <p:to>
                                        <p:strVal val="visible"/>
                                      </p:to>
                                    </p:set>
                                    <p:animEffect transition="in" filter="wipe(down)">
                                      <p:cBhvr>
                                        <p:cTn id="55" dur="500"/>
                                        <p:tgtEl>
                                          <p:spTgt spid="7">
                                            <p:graphicEl>
                                              <a:dgm id="{DC568191-ABE2-4EEA-A45B-D4CEE4819F9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One"/>
        </p:bldSub>
      </p:bldGraphic>
    </p:bld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190</TotalTime>
  <Words>684</Words>
  <Application>Microsoft Office PowerPoint</Application>
  <PresentationFormat>Widescreen</PresentationFormat>
  <Paragraphs>26</Paragraphs>
  <Slides>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Calibri</vt:lpstr>
      <vt:lpstr>Trebuchet MS</vt:lpstr>
      <vt:lpstr>Wingdings 3</vt:lpstr>
      <vt:lpstr>Facet</vt:lpstr>
      <vt:lpstr>PROTECT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PROTECT</dc:title>
  <dc:creator>IR Media</dc:creator>
  <cp:lastModifiedBy>MULTI.LAPTOP</cp:lastModifiedBy>
  <cp:revision>5</cp:revision>
  <dcterms:created xsi:type="dcterms:W3CDTF">2020-08-10T10:50:01Z</dcterms:created>
  <dcterms:modified xsi:type="dcterms:W3CDTF">2020-08-10T14:34:50Z</dcterms:modified>
</cp:coreProperties>
</file>