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1" r:id="rId4"/>
    <p:sldId id="256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6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701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76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6698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9995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8147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4581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981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4233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613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158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968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595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905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61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431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319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F8D73-B583-4FFA-B125-67C7C32E124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59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6F7F8D73-B583-4FFA-B125-67C7C32E124A}" type="datetimeFigureOut">
              <a:rPr lang="en-US" smtClean="0"/>
              <a:t>8/7/2020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1BCE74-C6A2-471C-AAAF-D1DE94C38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3293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6D0ED71-AB40-4AFF-A6CD-44434EC078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" t="7819" r="-4" b="8420"/>
          <a:stretch/>
        </p:blipFill>
        <p:spPr>
          <a:xfrm>
            <a:off x="0" y="1553028"/>
            <a:ext cx="5866790" cy="32802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3B1950E-5F9A-411F-8C66-ED8126339A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" t="13491" r="-4" b="23197"/>
          <a:stretch/>
        </p:blipFill>
        <p:spPr>
          <a:xfrm>
            <a:off x="6096000" y="1553028"/>
            <a:ext cx="5866790" cy="328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441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50C06EC-FBD8-4BC8-BC94-7B4C7F5E83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3650" r="10151" b="11349"/>
          <a:stretch/>
        </p:blipFill>
        <p:spPr>
          <a:xfrm>
            <a:off x="762000" y="0"/>
            <a:ext cx="10896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91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3C1C63-82AC-4A24-9B11-A35F8BBCFB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7"/>
          <a:stretch/>
        </p:blipFill>
        <p:spPr>
          <a:xfrm>
            <a:off x="101600" y="1885950"/>
            <a:ext cx="5486400" cy="3086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00634ED-42F2-4DEC-9336-CDD34C2FEB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4" b="15737"/>
          <a:stretch/>
        </p:blipFill>
        <p:spPr>
          <a:xfrm>
            <a:off x="5876926" y="1885950"/>
            <a:ext cx="6086474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61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6F93C-649D-4FEE-BFA5-8A4D0B641B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MODIFIERS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6EE53D-CCE8-4DC5-BA96-F3A63A7BE5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USE THEM! OFTEN!</a:t>
            </a:r>
          </a:p>
        </p:txBody>
      </p:sp>
    </p:spTree>
    <p:extLst>
      <p:ext uri="{BB962C8B-B14F-4D97-AF65-F5344CB8AC3E}">
        <p14:creationId xmlns:p14="http://schemas.microsoft.com/office/powerpoint/2010/main" val="1618675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514BFAF3-976C-4941-86FB-FCE88C8230F9}"/>
              </a:ext>
            </a:extLst>
          </p:cNvPr>
          <p:cNvSpPr/>
          <p:nvPr/>
        </p:nvSpPr>
        <p:spPr>
          <a:xfrm>
            <a:off x="4689224" y="1308047"/>
            <a:ext cx="2697480" cy="2697480"/>
          </a:xfrm>
          <a:prstGeom prst="ellipse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B27D8A3-8F32-4760-899D-270CD5093FE6}"/>
              </a:ext>
            </a:extLst>
          </p:cNvPr>
          <p:cNvSpPr/>
          <p:nvPr/>
        </p:nvSpPr>
        <p:spPr>
          <a:xfrm>
            <a:off x="373288" y="5428052"/>
            <a:ext cx="3279406" cy="121211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SHIFT</a:t>
            </a:r>
            <a:endParaRPr lang="pl-PL" sz="4400" b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CE4C618-0853-4466-93E5-BF5F563AC65B}"/>
              </a:ext>
            </a:extLst>
          </p:cNvPr>
          <p:cNvSpPr/>
          <p:nvPr/>
        </p:nvSpPr>
        <p:spPr>
          <a:xfrm>
            <a:off x="4456297" y="5428052"/>
            <a:ext cx="3279406" cy="121211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CTRL</a:t>
            </a:r>
            <a:r>
              <a:rPr lang="en-US" sz="4400" b="1" dirty="0"/>
              <a:t> </a:t>
            </a:r>
            <a:r>
              <a:rPr lang="en-US" sz="3200" b="1" dirty="0"/>
              <a:t>(Control)</a:t>
            </a:r>
            <a:endParaRPr lang="pl-PL" sz="4400" b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865ABE9-8CD0-4728-BC3F-6ACAE1DEBBDA}"/>
              </a:ext>
            </a:extLst>
          </p:cNvPr>
          <p:cNvSpPr/>
          <p:nvPr/>
        </p:nvSpPr>
        <p:spPr>
          <a:xfrm>
            <a:off x="8539306" y="5428052"/>
            <a:ext cx="3279406" cy="121211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ALT </a:t>
            </a:r>
            <a:r>
              <a:rPr lang="en-US" sz="3200" b="1" dirty="0"/>
              <a:t>(Option)</a:t>
            </a:r>
            <a:endParaRPr lang="pl-PL" sz="4000" b="1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DFC6552-0783-4D4F-A144-8B52BC8003E6}"/>
              </a:ext>
            </a:extLst>
          </p:cNvPr>
          <p:cNvCxnSpPr/>
          <p:nvPr/>
        </p:nvCxnSpPr>
        <p:spPr>
          <a:xfrm>
            <a:off x="4097143" y="0"/>
            <a:ext cx="0" cy="6858000"/>
          </a:xfrm>
          <a:prstGeom prst="line">
            <a:avLst/>
          </a:prstGeom>
          <a:ln w="28575">
            <a:solidFill>
              <a:srgbClr val="767B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E3839E-C006-438C-AB28-60CE67F00735}"/>
              </a:ext>
            </a:extLst>
          </p:cNvPr>
          <p:cNvCxnSpPr/>
          <p:nvPr/>
        </p:nvCxnSpPr>
        <p:spPr>
          <a:xfrm>
            <a:off x="8164174" y="0"/>
            <a:ext cx="0" cy="6858000"/>
          </a:xfrm>
          <a:prstGeom prst="line">
            <a:avLst/>
          </a:prstGeom>
          <a:ln w="28575">
            <a:solidFill>
              <a:srgbClr val="767B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5DD23AD1-CA47-4653-BED5-C1592A9EDA06}"/>
              </a:ext>
            </a:extLst>
          </p:cNvPr>
          <p:cNvSpPr/>
          <p:nvPr/>
        </p:nvSpPr>
        <p:spPr>
          <a:xfrm>
            <a:off x="4865503" y="1484326"/>
            <a:ext cx="2344922" cy="2344922"/>
          </a:xfrm>
          <a:prstGeom prst="ellipse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Heart 1">
            <a:extLst>
              <a:ext uri="{FF2B5EF4-FFF2-40B4-BE49-F238E27FC236}">
                <a16:creationId xmlns:a16="http://schemas.microsoft.com/office/drawing/2014/main" id="{261D2CD1-24BE-42C1-B910-E50B3804AB47}"/>
              </a:ext>
            </a:extLst>
          </p:cNvPr>
          <p:cNvSpPr/>
          <p:nvPr/>
        </p:nvSpPr>
        <p:spPr>
          <a:xfrm>
            <a:off x="942912" y="1669753"/>
            <a:ext cx="1905461" cy="1905461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5C4138CF-CD40-4F58-A3F9-99FAFACFACE9}"/>
              </a:ext>
            </a:extLst>
          </p:cNvPr>
          <p:cNvSpPr/>
          <p:nvPr/>
        </p:nvSpPr>
        <p:spPr>
          <a:xfrm>
            <a:off x="11079994" y="1731169"/>
            <a:ext cx="759037" cy="65434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261440DA-0CD1-4588-A831-817153411EBB}"/>
              </a:ext>
            </a:extLst>
          </p:cNvPr>
          <p:cNvSpPr/>
          <p:nvPr/>
        </p:nvSpPr>
        <p:spPr>
          <a:xfrm>
            <a:off x="11088443" y="2509248"/>
            <a:ext cx="759037" cy="65434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    </a:t>
            </a:r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D829FD16-1760-41A4-9B79-66735DBC0090}"/>
              </a:ext>
            </a:extLst>
          </p:cNvPr>
          <p:cNvSpPr/>
          <p:nvPr/>
        </p:nvSpPr>
        <p:spPr>
          <a:xfrm>
            <a:off x="11088443" y="3351185"/>
            <a:ext cx="759037" cy="65434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    </a:t>
            </a: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D742F5D0-8398-4E63-B69A-61F08485C868}"/>
              </a:ext>
            </a:extLst>
          </p:cNvPr>
          <p:cNvSpPr/>
          <p:nvPr/>
        </p:nvSpPr>
        <p:spPr>
          <a:xfrm>
            <a:off x="8380137" y="1731169"/>
            <a:ext cx="759037" cy="65434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3A1DA7D6-46BE-4500-9F67-733636AEE0AB}"/>
              </a:ext>
            </a:extLst>
          </p:cNvPr>
          <p:cNvSpPr/>
          <p:nvPr/>
        </p:nvSpPr>
        <p:spPr>
          <a:xfrm>
            <a:off x="8388586" y="2509248"/>
            <a:ext cx="759037" cy="65434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    </a:t>
            </a:r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B129749E-DFBB-417E-B1A9-6CB9EE473667}"/>
              </a:ext>
            </a:extLst>
          </p:cNvPr>
          <p:cNvSpPr/>
          <p:nvPr/>
        </p:nvSpPr>
        <p:spPr>
          <a:xfrm>
            <a:off x="8388586" y="3351185"/>
            <a:ext cx="759037" cy="65434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    </a:t>
            </a:r>
          </a:p>
        </p:txBody>
      </p:sp>
      <p:sp>
        <p:nvSpPr>
          <p:cNvPr id="33" name="Heart 32">
            <a:extLst>
              <a:ext uri="{FF2B5EF4-FFF2-40B4-BE49-F238E27FC236}">
                <a16:creationId xmlns:a16="http://schemas.microsoft.com/office/drawing/2014/main" id="{F209D1A0-AEB2-4C29-817A-DD7C0929E625}"/>
              </a:ext>
            </a:extLst>
          </p:cNvPr>
          <p:cNvSpPr/>
          <p:nvPr/>
        </p:nvSpPr>
        <p:spPr>
          <a:xfrm>
            <a:off x="1330689" y="3829248"/>
            <a:ext cx="1221091" cy="1090736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72C154C3-FF9E-4341-AC00-79B760B58B0D}"/>
              </a:ext>
            </a:extLst>
          </p:cNvPr>
          <p:cNvSpPr/>
          <p:nvPr/>
        </p:nvSpPr>
        <p:spPr>
          <a:xfrm>
            <a:off x="9327524" y="2151476"/>
            <a:ext cx="1518076" cy="130868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813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CE4C618-0853-4466-93E5-BF5F563AC65B}"/>
              </a:ext>
            </a:extLst>
          </p:cNvPr>
          <p:cNvSpPr/>
          <p:nvPr/>
        </p:nvSpPr>
        <p:spPr>
          <a:xfrm>
            <a:off x="1402080" y="5184771"/>
            <a:ext cx="9494520" cy="1212112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4400" b="1" dirty="0"/>
              <a:t>SHIFT + CTRL</a:t>
            </a:r>
            <a:r>
              <a:rPr lang="en-US" sz="4400" b="1" dirty="0"/>
              <a:t> </a:t>
            </a:r>
            <a:r>
              <a:rPr lang="en-US" sz="2800" b="1" dirty="0"/>
              <a:t>(Control)</a:t>
            </a:r>
            <a:r>
              <a:rPr lang="pl-PL" sz="4400" b="1" dirty="0"/>
              <a:t> + ALT</a:t>
            </a:r>
            <a:r>
              <a:rPr lang="en-US" sz="4400" b="1" dirty="0"/>
              <a:t> </a:t>
            </a:r>
            <a:r>
              <a:rPr lang="en-US" sz="2800" b="1" dirty="0"/>
              <a:t>(Option)</a:t>
            </a:r>
            <a:endParaRPr lang="pl-PL" sz="4400" b="1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CA2FE67-EE05-4658-BF3E-BDAA682C5005}"/>
              </a:ext>
            </a:extLst>
          </p:cNvPr>
          <p:cNvSpPr/>
          <p:nvPr/>
        </p:nvSpPr>
        <p:spPr>
          <a:xfrm>
            <a:off x="3389152" y="1937857"/>
            <a:ext cx="4563611" cy="212241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8448004-3768-4B27-AE37-E7589C7A59E4}"/>
              </a:ext>
            </a:extLst>
          </p:cNvPr>
          <p:cNvSpPr/>
          <p:nvPr/>
        </p:nvSpPr>
        <p:spPr>
          <a:xfrm>
            <a:off x="4217216" y="2320871"/>
            <a:ext cx="2907484" cy="1352194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139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44</TotalTime>
  <Words>30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Wingdings 3</vt:lpstr>
      <vt:lpstr>Ion</vt:lpstr>
      <vt:lpstr>PowerPoint Presentation</vt:lpstr>
      <vt:lpstr>PowerPoint Presentation</vt:lpstr>
      <vt:lpstr>PowerPoint Presentation</vt:lpstr>
      <vt:lpstr>MODIFIERS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 Media</dc:creator>
  <cp:lastModifiedBy>Ir Media</cp:lastModifiedBy>
  <cp:revision>5</cp:revision>
  <dcterms:created xsi:type="dcterms:W3CDTF">2020-08-07T18:31:11Z</dcterms:created>
  <dcterms:modified xsi:type="dcterms:W3CDTF">2020-08-07T19:15:23Z</dcterms:modified>
</cp:coreProperties>
</file>